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54"/>
  </p:notesMasterIdLst>
  <p:sldIdLst>
    <p:sldId id="259" r:id="rId2"/>
    <p:sldId id="283" r:id="rId3"/>
    <p:sldId id="749" r:id="rId4"/>
    <p:sldId id="750" r:id="rId5"/>
    <p:sldId id="292" r:id="rId6"/>
    <p:sldId id="319" r:id="rId7"/>
    <p:sldId id="325" r:id="rId8"/>
    <p:sldId id="299" r:id="rId9"/>
    <p:sldId id="485" r:id="rId10"/>
    <p:sldId id="751" r:id="rId11"/>
    <p:sldId id="752" r:id="rId12"/>
    <p:sldId id="664" r:id="rId13"/>
    <p:sldId id="700" r:id="rId14"/>
    <p:sldId id="702" r:id="rId15"/>
    <p:sldId id="745" r:id="rId16"/>
    <p:sldId id="746" r:id="rId17"/>
    <p:sldId id="747" r:id="rId18"/>
    <p:sldId id="748" r:id="rId19"/>
    <p:sldId id="705" r:id="rId20"/>
    <p:sldId id="706" r:id="rId21"/>
    <p:sldId id="707" r:id="rId22"/>
    <p:sldId id="708" r:id="rId23"/>
    <p:sldId id="709" r:id="rId24"/>
    <p:sldId id="710" r:id="rId25"/>
    <p:sldId id="711" r:id="rId26"/>
    <p:sldId id="712" r:id="rId27"/>
    <p:sldId id="713" r:id="rId28"/>
    <p:sldId id="714" r:id="rId29"/>
    <p:sldId id="715" r:id="rId30"/>
    <p:sldId id="716" r:id="rId31"/>
    <p:sldId id="717" r:id="rId32"/>
    <p:sldId id="718" r:id="rId33"/>
    <p:sldId id="719" r:id="rId34"/>
    <p:sldId id="720" r:id="rId35"/>
    <p:sldId id="721" r:id="rId36"/>
    <p:sldId id="722" r:id="rId37"/>
    <p:sldId id="723" r:id="rId38"/>
    <p:sldId id="724" r:id="rId39"/>
    <p:sldId id="725" r:id="rId40"/>
    <p:sldId id="726" r:id="rId41"/>
    <p:sldId id="727" r:id="rId42"/>
    <p:sldId id="728" r:id="rId43"/>
    <p:sldId id="729" r:id="rId44"/>
    <p:sldId id="730" r:id="rId45"/>
    <p:sldId id="731" r:id="rId46"/>
    <p:sldId id="732" r:id="rId47"/>
    <p:sldId id="733" r:id="rId48"/>
    <p:sldId id="734" r:id="rId49"/>
    <p:sldId id="735" r:id="rId50"/>
    <p:sldId id="736" r:id="rId51"/>
    <p:sldId id="737" r:id="rId52"/>
    <p:sldId id="738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Lato" panose="020F0502020204030203" pitchFamily="34" charset="0"/>
      <p:regular r:id="rId59"/>
      <p:bold r:id="rId60"/>
      <p:italic r:id="rId61"/>
      <p:boldItalic r:id="rId62"/>
    </p:embeddedFont>
    <p:embeddedFont>
      <p:font typeface="Lato Black" panose="020F0502020204030203" pitchFamily="34" charset="0"/>
      <p:bold r:id="rId63"/>
      <p:boldItalic r:id="rId64"/>
    </p:embeddedFont>
    <p:embeddedFont>
      <p:font typeface="Lato Light" panose="020F0502020204030203" pitchFamily="34" charset="0"/>
      <p:regular r:id="rId65"/>
      <p:bold r:id="rId66"/>
      <p:italic r:id="rId67"/>
      <p:boldItalic r:id="rId68"/>
    </p:embeddedFont>
    <p:embeddedFont>
      <p:font typeface="Raleway" pitchFamily="2" charset="0"/>
      <p:regular r:id="rId69"/>
      <p:bold r:id="rId70"/>
      <p:italic r:id="rId71"/>
      <p:boldItalic r:id="rId72"/>
    </p:embeddedFont>
    <p:embeddedFont>
      <p:font typeface="Raleway Light" pitchFamily="2" charset="0"/>
      <p:regular r:id="rId73"/>
      <p:bold r:id="rId74"/>
      <p:italic r:id="rId75"/>
      <p:boldItalic r:id="rId7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eo Mariani" initials="MM" lastIdx="1" clrIdx="0">
    <p:extLst>
      <p:ext uri="{19B8F6BF-5375-455C-9EA6-DF929625EA0E}">
        <p15:presenceInfo xmlns:p15="http://schemas.microsoft.com/office/powerpoint/2012/main" userId="S::matteo.mariani@m-s.it::3f29d991-5097-4e24-84f0-70a8085a76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BA6"/>
    <a:srgbClr val="000000"/>
    <a:srgbClr val="005E92"/>
    <a:srgbClr val="0094E6"/>
    <a:srgbClr val="3BB9FF"/>
    <a:srgbClr val="6DCBFF"/>
    <a:srgbClr val="01A4FF"/>
    <a:srgbClr val="0074B4"/>
    <a:srgbClr val="003350"/>
    <a:srgbClr val="2C85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86D192-0002-4E9B-A7D0-051495E6CD3D}">
  <a:tblStyle styleId="{5B86D192-0002-4E9B-A7D0-051495E6CD3D}" styleName="Table_0">
    <a:wholeTbl>
      <a:tcTxStyle b="off" i="off">
        <a:font>
          <a:latin typeface="Lato Light"/>
          <a:ea typeface="Lato Light"/>
          <a:cs typeface="Lato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AF0"/>
          </a:solidFill>
        </a:fill>
      </a:tcStyle>
    </a:wholeTbl>
    <a:band1H>
      <a:tcTxStyle/>
      <a:tcStyle>
        <a:tcBdr/>
        <a:fill>
          <a:solidFill>
            <a:srgbClr val="CFD2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2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09909EE-F255-4E74-BD6C-B5794BEA0D1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6C3C1D4-BDB0-4F9A-8F3E-5C52D0C399C4}" styleName="Table_2">
    <a:wholeTbl>
      <a:tcTxStyle b="off" i="off">
        <a:font>
          <a:latin typeface="Lato Light"/>
          <a:ea typeface="Lato Light"/>
          <a:cs typeface="Lato Light"/>
        </a:font>
        <a:schemeClr val="dk1"/>
      </a:tcTxStyle>
      <a:tcStyle>
        <a:tcBdr>
          <a:lef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8EBF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EBF1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B4E69CC-CA2E-4B7B-8215-1B49F29D9236}" styleName="Table_3">
    <a:wholeTbl>
      <a:tcTxStyle b="off" i="off">
        <a:font>
          <a:latin typeface="Lato Light"/>
          <a:ea typeface="Lato Light"/>
          <a:cs typeface="Lato Light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74" Type="http://schemas.openxmlformats.org/officeDocument/2006/relationships/font" Target="fonts/font20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8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6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font" Target="fonts/font1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8" name="Google Shape;5398;p2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9" name="Google Shape;5399;p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3057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8" name="Google Shape;5398;p2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9" name="Google Shape;5399;p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6132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2" name="Google Shape;20122;p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23" name="Google Shape;20123;p5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24" name="Google Shape;20124;p5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3" name="Google Shape;21223;p5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4" name="Google Shape;21224;p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1" name="Google Shape;21251;p5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2" name="Google Shape;21252;p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5" name="Google Shape;21825;p5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6" name="Google Shape;21826;p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7174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5" name="Google Shape;21825;p5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6" name="Google Shape;21826;p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631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5" name="Google Shape;21825;p5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6" name="Google Shape;21826;p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9049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5" name="Google Shape;21825;p5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6" name="Google Shape;21826;p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2550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1" name="Google Shape;21281;p5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2" name="Google Shape;21282;p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3" name="Google Shape;21313;p5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4" name="Google Shape;21314;p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5" name="Google Shape;21345;p5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6" name="Google Shape;21346;p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7" name="Google Shape;21377;p5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8" name="Google Shape;21378;p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9" name="Google Shape;21409;p5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10" name="Google Shape;21410;p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1" name="Google Shape;21441;p5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42" name="Google Shape;21442;p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3" name="Google Shape;21473;p5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74" name="Google Shape;21474;p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2" name="Google Shape;21502;p5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03" name="Google Shape;21503;p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7" name="Google Shape;21627;p5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28" name="Google Shape;21628;p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1" name="Google Shape;21751;p5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52" name="Google Shape;21752;p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5" name="Google Shape;21825;p5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6" name="Google Shape;21826;p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5697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0" name="Google Shape;21830;p5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1" name="Google Shape;21831;p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5" name="Google Shape;22045;p5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6" name="Google Shape;22046;p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4" name="Google Shape;22284;p5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85" name="Google Shape;22285;p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7" name="Google Shape;22507;p5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08" name="Google Shape;22508;p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0" name="Google Shape;22750;p5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51" name="Google Shape;22751;p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6" name="Google Shape;22966;p5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67" name="Google Shape;22967;p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1" name="Google Shape;22971;p5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2" name="Google Shape;22972;p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5" name="Google Shape;23215;p5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16" name="Google Shape;23216;p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8" name="Google Shape;23408;p5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09" name="Google Shape;23409;p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9" name="Google Shape;23629;p5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30" name="Google Shape;23630;p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96510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5" name="Google Shape;23815;p6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16" name="Google Shape;23816;p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5" name="Google Shape;24005;p6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06" name="Google Shape;24006;p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0" name="Google Shape;24010;p6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11" name="Google Shape;24011;p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87" name="Google Shape;24287;p6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88" name="Google Shape;24288;p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9" name="Google Shape;24349;p6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0" name="Google Shape;24350;p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4" name="Google Shape;24354;p6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55" name="Google Shape;24355;p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7" name="Google Shape;24567;p6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68" name="Google Shape;24568;p6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6" name="Google Shape;24636;p6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37" name="Google Shape;24637;p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1" name="Google Shape;24641;p6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42" name="Google Shape;24642;p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5" name="Google Shape;24775;p6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76" name="Google Shape;24776;p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" name="Google Shape;24780;p6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81" name="Google Shape;24781;p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4" name="Google Shape;24944;p6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5" name="Google Shape;24945;p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8" name="Google Shape;25128;p6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29" name="Google Shape;25129;p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8" name="Google Shape;5398;p2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9" name="Google Shape;5399;p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">
  <p:cSld name="Blank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86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524000" y="1040179"/>
            <a:ext cx="9144000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Black"/>
              <a:buNone/>
              <a:defRPr sz="60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Black"/>
              <a:buNone/>
              <a:defRPr sz="60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B8B8C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B8B8C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C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8B8B8C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C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B8B8C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C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B8B8C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C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B8B8C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C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B8B8C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C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B8B8C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C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B8B8C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B8B8C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B8B8C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Black"/>
              <a:buNone/>
              <a:defRPr sz="32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Info">
  <p:cSld name="Team Inf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>
            <a:spLocks noGrp="1"/>
          </p:cNvSpPr>
          <p:nvPr>
            <p:ph type="pic" idx="2"/>
          </p:nvPr>
        </p:nvSpPr>
        <p:spPr>
          <a:xfrm>
            <a:off x="990600" y="1598924"/>
            <a:ext cx="1828800" cy="182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0574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5146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29718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4290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38862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>
            <a:spLocks noGrp="1"/>
          </p:cNvSpPr>
          <p:nvPr>
            <p:ph type="pic" idx="3"/>
          </p:nvPr>
        </p:nvSpPr>
        <p:spPr>
          <a:xfrm>
            <a:off x="2819400" y="1598924"/>
            <a:ext cx="1828800" cy="182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0574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5146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29718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4290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38862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>
            <a:spLocks noGrp="1"/>
          </p:cNvSpPr>
          <p:nvPr>
            <p:ph type="pic" idx="4"/>
          </p:nvPr>
        </p:nvSpPr>
        <p:spPr>
          <a:xfrm>
            <a:off x="990600" y="3429000"/>
            <a:ext cx="1828800" cy="182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0574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5146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29718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4290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38862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>
            <a:spLocks noGrp="1"/>
          </p:cNvSpPr>
          <p:nvPr>
            <p:ph type="pic" idx="5"/>
          </p:nvPr>
        </p:nvSpPr>
        <p:spPr>
          <a:xfrm>
            <a:off x="2819400" y="3429000"/>
            <a:ext cx="1828800" cy="1828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6002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0574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5146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29718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4290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38862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 Black"/>
              <a:buNone/>
              <a:defRPr sz="4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cxnSp>
        <p:nvCxnSpPr>
          <p:cNvPr id="12" name="Google Shape;12;p1"/>
          <p:cNvCxnSpPr/>
          <p:nvPr/>
        </p:nvCxnSpPr>
        <p:spPr>
          <a:xfrm>
            <a:off x="1903789" y="6387497"/>
            <a:ext cx="8891211" cy="0"/>
          </a:xfrm>
          <a:prstGeom prst="straightConnector1">
            <a:avLst/>
          </a:prstGeom>
          <a:noFill/>
          <a:ln w="9525" cap="flat" cmpd="sng">
            <a:solidFill>
              <a:srgbClr val="7F7F7F">
                <a:alpha val="20000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3" name="Google Shape;13;p1"/>
          <p:cNvSpPr txBox="1"/>
          <p:nvPr/>
        </p:nvSpPr>
        <p:spPr>
          <a:xfrm>
            <a:off x="777722" y="6233608"/>
            <a:ext cx="124919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STARTUP  </a:t>
            </a:r>
            <a:r>
              <a:rPr lang="en-MY" sz="1400" b="0" i="0" u="none" strike="noStrike" cap="non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X</a:t>
            </a:r>
            <a:endParaRPr sz="14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10977637" y="6248996"/>
            <a:ext cx="38343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MY" sz="1400" b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‹N›</a:t>
            </a:fld>
            <a:endParaRPr sz="1400" b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15" name="Google Shape;15;p1"/>
          <p:cNvGrpSpPr/>
          <p:nvPr/>
        </p:nvGrpSpPr>
        <p:grpSpPr>
          <a:xfrm>
            <a:off x="10725261" y="443952"/>
            <a:ext cx="628539" cy="280755"/>
            <a:chOff x="11237090" y="300016"/>
            <a:chExt cx="628539" cy="280755"/>
          </a:xfrm>
        </p:grpSpPr>
        <p:sp>
          <p:nvSpPr>
            <p:cNvPr id="16" name="Google Shape;16;p1"/>
            <p:cNvSpPr/>
            <p:nvPr/>
          </p:nvSpPr>
          <p:spPr>
            <a:xfrm>
              <a:off x="11237090" y="300016"/>
              <a:ext cx="276847" cy="276847"/>
            </a:xfrm>
            <a:prstGeom prst="ellipse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11588782" y="303924"/>
              <a:ext cx="276847" cy="276847"/>
            </a:xfrm>
            <a:prstGeom prst="ellipse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18" name="Google Shape;18;p1"/>
            <p:cNvGrpSpPr/>
            <p:nvPr/>
          </p:nvGrpSpPr>
          <p:grpSpPr>
            <a:xfrm>
              <a:off x="11346477" y="404980"/>
              <a:ext cx="45719" cy="73401"/>
              <a:chOff x="3345327" y="4804130"/>
              <a:chExt cx="74098" cy="118964"/>
            </a:xfrm>
          </p:grpSpPr>
          <p:cxnSp>
            <p:nvCxnSpPr>
              <p:cNvPr id="19" name="Google Shape;19;p1"/>
              <p:cNvCxnSpPr/>
              <p:nvPr/>
            </p:nvCxnSpPr>
            <p:spPr>
              <a:xfrm rot="-5400000">
                <a:off x="3350846" y="4798611"/>
                <a:ext cx="63061" cy="74098"/>
              </a:xfrm>
              <a:prstGeom prst="straightConnector1">
                <a:avLst/>
              </a:prstGeom>
              <a:noFill/>
              <a:ln w="9525" cap="flat" cmpd="sng">
                <a:solidFill>
                  <a:srgbClr val="92929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1"/>
              <p:cNvCxnSpPr/>
              <p:nvPr/>
            </p:nvCxnSpPr>
            <p:spPr>
              <a:xfrm>
                <a:off x="3345327" y="4861369"/>
                <a:ext cx="74097" cy="61724"/>
              </a:xfrm>
              <a:prstGeom prst="straightConnector1">
                <a:avLst/>
              </a:prstGeom>
              <a:noFill/>
              <a:ln w="9525" cap="flat" cmpd="sng">
                <a:solidFill>
                  <a:srgbClr val="92929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  <p:grpSp>
          <p:nvGrpSpPr>
            <p:cNvPr id="21" name="Google Shape;21;p1"/>
            <p:cNvGrpSpPr/>
            <p:nvPr/>
          </p:nvGrpSpPr>
          <p:grpSpPr>
            <a:xfrm rot="10800000">
              <a:off x="11708253" y="402651"/>
              <a:ext cx="45719" cy="73401"/>
              <a:chOff x="3345327" y="4804130"/>
              <a:chExt cx="74098" cy="118964"/>
            </a:xfrm>
          </p:grpSpPr>
          <p:cxnSp>
            <p:nvCxnSpPr>
              <p:cNvPr id="22" name="Google Shape;22;p1"/>
              <p:cNvCxnSpPr/>
              <p:nvPr/>
            </p:nvCxnSpPr>
            <p:spPr>
              <a:xfrm rot="-5400000">
                <a:off x="3350846" y="4798611"/>
                <a:ext cx="63061" cy="74098"/>
              </a:xfrm>
              <a:prstGeom prst="straightConnector1">
                <a:avLst/>
              </a:prstGeom>
              <a:noFill/>
              <a:ln w="9525" cap="flat" cmpd="sng">
                <a:solidFill>
                  <a:srgbClr val="92929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3" name="Google Shape;23;p1"/>
              <p:cNvCxnSpPr/>
              <p:nvPr/>
            </p:nvCxnSpPr>
            <p:spPr>
              <a:xfrm>
                <a:off x="3345327" y="4861369"/>
                <a:ext cx="74097" cy="61724"/>
              </a:xfrm>
              <a:prstGeom prst="straightConnector1">
                <a:avLst/>
              </a:prstGeom>
              <a:noFill/>
              <a:ln w="9525" cap="flat" cmpd="sng">
                <a:solidFill>
                  <a:srgbClr val="92929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9.png"/><Relationship Id="rId21" Type="http://schemas.openxmlformats.org/officeDocument/2006/relationships/image" Target="../media/image66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" Type="http://schemas.openxmlformats.org/officeDocument/2006/relationships/image" Target="../media/image76.png"/><Relationship Id="rId21" Type="http://schemas.openxmlformats.org/officeDocument/2006/relationships/image" Target="../media/image93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9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8.png"/><Relationship Id="rId20" Type="http://schemas.openxmlformats.org/officeDocument/2006/relationships/image" Target="../media/image92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10" Type="http://schemas.openxmlformats.org/officeDocument/2006/relationships/image" Target="../media/image49.png"/><Relationship Id="rId19" Type="http://schemas.openxmlformats.org/officeDocument/2006/relationships/image" Target="../media/image91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6.png"/><Relationship Id="rId22" Type="http://schemas.openxmlformats.org/officeDocument/2006/relationships/image" Target="../media/image94.png"/><Relationship Id="rId27" Type="http://schemas.openxmlformats.org/officeDocument/2006/relationships/image" Target="../media/image99.png"/><Relationship Id="rId30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3" Type="http://schemas.openxmlformats.org/officeDocument/2006/relationships/image" Target="../media/image103.png"/><Relationship Id="rId21" Type="http://schemas.openxmlformats.org/officeDocument/2006/relationships/image" Target="../media/image121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29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4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28" Type="http://schemas.openxmlformats.org/officeDocument/2006/relationships/image" Target="../media/image128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Relationship Id="rId30" Type="http://schemas.openxmlformats.org/officeDocument/2006/relationships/image" Target="../media/image1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" Type="http://schemas.openxmlformats.org/officeDocument/2006/relationships/image" Target="../media/image131.png"/><Relationship Id="rId21" Type="http://schemas.openxmlformats.org/officeDocument/2006/relationships/image" Target="../media/image149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png"/><Relationship Id="rId25" Type="http://schemas.openxmlformats.org/officeDocument/2006/relationships/image" Target="../media/image15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29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23" Type="http://schemas.openxmlformats.org/officeDocument/2006/relationships/image" Target="../media/image151.png"/><Relationship Id="rId28" Type="http://schemas.openxmlformats.org/officeDocument/2006/relationships/image" Target="../media/image156.pn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Relationship Id="rId22" Type="http://schemas.openxmlformats.org/officeDocument/2006/relationships/image" Target="../media/image150.png"/><Relationship Id="rId27" Type="http://schemas.openxmlformats.org/officeDocument/2006/relationships/image" Target="../media/image155.png"/><Relationship Id="rId30" Type="http://schemas.openxmlformats.org/officeDocument/2006/relationships/image" Target="../media/image1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26" Type="http://schemas.openxmlformats.org/officeDocument/2006/relationships/image" Target="../media/image182.png"/><Relationship Id="rId3" Type="http://schemas.openxmlformats.org/officeDocument/2006/relationships/image" Target="../media/image159.png"/><Relationship Id="rId21" Type="http://schemas.openxmlformats.org/officeDocument/2006/relationships/image" Target="../media/image177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5" Type="http://schemas.openxmlformats.org/officeDocument/2006/relationships/image" Target="../media/image18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2.png"/><Relationship Id="rId20" Type="http://schemas.openxmlformats.org/officeDocument/2006/relationships/image" Target="../media/image176.png"/><Relationship Id="rId29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24" Type="http://schemas.openxmlformats.org/officeDocument/2006/relationships/image" Target="../media/image180.png"/><Relationship Id="rId5" Type="http://schemas.openxmlformats.org/officeDocument/2006/relationships/image" Target="../media/image161.png"/><Relationship Id="rId15" Type="http://schemas.openxmlformats.org/officeDocument/2006/relationships/image" Target="../media/image171.png"/><Relationship Id="rId23" Type="http://schemas.openxmlformats.org/officeDocument/2006/relationships/image" Target="../media/image179.png"/><Relationship Id="rId28" Type="http://schemas.openxmlformats.org/officeDocument/2006/relationships/image" Target="../media/image184.png"/><Relationship Id="rId10" Type="http://schemas.openxmlformats.org/officeDocument/2006/relationships/image" Target="../media/image166.png"/><Relationship Id="rId19" Type="http://schemas.openxmlformats.org/officeDocument/2006/relationships/image" Target="../media/image175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8.png"/><Relationship Id="rId27" Type="http://schemas.openxmlformats.org/officeDocument/2006/relationships/image" Target="../media/image183.png"/><Relationship Id="rId30" Type="http://schemas.openxmlformats.org/officeDocument/2006/relationships/image" Target="../media/image1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18" Type="http://schemas.openxmlformats.org/officeDocument/2006/relationships/image" Target="../media/image202.png"/><Relationship Id="rId26" Type="http://schemas.openxmlformats.org/officeDocument/2006/relationships/image" Target="../media/image210.png"/><Relationship Id="rId3" Type="http://schemas.openxmlformats.org/officeDocument/2006/relationships/image" Target="../media/image187.png"/><Relationship Id="rId21" Type="http://schemas.openxmlformats.org/officeDocument/2006/relationships/image" Target="../media/image205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17" Type="http://schemas.openxmlformats.org/officeDocument/2006/relationships/image" Target="../media/image201.png"/><Relationship Id="rId25" Type="http://schemas.openxmlformats.org/officeDocument/2006/relationships/image" Target="../media/image20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00.png"/><Relationship Id="rId20" Type="http://schemas.openxmlformats.org/officeDocument/2006/relationships/image" Target="../media/image2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24" Type="http://schemas.openxmlformats.org/officeDocument/2006/relationships/image" Target="../media/image208.png"/><Relationship Id="rId5" Type="http://schemas.openxmlformats.org/officeDocument/2006/relationships/image" Target="../media/image189.png"/><Relationship Id="rId15" Type="http://schemas.openxmlformats.org/officeDocument/2006/relationships/image" Target="../media/image199.png"/><Relationship Id="rId23" Type="http://schemas.openxmlformats.org/officeDocument/2006/relationships/image" Target="../media/image207.png"/><Relationship Id="rId10" Type="http://schemas.openxmlformats.org/officeDocument/2006/relationships/image" Target="../media/image194.png"/><Relationship Id="rId19" Type="http://schemas.openxmlformats.org/officeDocument/2006/relationships/image" Target="../media/image203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8.png"/><Relationship Id="rId22" Type="http://schemas.openxmlformats.org/officeDocument/2006/relationships/image" Target="../media/image206.png"/><Relationship Id="rId27" Type="http://schemas.openxmlformats.org/officeDocument/2006/relationships/image" Target="../media/image211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35.png"/><Relationship Id="rId117" Type="http://schemas.openxmlformats.org/officeDocument/2006/relationships/image" Target="../media/image326.png"/><Relationship Id="rId21" Type="http://schemas.openxmlformats.org/officeDocument/2006/relationships/image" Target="../media/image230.png"/><Relationship Id="rId42" Type="http://schemas.openxmlformats.org/officeDocument/2006/relationships/image" Target="../media/image251.png"/><Relationship Id="rId47" Type="http://schemas.openxmlformats.org/officeDocument/2006/relationships/image" Target="../media/image256.png"/><Relationship Id="rId63" Type="http://schemas.openxmlformats.org/officeDocument/2006/relationships/image" Target="../media/image272.png"/><Relationship Id="rId68" Type="http://schemas.openxmlformats.org/officeDocument/2006/relationships/image" Target="../media/image277.png"/><Relationship Id="rId84" Type="http://schemas.openxmlformats.org/officeDocument/2006/relationships/image" Target="../media/image293.png"/><Relationship Id="rId89" Type="http://schemas.openxmlformats.org/officeDocument/2006/relationships/image" Target="../media/image298.png"/><Relationship Id="rId112" Type="http://schemas.openxmlformats.org/officeDocument/2006/relationships/image" Target="../media/image321.png"/><Relationship Id="rId16" Type="http://schemas.openxmlformats.org/officeDocument/2006/relationships/image" Target="../media/image225.png"/><Relationship Id="rId107" Type="http://schemas.openxmlformats.org/officeDocument/2006/relationships/image" Target="../media/image316.png"/><Relationship Id="rId11" Type="http://schemas.openxmlformats.org/officeDocument/2006/relationships/image" Target="../media/image220.png"/><Relationship Id="rId32" Type="http://schemas.openxmlformats.org/officeDocument/2006/relationships/image" Target="../media/image241.png"/><Relationship Id="rId37" Type="http://schemas.openxmlformats.org/officeDocument/2006/relationships/image" Target="../media/image246.png"/><Relationship Id="rId53" Type="http://schemas.openxmlformats.org/officeDocument/2006/relationships/image" Target="../media/image262.png"/><Relationship Id="rId58" Type="http://schemas.openxmlformats.org/officeDocument/2006/relationships/image" Target="../media/image267.png"/><Relationship Id="rId74" Type="http://schemas.openxmlformats.org/officeDocument/2006/relationships/image" Target="../media/image283.png"/><Relationship Id="rId79" Type="http://schemas.openxmlformats.org/officeDocument/2006/relationships/image" Target="../media/image288.png"/><Relationship Id="rId102" Type="http://schemas.openxmlformats.org/officeDocument/2006/relationships/image" Target="../media/image311.png"/><Relationship Id="rId123" Type="http://schemas.openxmlformats.org/officeDocument/2006/relationships/image" Target="../media/image332.png"/><Relationship Id="rId5" Type="http://schemas.openxmlformats.org/officeDocument/2006/relationships/image" Target="../media/image214.png"/><Relationship Id="rId90" Type="http://schemas.openxmlformats.org/officeDocument/2006/relationships/image" Target="../media/image299.png"/><Relationship Id="rId95" Type="http://schemas.openxmlformats.org/officeDocument/2006/relationships/image" Target="../media/image304.png"/><Relationship Id="rId22" Type="http://schemas.openxmlformats.org/officeDocument/2006/relationships/image" Target="../media/image231.png"/><Relationship Id="rId27" Type="http://schemas.openxmlformats.org/officeDocument/2006/relationships/image" Target="../media/image236.png"/><Relationship Id="rId43" Type="http://schemas.openxmlformats.org/officeDocument/2006/relationships/image" Target="../media/image252.png"/><Relationship Id="rId48" Type="http://schemas.openxmlformats.org/officeDocument/2006/relationships/image" Target="../media/image257.png"/><Relationship Id="rId64" Type="http://schemas.openxmlformats.org/officeDocument/2006/relationships/image" Target="../media/image273.png"/><Relationship Id="rId69" Type="http://schemas.openxmlformats.org/officeDocument/2006/relationships/image" Target="../media/image278.png"/><Relationship Id="rId113" Type="http://schemas.openxmlformats.org/officeDocument/2006/relationships/image" Target="../media/image322.png"/><Relationship Id="rId118" Type="http://schemas.openxmlformats.org/officeDocument/2006/relationships/image" Target="../media/image327.png"/><Relationship Id="rId80" Type="http://schemas.openxmlformats.org/officeDocument/2006/relationships/image" Target="../media/image289.png"/><Relationship Id="rId85" Type="http://schemas.openxmlformats.org/officeDocument/2006/relationships/image" Target="../media/image294.png"/><Relationship Id="rId12" Type="http://schemas.openxmlformats.org/officeDocument/2006/relationships/image" Target="../media/image221.png"/><Relationship Id="rId17" Type="http://schemas.openxmlformats.org/officeDocument/2006/relationships/image" Target="../media/image226.png"/><Relationship Id="rId33" Type="http://schemas.openxmlformats.org/officeDocument/2006/relationships/image" Target="../media/image242.png"/><Relationship Id="rId38" Type="http://schemas.openxmlformats.org/officeDocument/2006/relationships/image" Target="../media/image247.png"/><Relationship Id="rId59" Type="http://schemas.openxmlformats.org/officeDocument/2006/relationships/image" Target="../media/image268.png"/><Relationship Id="rId103" Type="http://schemas.openxmlformats.org/officeDocument/2006/relationships/image" Target="../media/image312.png"/><Relationship Id="rId108" Type="http://schemas.openxmlformats.org/officeDocument/2006/relationships/image" Target="../media/image317.png"/><Relationship Id="rId54" Type="http://schemas.openxmlformats.org/officeDocument/2006/relationships/image" Target="../media/image263.png"/><Relationship Id="rId70" Type="http://schemas.openxmlformats.org/officeDocument/2006/relationships/image" Target="../media/image279.png"/><Relationship Id="rId75" Type="http://schemas.openxmlformats.org/officeDocument/2006/relationships/image" Target="../media/image284.png"/><Relationship Id="rId91" Type="http://schemas.openxmlformats.org/officeDocument/2006/relationships/image" Target="../media/image300.png"/><Relationship Id="rId96" Type="http://schemas.openxmlformats.org/officeDocument/2006/relationships/image" Target="../media/image3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png"/><Relationship Id="rId23" Type="http://schemas.openxmlformats.org/officeDocument/2006/relationships/image" Target="../media/image232.png"/><Relationship Id="rId28" Type="http://schemas.openxmlformats.org/officeDocument/2006/relationships/image" Target="../media/image237.png"/><Relationship Id="rId49" Type="http://schemas.openxmlformats.org/officeDocument/2006/relationships/image" Target="../media/image258.png"/><Relationship Id="rId114" Type="http://schemas.openxmlformats.org/officeDocument/2006/relationships/image" Target="../media/image323.png"/><Relationship Id="rId119" Type="http://schemas.openxmlformats.org/officeDocument/2006/relationships/image" Target="../media/image328.png"/><Relationship Id="rId44" Type="http://schemas.openxmlformats.org/officeDocument/2006/relationships/image" Target="../media/image253.png"/><Relationship Id="rId60" Type="http://schemas.openxmlformats.org/officeDocument/2006/relationships/image" Target="../media/image269.png"/><Relationship Id="rId65" Type="http://schemas.openxmlformats.org/officeDocument/2006/relationships/image" Target="../media/image274.png"/><Relationship Id="rId81" Type="http://schemas.openxmlformats.org/officeDocument/2006/relationships/image" Target="../media/image290.png"/><Relationship Id="rId86" Type="http://schemas.openxmlformats.org/officeDocument/2006/relationships/image" Target="../media/image295.png"/><Relationship Id="rId4" Type="http://schemas.openxmlformats.org/officeDocument/2006/relationships/image" Target="../media/image213.png"/><Relationship Id="rId9" Type="http://schemas.openxmlformats.org/officeDocument/2006/relationships/image" Target="../media/image218.png"/><Relationship Id="rId13" Type="http://schemas.openxmlformats.org/officeDocument/2006/relationships/image" Target="../media/image222.png"/><Relationship Id="rId18" Type="http://schemas.openxmlformats.org/officeDocument/2006/relationships/image" Target="../media/image227.png"/><Relationship Id="rId39" Type="http://schemas.openxmlformats.org/officeDocument/2006/relationships/image" Target="../media/image248.png"/><Relationship Id="rId109" Type="http://schemas.openxmlformats.org/officeDocument/2006/relationships/image" Target="../media/image318.png"/><Relationship Id="rId34" Type="http://schemas.openxmlformats.org/officeDocument/2006/relationships/image" Target="../media/image243.png"/><Relationship Id="rId50" Type="http://schemas.openxmlformats.org/officeDocument/2006/relationships/image" Target="../media/image259.png"/><Relationship Id="rId55" Type="http://schemas.openxmlformats.org/officeDocument/2006/relationships/image" Target="../media/image264.png"/><Relationship Id="rId76" Type="http://schemas.openxmlformats.org/officeDocument/2006/relationships/image" Target="../media/image285.png"/><Relationship Id="rId97" Type="http://schemas.openxmlformats.org/officeDocument/2006/relationships/image" Target="../media/image306.png"/><Relationship Id="rId104" Type="http://schemas.openxmlformats.org/officeDocument/2006/relationships/image" Target="../media/image313.png"/><Relationship Id="rId120" Type="http://schemas.openxmlformats.org/officeDocument/2006/relationships/image" Target="../media/image329.png"/><Relationship Id="rId7" Type="http://schemas.openxmlformats.org/officeDocument/2006/relationships/image" Target="../media/image216.png"/><Relationship Id="rId71" Type="http://schemas.openxmlformats.org/officeDocument/2006/relationships/image" Target="../media/image280.png"/><Relationship Id="rId92" Type="http://schemas.openxmlformats.org/officeDocument/2006/relationships/image" Target="../media/image301.png"/><Relationship Id="rId2" Type="http://schemas.openxmlformats.org/officeDocument/2006/relationships/notesSlide" Target="../notesSlides/notesSlide26.xml"/><Relationship Id="rId29" Type="http://schemas.openxmlformats.org/officeDocument/2006/relationships/image" Target="../media/image238.png"/><Relationship Id="rId24" Type="http://schemas.openxmlformats.org/officeDocument/2006/relationships/image" Target="../media/image233.png"/><Relationship Id="rId40" Type="http://schemas.openxmlformats.org/officeDocument/2006/relationships/image" Target="../media/image249.png"/><Relationship Id="rId45" Type="http://schemas.openxmlformats.org/officeDocument/2006/relationships/image" Target="../media/image254.png"/><Relationship Id="rId66" Type="http://schemas.openxmlformats.org/officeDocument/2006/relationships/image" Target="../media/image275.png"/><Relationship Id="rId87" Type="http://schemas.openxmlformats.org/officeDocument/2006/relationships/image" Target="../media/image296.png"/><Relationship Id="rId110" Type="http://schemas.openxmlformats.org/officeDocument/2006/relationships/image" Target="../media/image319.png"/><Relationship Id="rId115" Type="http://schemas.openxmlformats.org/officeDocument/2006/relationships/image" Target="../media/image324.png"/><Relationship Id="rId61" Type="http://schemas.openxmlformats.org/officeDocument/2006/relationships/image" Target="../media/image270.png"/><Relationship Id="rId82" Type="http://schemas.openxmlformats.org/officeDocument/2006/relationships/image" Target="../media/image291.png"/><Relationship Id="rId19" Type="http://schemas.openxmlformats.org/officeDocument/2006/relationships/image" Target="../media/image228.png"/><Relationship Id="rId14" Type="http://schemas.openxmlformats.org/officeDocument/2006/relationships/image" Target="../media/image223.png"/><Relationship Id="rId30" Type="http://schemas.openxmlformats.org/officeDocument/2006/relationships/image" Target="../media/image239.png"/><Relationship Id="rId35" Type="http://schemas.openxmlformats.org/officeDocument/2006/relationships/image" Target="../media/image244.png"/><Relationship Id="rId56" Type="http://schemas.openxmlformats.org/officeDocument/2006/relationships/image" Target="../media/image265.png"/><Relationship Id="rId77" Type="http://schemas.openxmlformats.org/officeDocument/2006/relationships/image" Target="../media/image286.png"/><Relationship Id="rId100" Type="http://schemas.openxmlformats.org/officeDocument/2006/relationships/image" Target="../media/image309.png"/><Relationship Id="rId105" Type="http://schemas.openxmlformats.org/officeDocument/2006/relationships/image" Target="../media/image314.png"/><Relationship Id="rId8" Type="http://schemas.openxmlformats.org/officeDocument/2006/relationships/image" Target="../media/image217.png"/><Relationship Id="rId51" Type="http://schemas.openxmlformats.org/officeDocument/2006/relationships/image" Target="../media/image260.png"/><Relationship Id="rId72" Type="http://schemas.openxmlformats.org/officeDocument/2006/relationships/image" Target="../media/image281.png"/><Relationship Id="rId93" Type="http://schemas.openxmlformats.org/officeDocument/2006/relationships/image" Target="../media/image302.png"/><Relationship Id="rId98" Type="http://schemas.openxmlformats.org/officeDocument/2006/relationships/image" Target="../media/image307.png"/><Relationship Id="rId121" Type="http://schemas.openxmlformats.org/officeDocument/2006/relationships/image" Target="../media/image330.png"/><Relationship Id="rId3" Type="http://schemas.openxmlformats.org/officeDocument/2006/relationships/image" Target="../media/image212.png"/><Relationship Id="rId25" Type="http://schemas.openxmlformats.org/officeDocument/2006/relationships/image" Target="../media/image234.png"/><Relationship Id="rId46" Type="http://schemas.openxmlformats.org/officeDocument/2006/relationships/image" Target="../media/image255.png"/><Relationship Id="rId67" Type="http://schemas.openxmlformats.org/officeDocument/2006/relationships/image" Target="../media/image276.png"/><Relationship Id="rId116" Type="http://schemas.openxmlformats.org/officeDocument/2006/relationships/image" Target="../media/image325.png"/><Relationship Id="rId20" Type="http://schemas.openxmlformats.org/officeDocument/2006/relationships/image" Target="../media/image229.png"/><Relationship Id="rId41" Type="http://schemas.openxmlformats.org/officeDocument/2006/relationships/image" Target="../media/image250.png"/><Relationship Id="rId62" Type="http://schemas.openxmlformats.org/officeDocument/2006/relationships/image" Target="../media/image271.png"/><Relationship Id="rId83" Type="http://schemas.openxmlformats.org/officeDocument/2006/relationships/image" Target="../media/image292.png"/><Relationship Id="rId88" Type="http://schemas.openxmlformats.org/officeDocument/2006/relationships/image" Target="../media/image297.png"/><Relationship Id="rId111" Type="http://schemas.openxmlformats.org/officeDocument/2006/relationships/image" Target="../media/image320.png"/><Relationship Id="rId15" Type="http://schemas.openxmlformats.org/officeDocument/2006/relationships/image" Target="../media/image224.png"/><Relationship Id="rId36" Type="http://schemas.openxmlformats.org/officeDocument/2006/relationships/image" Target="../media/image245.png"/><Relationship Id="rId57" Type="http://schemas.openxmlformats.org/officeDocument/2006/relationships/image" Target="../media/image266.png"/><Relationship Id="rId106" Type="http://schemas.openxmlformats.org/officeDocument/2006/relationships/image" Target="../media/image315.png"/><Relationship Id="rId10" Type="http://schemas.openxmlformats.org/officeDocument/2006/relationships/image" Target="../media/image219.png"/><Relationship Id="rId31" Type="http://schemas.openxmlformats.org/officeDocument/2006/relationships/image" Target="../media/image240.png"/><Relationship Id="rId52" Type="http://schemas.openxmlformats.org/officeDocument/2006/relationships/image" Target="../media/image261.png"/><Relationship Id="rId73" Type="http://schemas.openxmlformats.org/officeDocument/2006/relationships/image" Target="../media/image282.png"/><Relationship Id="rId78" Type="http://schemas.openxmlformats.org/officeDocument/2006/relationships/image" Target="../media/image287.png"/><Relationship Id="rId94" Type="http://schemas.openxmlformats.org/officeDocument/2006/relationships/image" Target="../media/image303.png"/><Relationship Id="rId99" Type="http://schemas.openxmlformats.org/officeDocument/2006/relationships/image" Target="../media/image308.png"/><Relationship Id="rId101" Type="http://schemas.openxmlformats.org/officeDocument/2006/relationships/image" Target="../media/image310.png"/><Relationship Id="rId122" Type="http://schemas.openxmlformats.org/officeDocument/2006/relationships/image" Target="../media/image331.pn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56.png"/><Relationship Id="rId117" Type="http://schemas.openxmlformats.org/officeDocument/2006/relationships/image" Target="../media/image447.png"/><Relationship Id="rId21" Type="http://schemas.openxmlformats.org/officeDocument/2006/relationships/image" Target="../media/image351.png"/><Relationship Id="rId42" Type="http://schemas.openxmlformats.org/officeDocument/2006/relationships/image" Target="../media/image372.png"/><Relationship Id="rId47" Type="http://schemas.openxmlformats.org/officeDocument/2006/relationships/image" Target="../media/image377.png"/><Relationship Id="rId63" Type="http://schemas.openxmlformats.org/officeDocument/2006/relationships/image" Target="../media/image393.png"/><Relationship Id="rId68" Type="http://schemas.openxmlformats.org/officeDocument/2006/relationships/image" Target="../media/image398.png"/><Relationship Id="rId84" Type="http://schemas.openxmlformats.org/officeDocument/2006/relationships/image" Target="../media/image414.png"/><Relationship Id="rId89" Type="http://schemas.openxmlformats.org/officeDocument/2006/relationships/image" Target="../media/image419.png"/><Relationship Id="rId112" Type="http://schemas.openxmlformats.org/officeDocument/2006/relationships/image" Target="../media/image442.png"/><Relationship Id="rId16" Type="http://schemas.openxmlformats.org/officeDocument/2006/relationships/image" Target="../media/image346.png"/><Relationship Id="rId107" Type="http://schemas.openxmlformats.org/officeDocument/2006/relationships/image" Target="../media/image437.png"/><Relationship Id="rId11" Type="http://schemas.openxmlformats.org/officeDocument/2006/relationships/image" Target="../media/image341.png"/><Relationship Id="rId32" Type="http://schemas.openxmlformats.org/officeDocument/2006/relationships/image" Target="../media/image362.png"/><Relationship Id="rId37" Type="http://schemas.openxmlformats.org/officeDocument/2006/relationships/image" Target="../media/image367.png"/><Relationship Id="rId53" Type="http://schemas.openxmlformats.org/officeDocument/2006/relationships/image" Target="../media/image383.png"/><Relationship Id="rId58" Type="http://schemas.openxmlformats.org/officeDocument/2006/relationships/image" Target="../media/image388.png"/><Relationship Id="rId74" Type="http://schemas.openxmlformats.org/officeDocument/2006/relationships/image" Target="../media/image404.png"/><Relationship Id="rId79" Type="http://schemas.openxmlformats.org/officeDocument/2006/relationships/image" Target="../media/image409.png"/><Relationship Id="rId102" Type="http://schemas.openxmlformats.org/officeDocument/2006/relationships/image" Target="../media/image432.png"/><Relationship Id="rId5" Type="http://schemas.openxmlformats.org/officeDocument/2006/relationships/image" Target="../media/image335.png"/><Relationship Id="rId90" Type="http://schemas.openxmlformats.org/officeDocument/2006/relationships/image" Target="../media/image420.png"/><Relationship Id="rId95" Type="http://schemas.openxmlformats.org/officeDocument/2006/relationships/image" Target="../media/image425.png"/><Relationship Id="rId22" Type="http://schemas.openxmlformats.org/officeDocument/2006/relationships/image" Target="../media/image352.png"/><Relationship Id="rId27" Type="http://schemas.openxmlformats.org/officeDocument/2006/relationships/image" Target="../media/image357.png"/><Relationship Id="rId43" Type="http://schemas.openxmlformats.org/officeDocument/2006/relationships/image" Target="../media/image373.png"/><Relationship Id="rId48" Type="http://schemas.openxmlformats.org/officeDocument/2006/relationships/image" Target="../media/image378.png"/><Relationship Id="rId64" Type="http://schemas.openxmlformats.org/officeDocument/2006/relationships/image" Target="../media/image394.png"/><Relationship Id="rId69" Type="http://schemas.openxmlformats.org/officeDocument/2006/relationships/image" Target="../media/image399.png"/><Relationship Id="rId113" Type="http://schemas.openxmlformats.org/officeDocument/2006/relationships/image" Target="../media/image443.png"/><Relationship Id="rId118" Type="http://schemas.openxmlformats.org/officeDocument/2006/relationships/image" Target="../media/image448.png"/><Relationship Id="rId80" Type="http://schemas.openxmlformats.org/officeDocument/2006/relationships/image" Target="../media/image410.png"/><Relationship Id="rId85" Type="http://schemas.openxmlformats.org/officeDocument/2006/relationships/image" Target="../media/image415.png"/><Relationship Id="rId12" Type="http://schemas.openxmlformats.org/officeDocument/2006/relationships/image" Target="../media/image342.png"/><Relationship Id="rId17" Type="http://schemas.openxmlformats.org/officeDocument/2006/relationships/image" Target="../media/image347.png"/><Relationship Id="rId33" Type="http://schemas.openxmlformats.org/officeDocument/2006/relationships/image" Target="../media/image363.png"/><Relationship Id="rId38" Type="http://schemas.openxmlformats.org/officeDocument/2006/relationships/image" Target="../media/image368.png"/><Relationship Id="rId59" Type="http://schemas.openxmlformats.org/officeDocument/2006/relationships/image" Target="../media/image389.png"/><Relationship Id="rId103" Type="http://schemas.openxmlformats.org/officeDocument/2006/relationships/image" Target="../media/image433.png"/><Relationship Id="rId108" Type="http://schemas.openxmlformats.org/officeDocument/2006/relationships/image" Target="../media/image438.png"/><Relationship Id="rId54" Type="http://schemas.openxmlformats.org/officeDocument/2006/relationships/image" Target="../media/image384.png"/><Relationship Id="rId70" Type="http://schemas.openxmlformats.org/officeDocument/2006/relationships/image" Target="../media/image400.png"/><Relationship Id="rId75" Type="http://schemas.openxmlformats.org/officeDocument/2006/relationships/image" Target="../media/image405.png"/><Relationship Id="rId91" Type="http://schemas.openxmlformats.org/officeDocument/2006/relationships/image" Target="../media/image421.png"/><Relationship Id="rId96" Type="http://schemas.openxmlformats.org/officeDocument/2006/relationships/image" Target="../media/image4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6.png"/><Relationship Id="rId23" Type="http://schemas.openxmlformats.org/officeDocument/2006/relationships/image" Target="../media/image353.png"/><Relationship Id="rId28" Type="http://schemas.openxmlformats.org/officeDocument/2006/relationships/image" Target="../media/image358.png"/><Relationship Id="rId49" Type="http://schemas.openxmlformats.org/officeDocument/2006/relationships/image" Target="../media/image379.png"/><Relationship Id="rId114" Type="http://schemas.openxmlformats.org/officeDocument/2006/relationships/image" Target="../media/image444.png"/><Relationship Id="rId119" Type="http://schemas.openxmlformats.org/officeDocument/2006/relationships/image" Target="../media/image449.png"/><Relationship Id="rId44" Type="http://schemas.openxmlformats.org/officeDocument/2006/relationships/image" Target="../media/image374.png"/><Relationship Id="rId60" Type="http://schemas.openxmlformats.org/officeDocument/2006/relationships/image" Target="../media/image390.png"/><Relationship Id="rId65" Type="http://schemas.openxmlformats.org/officeDocument/2006/relationships/image" Target="../media/image395.png"/><Relationship Id="rId81" Type="http://schemas.openxmlformats.org/officeDocument/2006/relationships/image" Target="../media/image411.png"/><Relationship Id="rId86" Type="http://schemas.openxmlformats.org/officeDocument/2006/relationships/image" Target="../media/image416.png"/><Relationship Id="rId4" Type="http://schemas.openxmlformats.org/officeDocument/2006/relationships/image" Target="../media/image334.png"/><Relationship Id="rId9" Type="http://schemas.openxmlformats.org/officeDocument/2006/relationships/image" Target="../media/image339.png"/><Relationship Id="rId13" Type="http://schemas.openxmlformats.org/officeDocument/2006/relationships/image" Target="../media/image343.png"/><Relationship Id="rId18" Type="http://schemas.openxmlformats.org/officeDocument/2006/relationships/image" Target="../media/image348.png"/><Relationship Id="rId39" Type="http://schemas.openxmlformats.org/officeDocument/2006/relationships/image" Target="../media/image369.png"/><Relationship Id="rId109" Type="http://schemas.openxmlformats.org/officeDocument/2006/relationships/image" Target="../media/image439.png"/><Relationship Id="rId34" Type="http://schemas.openxmlformats.org/officeDocument/2006/relationships/image" Target="../media/image364.png"/><Relationship Id="rId50" Type="http://schemas.openxmlformats.org/officeDocument/2006/relationships/image" Target="../media/image380.png"/><Relationship Id="rId55" Type="http://schemas.openxmlformats.org/officeDocument/2006/relationships/image" Target="../media/image385.png"/><Relationship Id="rId76" Type="http://schemas.openxmlformats.org/officeDocument/2006/relationships/image" Target="../media/image406.png"/><Relationship Id="rId97" Type="http://schemas.openxmlformats.org/officeDocument/2006/relationships/image" Target="../media/image427.png"/><Relationship Id="rId104" Type="http://schemas.openxmlformats.org/officeDocument/2006/relationships/image" Target="../media/image434.png"/><Relationship Id="rId120" Type="http://schemas.openxmlformats.org/officeDocument/2006/relationships/image" Target="../media/image450.png"/><Relationship Id="rId7" Type="http://schemas.openxmlformats.org/officeDocument/2006/relationships/image" Target="../media/image337.png"/><Relationship Id="rId71" Type="http://schemas.openxmlformats.org/officeDocument/2006/relationships/image" Target="../media/image401.png"/><Relationship Id="rId92" Type="http://schemas.openxmlformats.org/officeDocument/2006/relationships/image" Target="../media/image422.png"/><Relationship Id="rId2" Type="http://schemas.openxmlformats.org/officeDocument/2006/relationships/notesSlide" Target="../notesSlides/notesSlide27.xml"/><Relationship Id="rId29" Type="http://schemas.openxmlformats.org/officeDocument/2006/relationships/image" Target="../media/image359.png"/><Relationship Id="rId24" Type="http://schemas.openxmlformats.org/officeDocument/2006/relationships/image" Target="../media/image354.png"/><Relationship Id="rId40" Type="http://schemas.openxmlformats.org/officeDocument/2006/relationships/image" Target="../media/image370.png"/><Relationship Id="rId45" Type="http://schemas.openxmlformats.org/officeDocument/2006/relationships/image" Target="../media/image375.png"/><Relationship Id="rId66" Type="http://schemas.openxmlformats.org/officeDocument/2006/relationships/image" Target="../media/image396.png"/><Relationship Id="rId87" Type="http://schemas.openxmlformats.org/officeDocument/2006/relationships/image" Target="../media/image417.png"/><Relationship Id="rId110" Type="http://schemas.openxmlformats.org/officeDocument/2006/relationships/image" Target="../media/image440.png"/><Relationship Id="rId115" Type="http://schemas.openxmlformats.org/officeDocument/2006/relationships/image" Target="../media/image445.png"/><Relationship Id="rId61" Type="http://schemas.openxmlformats.org/officeDocument/2006/relationships/image" Target="../media/image391.png"/><Relationship Id="rId82" Type="http://schemas.openxmlformats.org/officeDocument/2006/relationships/image" Target="../media/image412.png"/><Relationship Id="rId19" Type="http://schemas.openxmlformats.org/officeDocument/2006/relationships/image" Target="../media/image349.png"/><Relationship Id="rId14" Type="http://schemas.openxmlformats.org/officeDocument/2006/relationships/image" Target="../media/image344.png"/><Relationship Id="rId30" Type="http://schemas.openxmlformats.org/officeDocument/2006/relationships/image" Target="../media/image360.png"/><Relationship Id="rId35" Type="http://schemas.openxmlformats.org/officeDocument/2006/relationships/image" Target="../media/image365.png"/><Relationship Id="rId56" Type="http://schemas.openxmlformats.org/officeDocument/2006/relationships/image" Target="../media/image386.png"/><Relationship Id="rId77" Type="http://schemas.openxmlformats.org/officeDocument/2006/relationships/image" Target="../media/image407.png"/><Relationship Id="rId100" Type="http://schemas.openxmlformats.org/officeDocument/2006/relationships/image" Target="../media/image430.png"/><Relationship Id="rId105" Type="http://schemas.openxmlformats.org/officeDocument/2006/relationships/image" Target="../media/image435.png"/><Relationship Id="rId8" Type="http://schemas.openxmlformats.org/officeDocument/2006/relationships/image" Target="../media/image338.png"/><Relationship Id="rId51" Type="http://schemas.openxmlformats.org/officeDocument/2006/relationships/image" Target="../media/image381.png"/><Relationship Id="rId72" Type="http://schemas.openxmlformats.org/officeDocument/2006/relationships/image" Target="../media/image402.png"/><Relationship Id="rId93" Type="http://schemas.openxmlformats.org/officeDocument/2006/relationships/image" Target="../media/image423.png"/><Relationship Id="rId98" Type="http://schemas.openxmlformats.org/officeDocument/2006/relationships/image" Target="../media/image428.png"/><Relationship Id="rId121" Type="http://schemas.openxmlformats.org/officeDocument/2006/relationships/image" Target="../media/image451.png"/><Relationship Id="rId3" Type="http://schemas.openxmlformats.org/officeDocument/2006/relationships/image" Target="../media/image333.png"/><Relationship Id="rId25" Type="http://schemas.openxmlformats.org/officeDocument/2006/relationships/image" Target="../media/image355.png"/><Relationship Id="rId46" Type="http://schemas.openxmlformats.org/officeDocument/2006/relationships/image" Target="../media/image376.png"/><Relationship Id="rId67" Type="http://schemas.openxmlformats.org/officeDocument/2006/relationships/image" Target="../media/image397.png"/><Relationship Id="rId116" Type="http://schemas.openxmlformats.org/officeDocument/2006/relationships/image" Target="../media/image446.png"/><Relationship Id="rId20" Type="http://schemas.openxmlformats.org/officeDocument/2006/relationships/image" Target="../media/image350.png"/><Relationship Id="rId41" Type="http://schemas.openxmlformats.org/officeDocument/2006/relationships/image" Target="../media/image371.png"/><Relationship Id="rId62" Type="http://schemas.openxmlformats.org/officeDocument/2006/relationships/image" Target="../media/image392.png"/><Relationship Id="rId83" Type="http://schemas.openxmlformats.org/officeDocument/2006/relationships/image" Target="../media/image413.png"/><Relationship Id="rId88" Type="http://schemas.openxmlformats.org/officeDocument/2006/relationships/image" Target="../media/image418.png"/><Relationship Id="rId111" Type="http://schemas.openxmlformats.org/officeDocument/2006/relationships/image" Target="../media/image441.png"/><Relationship Id="rId15" Type="http://schemas.openxmlformats.org/officeDocument/2006/relationships/image" Target="../media/image345.png"/><Relationship Id="rId36" Type="http://schemas.openxmlformats.org/officeDocument/2006/relationships/image" Target="../media/image366.png"/><Relationship Id="rId57" Type="http://schemas.openxmlformats.org/officeDocument/2006/relationships/image" Target="../media/image387.png"/><Relationship Id="rId106" Type="http://schemas.openxmlformats.org/officeDocument/2006/relationships/image" Target="../media/image436.png"/><Relationship Id="rId10" Type="http://schemas.openxmlformats.org/officeDocument/2006/relationships/image" Target="../media/image340.png"/><Relationship Id="rId31" Type="http://schemas.openxmlformats.org/officeDocument/2006/relationships/image" Target="../media/image361.png"/><Relationship Id="rId52" Type="http://schemas.openxmlformats.org/officeDocument/2006/relationships/image" Target="../media/image382.png"/><Relationship Id="rId73" Type="http://schemas.openxmlformats.org/officeDocument/2006/relationships/image" Target="../media/image403.png"/><Relationship Id="rId78" Type="http://schemas.openxmlformats.org/officeDocument/2006/relationships/image" Target="../media/image408.png"/><Relationship Id="rId94" Type="http://schemas.openxmlformats.org/officeDocument/2006/relationships/image" Target="../media/image424.png"/><Relationship Id="rId99" Type="http://schemas.openxmlformats.org/officeDocument/2006/relationships/image" Target="../media/image429.png"/><Relationship Id="rId101" Type="http://schemas.openxmlformats.org/officeDocument/2006/relationships/image" Target="../media/image431.png"/><Relationship Id="rId122" Type="http://schemas.openxmlformats.org/officeDocument/2006/relationships/image" Target="../media/image452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6.png"/><Relationship Id="rId21" Type="http://schemas.openxmlformats.org/officeDocument/2006/relationships/image" Target="../media/image471.png"/><Relationship Id="rId42" Type="http://schemas.openxmlformats.org/officeDocument/2006/relationships/image" Target="../media/image492.png"/><Relationship Id="rId47" Type="http://schemas.openxmlformats.org/officeDocument/2006/relationships/image" Target="../media/image497.png"/><Relationship Id="rId63" Type="http://schemas.openxmlformats.org/officeDocument/2006/relationships/image" Target="../media/image513.png"/><Relationship Id="rId68" Type="http://schemas.openxmlformats.org/officeDocument/2006/relationships/image" Target="../media/image518.png"/><Relationship Id="rId7" Type="http://schemas.openxmlformats.org/officeDocument/2006/relationships/image" Target="../media/image457.png"/><Relationship Id="rId71" Type="http://schemas.openxmlformats.org/officeDocument/2006/relationships/image" Target="../media/image52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466.png"/><Relationship Id="rId29" Type="http://schemas.openxmlformats.org/officeDocument/2006/relationships/image" Target="../media/image479.png"/><Relationship Id="rId11" Type="http://schemas.openxmlformats.org/officeDocument/2006/relationships/image" Target="../media/image461.png"/><Relationship Id="rId24" Type="http://schemas.openxmlformats.org/officeDocument/2006/relationships/image" Target="../media/image474.png"/><Relationship Id="rId32" Type="http://schemas.openxmlformats.org/officeDocument/2006/relationships/image" Target="../media/image482.png"/><Relationship Id="rId37" Type="http://schemas.openxmlformats.org/officeDocument/2006/relationships/image" Target="../media/image487.png"/><Relationship Id="rId40" Type="http://schemas.openxmlformats.org/officeDocument/2006/relationships/image" Target="../media/image490.png"/><Relationship Id="rId45" Type="http://schemas.openxmlformats.org/officeDocument/2006/relationships/image" Target="../media/image495.png"/><Relationship Id="rId53" Type="http://schemas.openxmlformats.org/officeDocument/2006/relationships/image" Target="../media/image503.png"/><Relationship Id="rId58" Type="http://schemas.openxmlformats.org/officeDocument/2006/relationships/image" Target="../media/image508.png"/><Relationship Id="rId66" Type="http://schemas.openxmlformats.org/officeDocument/2006/relationships/image" Target="../media/image516.png"/><Relationship Id="rId5" Type="http://schemas.openxmlformats.org/officeDocument/2006/relationships/image" Target="../media/image455.png"/><Relationship Id="rId61" Type="http://schemas.openxmlformats.org/officeDocument/2006/relationships/image" Target="../media/image511.png"/><Relationship Id="rId19" Type="http://schemas.openxmlformats.org/officeDocument/2006/relationships/image" Target="../media/image469.png"/><Relationship Id="rId14" Type="http://schemas.openxmlformats.org/officeDocument/2006/relationships/image" Target="../media/image464.png"/><Relationship Id="rId22" Type="http://schemas.openxmlformats.org/officeDocument/2006/relationships/image" Target="../media/image472.png"/><Relationship Id="rId27" Type="http://schemas.openxmlformats.org/officeDocument/2006/relationships/image" Target="../media/image477.png"/><Relationship Id="rId30" Type="http://schemas.openxmlformats.org/officeDocument/2006/relationships/image" Target="../media/image480.png"/><Relationship Id="rId35" Type="http://schemas.openxmlformats.org/officeDocument/2006/relationships/image" Target="../media/image485.png"/><Relationship Id="rId43" Type="http://schemas.openxmlformats.org/officeDocument/2006/relationships/image" Target="../media/image493.png"/><Relationship Id="rId48" Type="http://schemas.openxmlformats.org/officeDocument/2006/relationships/image" Target="../media/image498.png"/><Relationship Id="rId56" Type="http://schemas.openxmlformats.org/officeDocument/2006/relationships/image" Target="../media/image506.png"/><Relationship Id="rId64" Type="http://schemas.openxmlformats.org/officeDocument/2006/relationships/image" Target="../media/image514.png"/><Relationship Id="rId69" Type="http://schemas.openxmlformats.org/officeDocument/2006/relationships/image" Target="../media/image519.png"/><Relationship Id="rId8" Type="http://schemas.openxmlformats.org/officeDocument/2006/relationships/image" Target="../media/image458.png"/><Relationship Id="rId51" Type="http://schemas.openxmlformats.org/officeDocument/2006/relationships/image" Target="../media/image501.png"/><Relationship Id="rId72" Type="http://schemas.openxmlformats.org/officeDocument/2006/relationships/image" Target="../media/image522.png"/><Relationship Id="rId3" Type="http://schemas.openxmlformats.org/officeDocument/2006/relationships/image" Target="../media/image453.png"/><Relationship Id="rId12" Type="http://schemas.openxmlformats.org/officeDocument/2006/relationships/image" Target="../media/image462.png"/><Relationship Id="rId17" Type="http://schemas.openxmlformats.org/officeDocument/2006/relationships/image" Target="../media/image467.png"/><Relationship Id="rId25" Type="http://schemas.openxmlformats.org/officeDocument/2006/relationships/image" Target="../media/image475.png"/><Relationship Id="rId33" Type="http://schemas.openxmlformats.org/officeDocument/2006/relationships/image" Target="../media/image483.png"/><Relationship Id="rId38" Type="http://schemas.openxmlformats.org/officeDocument/2006/relationships/image" Target="../media/image488.png"/><Relationship Id="rId46" Type="http://schemas.openxmlformats.org/officeDocument/2006/relationships/image" Target="../media/image496.png"/><Relationship Id="rId59" Type="http://schemas.openxmlformats.org/officeDocument/2006/relationships/image" Target="../media/image509.png"/><Relationship Id="rId67" Type="http://schemas.openxmlformats.org/officeDocument/2006/relationships/image" Target="../media/image517.png"/><Relationship Id="rId20" Type="http://schemas.openxmlformats.org/officeDocument/2006/relationships/image" Target="../media/image470.png"/><Relationship Id="rId41" Type="http://schemas.openxmlformats.org/officeDocument/2006/relationships/image" Target="../media/image491.png"/><Relationship Id="rId54" Type="http://schemas.openxmlformats.org/officeDocument/2006/relationships/image" Target="../media/image504.png"/><Relationship Id="rId62" Type="http://schemas.openxmlformats.org/officeDocument/2006/relationships/image" Target="../media/image512.png"/><Relationship Id="rId70" Type="http://schemas.openxmlformats.org/officeDocument/2006/relationships/image" Target="../media/image5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6.png"/><Relationship Id="rId15" Type="http://schemas.openxmlformats.org/officeDocument/2006/relationships/image" Target="../media/image465.png"/><Relationship Id="rId23" Type="http://schemas.openxmlformats.org/officeDocument/2006/relationships/image" Target="../media/image473.png"/><Relationship Id="rId28" Type="http://schemas.openxmlformats.org/officeDocument/2006/relationships/image" Target="../media/image478.png"/><Relationship Id="rId36" Type="http://schemas.openxmlformats.org/officeDocument/2006/relationships/image" Target="../media/image486.png"/><Relationship Id="rId49" Type="http://schemas.openxmlformats.org/officeDocument/2006/relationships/image" Target="../media/image499.png"/><Relationship Id="rId57" Type="http://schemas.openxmlformats.org/officeDocument/2006/relationships/image" Target="../media/image507.png"/><Relationship Id="rId10" Type="http://schemas.openxmlformats.org/officeDocument/2006/relationships/image" Target="../media/image460.png"/><Relationship Id="rId31" Type="http://schemas.openxmlformats.org/officeDocument/2006/relationships/image" Target="../media/image481.png"/><Relationship Id="rId44" Type="http://schemas.openxmlformats.org/officeDocument/2006/relationships/image" Target="../media/image494.png"/><Relationship Id="rId52" Type="http://schemas.openxmlformats.org/officeDocument/2006/relationships/image" Target="../media/image502.png"/><Relationship Id="rId60" Type="http://schemas.openxmlformats.org/officeDocument/2006/relationships/image" Target="../media/image510.png"/><Relationship Id="rId65" Type="http://schemas.openxmlformats.org/officeDocument/2006/relationships/image" Target="../media/image515.png"/><Relationship Id="rId4" Type="http://schemas.openxmlformats.org/officeDocument/2006/relationships/image" Target="../media/image454.png"/><Relationship Id="rId9" Type="http://schemas.openxmlformats.org/officeDocument/2006/relationships/image" Target="../media/image459.png"/><Relationship Id="rId13" Type="http://schemas.openxmlformats.org/officeDocument/2006/relationships/image" Target="../media/image463.png"/><Relationship Id="rId18" Type="http://schemas.openxmlformats.org/officeDocument/2006/relationships/image" Target="../media/image468.png"/><Relationship Id="rId39" Type="http://schemas.openxmlformats.org/officeDocument/2006/relationships/image" Target="../media/image489.png"/><Relationship Id="rId34" Type="http://schemas.openxmlformats.org/officeDocument/2006/relationships/image" Target="../media/image484.png"/><Relationship Id="rId50" Type="http://schemas.openxmlformats.org/officeDocument/2006/relationships/image" Target="../media/image500.png"/><Relationship Id="rId55" Type="http://schemas.openxmlformats.org/officeDocument/2006/relationships/image" Target="../media/image50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fif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/>
          <p:nvPr/>
        </p:nvSpPr>
        <p:spPr>
          <a:xfrm>
            <a:off x="6389" y="0"/>
            <a:ext cx="12192000" cy="6858000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9953360-3C7C-492A-A968-FD9CDB244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396776"/>
            <a:ext cx="8614965" cy="6461224"/>
          </a:xfrm>
          <a:prstGeom prst="rect">
            <a:avLst/>
          </a:prstGeom>
        </p:spPr>
      </p:pic>
      <p:sp>
        <p:nvSpPr>
          <p:cNvPr id="111" name="Google Shape;111;p21"/>
          <p:cNvSpPr/>
          <p:nvPr/>
        </p:nvSpPr>
        <p:spPr>
          <a:xfrm>
            <a:off x="514350" y="396776"/>
            <a:ext cx="12192000" cy="6858000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3" name="Google Shape;113;p21"/>
          <p:cNvSpPr txBox="1"/>
          <p:nvPr/>
        </p:nvSpPr>
        <p:spPr>
          <a:xfrm>
            <a:off x="1724440" y="2964746"/>
            <a:ext cx="1059196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96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Media System Lab</a:t>
            </a:r>
            <a:endParaRPr sz="96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1743784" y="2613583"/>
            <a:ext cx="739999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MY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Pursue of quality</a:t>
            </a:r>
          </a:p>
        </p:txBody>
      </p:sp>
      <p:sp>
        <p:nvSpPr>
          <p:cNvPr id="115" name="Google Shape;115;p21"/>
          <p:cNvSpPr/>
          <p:nvPr/>
        </p:nvSpPr>
        <p:spPr>
          <a:xfrm>
            <a:off x="1606067" y="2700801"/>
            <a:ext cx="103907" cy="1540800"/>
          </a:xfrm>
          <a:prstGeom prst="rect">
            <a:avLst/>
          </a:prstGeom>
          <a:solidFill>
            <a:schemeClr val="lt1">
              <a:alpha val="8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0FDD25D-B58B-4CA6-A15E-8B7F7C37D7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48121" y="811998"/>
            <a:ext cx="3317590" cy="1372745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1;p20">
            <a:extLst>
              <a:ext uri="{FF2B5EF4-FFF2-40B4-BE49-F238E27FC236}">
                <a16:creationId xmlns:a16="http://schemas.microsoft.com/office/drawing/2014/main" id="{9009DFA5-7CCD-4523-B126-3ADD7614A4EE}"/>
              </a:ext>
            </a:extLst>
          </p:cNvPr>
          <p:cNvSpPr/>
          <p:nvPr/>
        </p:nvSpPr>
        <p:spPr>
          <a:xfrm>
            <a:off x="553275" y="530926"/>
            <a:ext cx="11085449" cy="57961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01" name="Google Shape;5401;p247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88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 Black"/>
              <a:buNone/>
            </a:pPr>
            <a:r>
              <a:rPr lang="en-MY" sz="440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Competences</a:t>
            </a:r>
            <a:endParaRPr sz="44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402" name="Google Shape;5402;p247"/>
          <p:cNvSpPr txBox="1">
            <a:spLocks noGrp="1"/>
          </p:cNvSpPr>
          <p:nvPr>
            <p:ph type="subTitle" idx="4294967295"/>
          </p:nvPr>
        </p:nvSpPr>
        <p:spPr>
          <a:xfrm>
            <a:off x="-1" y="1039813"/>
            <a:ext cx="12191999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MY" sz="2000" b="0" i="0" u="none" strike="noStrike" cap="none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We enhance diversity and cross-competences</a:t>
            </a:r>
            <a:endParaRPr sz="20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FBAE7A23-B06F-45B9-A7BD-34E64A52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61219" y="5571139"/>
            <a:ext cx="3317590" cy="137274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97254FF-681D-423A-9918-D099463D8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9917087-418C-471E-AD4B-78A143C7F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407" y="690465"/>
            <a:ext cx="1822935" cy="182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721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1;p20">
            <a:extLst>
              <a:ext uri="{FF2B5EF4-FFF2-40B4-BE49-F238E27FC236}">
                <a16:creationId xmlns:a16="http://schemas.microsoft.com/office/drawing/2014/main" id="{9009DFA5-7CCD-4523-B126-3ADD7614A4EE}"/>
              </a:ext>
            </a:extLst>
          </p:cNvPr>
          <p:cNvSpPr/>
          <p:nvPr/>
        </p:nvSpPr>
        <p:spPr>
          <a:xfrm>
            <a:off x="553275" y="530926"/>
            <a:ext cx="11085449" cy="57961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01" name="Google Shape;5401;p247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88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 Black"/>
              <a:buNone/>
            </a:pPr>
            <a:r>
              <a:rPr lang="en-MY" sz="440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Competences</a:t>
            </a:r>
            <a:endParaRPr sz="44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402" name="Google Shape;5402;p247"/>
          <p:cNvSpPr txBox="1">
            <a:spLocks noGrp="1"/>
          </p:cNvSpPr>
          <p:nvPr>
            <p:ph type="subTitle" idx="4294967295"/>
          </p:nvPr>
        </p:nvSpPr>
        <p:spPr>
          <a:xfrm>
            <a:off x="-1" y="1039813"/>
            <a:ext cx="12191999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MY" sz="2000" b="0" i="0" u="none" strike="noStrike" cap="none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We enhance diversity and cross-competences</a:t>
            </a:r>
            <a:endParaRPr sz="20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B65181-9CD7-405C-B82C-09AC08D99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620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01;p20">
            <a:extLst>
              <a:ext uri="{FF2B5EF4-FFF2-40B4-BE49-F238E27FC236}">
                <a16:creationId xmlns:a16="http://schemas.microsoft.com/office/drawing/2014/main" id="{6209D9FC-266A-4C71-A332-6D6C1C6E61E8}"/>
              </a:ext>
            </a:extLst>
          </p:cNvPr>
          <p:cNvSpPr/>
          <p:nvPr/>
        </p:nvSpPr>
        <p:spPr>
          <a:xfrm>
            <a:off x="553275" y="509861"/>
            <a:ext cx="11085449" cy="57961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0127" name="Google Shape;20127;p426"/>
          <p:cNvSpPr/>
          <p:nvPr/>
        </p:nvSpPr>
        <p:spPr>
          <a:xfrm>
            <a:off x="6192011" y="1204758"/>
            <a:ext cx="5024571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3150" tIns="0" rIns="0" bIns="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MY" sz="40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Italy</a:t>
            </a:r>
            <a:endParaRPr dirty="0"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57565A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400" dirty="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rPr>
              <a:t>We have two facilities in </a:t>
            </a:r>
            <a:r>
              <a:rPr lang="en-MY" sz="1400" dirty="0" err="1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rPr>
              <a:t>Macherio</a:t>
            </a:r>
            <a:r>
              <a:rPr lang="en-MY" sz="1400" dirty="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rPr>
              <a:t> (MB) 30km from Milan and Rovereto (TN) 25km from Trento. </a:t>
            </a:r>
            <a:br>
              <a:rPr lang="en-MY" sz="1400" dirty="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-MY" sz="1400" dirty="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rPr>
              <a:t>We have sales engineers in north west, in </a:t>
            </a:r>
            <a:r>
              <a:rPr lang="en-MY" sz="1400" dirty="0" err="1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rPr>
              <a:t>center</a:t>
            </a:r>
            <a:r>
              <a:rPr lang="en-MY" dirty="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rPr>
              <a:t> and </a:t>
            </a:r>
            <a:r>
              <a:rPr lang="en-MY" sz="1400" dirty="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rPr>
              <a:t>south, in Sicily and a network of lead generators all around.</a:t>
            </a:r>
            <a:endParaRPr sz="1400" dirty="0">
              <a:solidFill>
                <a:srgbClr val="99979D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0128" name="Google Shape;20128;p426"/>
          <p:cNvCxnSpPr/>
          <p:nvPr/>
        </p:nvCxnSpPr>
        <p:spPr>
          <a:xfrm>
            <a:off x="6233160" y="1874520"/>
            <a:ext cx="4663440" cy="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grpSp>
        <p:nvGrpSpPr>
          <p:cNvPr id="20129" name="Google Shape;20129;p426"/>
          <p:cNvGrpSpPr/>
          <p:nvPr/>
        </p:nvGrpSpPr>
        <p:grpSpPr>
          <a:xfrm>
            <a:off x="1083902" y="654070"/>
            <a:ext cx="4727051" cy="5801380"/>
            <a:chOff x="807555" y="195486"/>
            <a:chExt cx="4148314" cy="5091113"/>
          </a:xfrm>
        </p:grpSpPr>
        <p:sp>
          <p:nvSpPr>
            <p:cNvPr id="20130" name="Google Shape;20130;p426"/>
            <p:cNvSpPr/>
            <p:nvPr/>
          </p:nvSpPr>
          <p:spPr>
            <a:xfrm>
              <a:off x="2693152" y="1548926"/>
              <a:ext cx="32474" cy="4399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903" y="108571"/>
                  </a:moveTo>
                  <a:lnTo>
                    <a:pt x="92903" y="108571"/>
                  </a:lnTo>
                  <a:lnTo>
                    <a:pt x="65806" y="120000"/>
                  </a:lnTo>
                  <a:lnTo>
                    <a:pt x="19354" y="108571"/>
                  </a:lnTo>
                  <a:lnTo>
                    <a:pt x="0" y="88571"/>
                  </a:lnTo>
                  <a:lnTo>
                    <a:pt x="7741" y="54285"/>
                  </a:lnTo>
                  <a:lnTo>
                    <a:pt x="27096" y="25714"/>
                  </a:lnTo>
                  <a:lnTo>
                    <a:pt x="65806" y="14285"/>
                  </a:lnTo>
                  <a:lnTo>
                    <a:pt x="100645" y="0"/>
                  </a:lnTo>
                  <a:lnTo>
                    <a:pt x="108387" y="14285"/>
                  </a:lnTo>
                  <a:lnTo>
                    <a:pt x="120000" y="34285"/>
                  </a:lnTo>
                  <a:lnTo>
                    <a:pt x="120000" y="54285"/>
                  </a:lnTo>
                  <a:lnTo>
                    <a:pt x="108387" y="68571"/>
                  </a:lnTo>
                  <a:lnTo>
                    <a:pt x="108387" y="74285"/>
                  </a:lnTo>
                  <a:lnTo>
                    <a:pt x="108387" y="74285"/>
                  </a:lnTo>
                  <a:lnTo>
                    <a:pt x="108387" y="80000"/>
                  </a:lnTo>
                  <a:lnTo>
                    <a:pt x="108387" y="80000"/>
                  </a:lnTo>
                  <a:lnTo>
                    <a:pt x="92903" y="108571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31" name="Google Shape;20131;p426"/>
            <p:cNvSpPr/>
            <p:nvPr/>
          </p:nvSpPr>
          <p:spPr>
            <a:xfrm>
              <a:off x="2693152" y="1548926"/>
              <a:ext cx="32474" cy="4399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903" y="108571"/>
                  </a:moveTo>
                  <a:lnTo>
                    <a:pt x="92903" y="108571"/>
                  </a:lnTo>
                  <a:lnTo>
                    <a:pt x="65806" y="120000"/>
                  </a:lnTo>
                  <a:lnTo>
                    <a:pt x="19354" y="108571"/>
                  </a:lnTo>
                  <a:lnTo>
                    <a:pt x="0" y="88571"/>
                  </a:lnTo>
                  <a:lnTo>
                    <a:pt x="7741" y="54285"/>
                  </a:lnTo>
                  <a:lnTo>
                    <a:pt x="27096" y="25714"/>
                  </a:lnTo>
                  <a:lnTo>
                    <a:pt x="65806" y="14285"/>
                  </a:lnTo>
                  <a:lnTo>
                    <a:pt x="100645" y="0"/>
                  </a:lnTo>
                  <a:lnTo>
                    <a:pt x="108387" y="14285"/>
                  </a:lnTo>
                  <a:lnTo>
                    <a:pt x="120000" y="34285"/>
                  </a:lnTo>
                  <a:lnTo>
                    <a:pt x="120000" y="54285"/>
                  </a:lnTo>
                  <a:lnTo>
                    <a:pt x="108387" y="68571"/>
                  </a:lnTo>
                  <a:lnTo>
                    <a:pt x="108387" y="74285"/>
                  </a:lnTo>
                  <a:lnTo>
                    <a:pt x="108387" y="74285"/>
                  </a:lnTo>
                  <a:lnTo>
                    <a:pt x="108387" y="80000"/>
                  </a:lnTo>
                  <a:lnTo>
                    <a:pt x="108387" y="80000"/>
                  </a:lnTo>
                  <a:lnTo>
                    <a:pt x="92903" y="108571"/>
                  </a:lnTo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32" name="Google Shape;20132;p426"/>
            <p:cNvSpPr/>
            <p:nvPr/>
          </p:nvSpPr>
          <p:spPr>
            <a:xfrm>
              <a:off x="2839810" y="2472869"/>
              <a:ext cx="4190" cy="314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33" name="Google Shape;20133;p426"/>
            <p:cNvSpPr/>
            <p:nvPr/>
          </p:nvSpPr>
          <p:spPr>
            <a:xfrm>
              <a:off x="2839810" y="2472869"/>
              <a:ext cx="4190" cy="314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  <a:lnTo>
                    <a:pt x="120000" y="120000"/>
                  </a:lnTo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34" name="Google Shape;20134;p426"/>
            <p:cNvSpPr/>
            <p:nvPr/>
          </p:nvSpPr>
          <p:spPr>
            <a:xfrm>
              <a:off x="2921519" y="627078"/>
              <a:ext cx="27236" cy="199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615" y="120000"/>
                  </a:moveTo>
                  <a:lnTo>
                    <a:pt x="64615" y="120000"/>
                  </a:lnTo>
                  <a:lnTo>
                    <a:pt x="18461" y="120000"/>
                  </a:lnTo>
                  <a:lnTo>
                    <a:pt x="0" y="101052"/>
                  </a:lnTo>
                  <a:lnTo>
                    <a:pt x="9230" y="56842"/>
                  </a:lnTo>
                  <a:lnTo>
                    <a:pt x="9230" y="0"/>
                  </a:lnTo>
                  <a:lnTo>
                    <a:pt x="32307" y="12631"/>
                  </a:lnTo>
                  <a:lnTo>
                    <a:pt x="41538" y="12631"/>
                  </a:lnTo>
                  <a:lnTo>
                    <a:pt x="55384" y="12631"/>
                  </a:lnTo>
                  <a:lnTo>
                    <a:pt x="64615" y="31578"/>
                  </a:lnTo>
                  <a:lnTo>
                    <a:pt x="73846" y="31578"/>
                  </a:lnTo>
                  <a:lnTo>
                    <a:pt x="87692" y="31578"/>
                  </a:lnTo>
                  <a:lnTo>
                    <a:pt x="87692" y="31578"/>
                  </a:lnTo>
                  <a:lnTo>
                    <a:pt x="87692" y="31578"/>
                  </a:lnTo>
                  <a:lnTo>
                    <a:pt x="96923" y="31578"/>
                  </a:lnTo>
                  <a:lnTo>
                    <a:pt x="96923" y="44210"/>
                  </a:lnTo>
                  <a:lnTo>
                    <a:pt x="96923" y="44210"/>
                  </a:lnTo>
                  <a:lnTo>
                    <a:pt x="106153" y="44210"/>
                  </a:lnTo>
                  <a:lnTo>
                    <a:pt x="106153" y="44210"/>
                  </a:lnTo>
                  <a:lnTo>
                    <a:pt x="120000" y="44210"/>
                  </a:lnTo>
                  <a:lnTo>
                    <a:pt x="120000" y="56842"/>
                  </a:lnTo>
                  <a:lnTo>
                    <a:pt x="120000" y="75789"/>
                  </a:lnTo>
                  <a:lnTo>
                    <a:pt x="106153" y="75789"/>
                  </a:lnTo>
                  <a:lnTo>
                    <a:pt x="106153" y="75789"/>
                  </a:lnTo>
                  <a:lnTo>
                    <a:pt x="87692" y="88421"/>
                  </a:lnTo>
                  <a:lnTo>
                    <a:pt x="64615" y="120000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35" name="Google Shape;20135;p426"/>
            <p:cNvSpPr/>
            <p:nvPr/>
          </p:nvSpPr>
          <p:spPr>
            <a:xfrm>
              <a:off x="2921519" y="627078"/>
              <a:ext cx="27236" cy="199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615" y="120000"/>
                  </a:moveTo>
                  <a:lnTo>
                    <a:pt x="64615" y="120000"/>
                  </a:lnTo>
                  <a:lnTo>
                    <a:pt x="18461" y="120000"/>
                  </a:lnTo>
                  <a:lnTo>
                    <a:pt x="0" y="101052"/>
                  </a:lnTo>
                  <a:lnTo>
                    <a:pt x="9230" y="56842"/>
                  </a:lnTo>
                  <a:lnTo>
                    <a:pt x="9230" y="0"/>
                  </a:lnTo>
                  <a:lnTo>
                    <a:pt x="32307" y="12631"/>
                  </a:lnTo>
                  <a:lnTo>
                    <a:pt x="41538" y="12631"/>
                  </a:lnTo>
                  <a:lnTo>
                    <a:pt x="55384" y="12631"/>
                  </a:lnTo>
                  <a:lnTo>
                    <a:pt x="64615" y="31578"/>
                  </a:lnTo>
                  <a:lnTo>
                    <a:pt x="73846" y="31578"/>
                  </a:lnTo>
                  <a:lnTo>
                    <a:pt x="87692" y="31578"/>
                  </a:lnTo>
                  <a:lnTo>
                    <a:pt x="87692" y="31578"/>
                  </a:lnTo>
                  <a:lnTo>
                    <a:pt x="87692" y="31578"/>
                  </a:lnTo>
                  <a:lnTo>
                    <a:pt x="96923" y="31578"/>
                  </a:lnTo>
                  <a:lnTo>
                    <a:pt x="96923" y="44210"/>
                  </a:lnTo>
                  <a:lnTo>
                    <a:pt x="96923" y="44210"/>
                  </a:lnTo>
                  <a:lnTo>
                    <a:pt x="106153" y="44210"/>
                  </a:lnTo>
                  <a:lnTo>
                    <a:pt x="106153" y="44210"/>
                  </a:lnTo>
                  <a:lnTo>
                    <a:pt x="120000" y="44210"/>
                  </a:lnTo>
                  <a:lnTo>
                    <a:pt x="120000" y="56842"/>
                  </a:lnTo>
                  <a:lnTo>
                    <a:pt x="120000" y="75789"/>
                  </a:lnTo>
                  <a:lnTo>
                    <a:pt x="106153" y="75789"/>
                  </a:lnTo>
                  <a:lnTo>
                    <a:pt x="106153" y="75789"/>
                  </a:lnTo>
                  <a:lnTo>
                    <a:pt x="87692" y="88421"/>
                  </a:lnTo>
                  <a:lnTo>
                    <a:pt x="64615" y="120000"/>
                  </a:lnTo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36" name="Google Shape;20136;p426"/>
            <p:cNvSpPr/>
            <p:nvPr/>
          </p:nvSpPr>
          <p:spPr>
            <a:xfrm>
              <a:off x="1642456" y="1131999"/>
              <a:ext cx="1159642" cy="5405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813" y="12790"/>
                  </a:moveTo>
                  <a:lnTo>
                    <a:pt x="100813" y="12790"/>
                  </a:lnTo>
                  <a:lnTo>
                    <a:pt x="101246" y="13255"/>
                  </a:lnTo>
                  <a:lnTo>
                    <a:pt x="102330" y="14883"/>
                  </a:lnTo>
                  <a:lnTo>
                    <a:pt x="101788" y="14883"/>
                  </a:lnTo>
                  <a:lnTo>
                    <a:pt x="101246" y="13953"/>
                  </a:lnTo>
                  <a:lnTo>
                    <a:pt x="100813" y="13255"/>
                  </a:lnTo>
                  <a:lnTo>
                    <a:pt x="99728" y="11627"/>
                  </a:lnTo>
                  <a:lnTo>
                    <a:pt x="99295" y="10465"/>
                  </a:lnTo>
                  <a:lnTo>
                    <a:pt x="98753" y="11162"/>
                  </a:lnTo>
                  <a:lnTo>
                    <a:pt x="98211" y="12790"/>
                  </a:lnTo>
                  <a:lnTo>
                    <a:pt x="98211" y="13255"/>
                  </a:lnTo>
                  <a:lnTo>
                    <a:pt x="98428" y="13255"/>
                  </a:lnTo>
                  <a:lnTo>
                    <a:pt x="98211" y="20465"/>
                  </a:lnTo>
                  <a:lnTo>
                    <a:pt x="98211" y="24418"/>
                  </a:lnTo>
                  <a:lnTo>
                    <a:pt x="98753" y="28604"/>
                  </a:lnTo>
                  <a:lnTo>
                    <a:pt x="99512" y="31395"/>
                  </a:lnTo>
                  <a:lnTo>
                    <a:pt x="99728" y="33023"/>
                  </a:lnTo>
                  <a:lnTo>
                    <a:pt x="100054" y="33720"/>
                  </a:lnTo>
                  <a:lnTo>
                    <a:pt x="100271" y="34651"/>
                  </a:lnTo>
                  <a:lnTo>
                    <a:pt x="100487" y="41395"/>
                  </a:lnTo>
                  <a:lnTo>
                    <a:pt x="101029" y="45813"/>
                  </a:lnTo>
                  <a:lnTo>
                    <a:pt x="102547" y="55581"/>
                  </a:lnTo>
                  <a:lnTo>
                    <a:pt x="103089" y="57906"/>
                  </a:lnTo>
                  <a:lnTo>
                    <a:pt x="103089" y="58372"/>
                  </a:lnTo>
                  <a:lnTo>
                    <a:pt x="103306" y="59069"/>
                  </a:lnTo>
                  <a:lnTo>
                    <a:pt x="103848" y="60697"/>
                  </a:lnTo>
                  <a:lnTo>
                    <a:pt x="103848" y="60697"/>
                  </a:lnTo>
                  <a:lnTo>
                    <a:pt x="104065" y="62790"/>
                  </a:lnTo>
                  <a:lnTo>
                    <a:pt x="104607" y="65116"/>
                  </a:lnTo>
                  <a:lnTo>
                    <a:pt x="105365" y="68372"/>
                  </a:lnTo>
                  <a:lnTo>
                    <a:pt x="106124" y="70465"/>
                  </a:lnTo>
                  <a:lnTo>
                    <a:pt x="107425" y="73255"/>
                  </a:lnTo>
                  <a:lnTo>
                    <a:pt x="108943" y="75581"/>
                  </a:lnTo>
                  <a:lnTo>
                    <a:pt x="109810" y="78139"/>
                  </a:lnTo>
                  <a:lnTo>
                    <a:pt x="111002" y="79767"/>
                  </a:lnTo>
                  <a:lnTo>
                    <a:pt x="112303" y="81627"/>
                  </a:lnTo>
                  <a:lnTo>
                    <a:pt x="113062" y="82093"/>
                  </a:lnTo>
                  <a:lnTo>
                    <a:pt x="115447" y="86976"/>
                  </a:lnTo>
                  <a:lnTo>
                    <a:pt x="116639" y="88604"/>
                  </a:lnTo>
                  <a:lnTo>
                    <a:pt x="117723" y="90232"/>
                  </a:lnTo>
                  <a:lnTo>
                    <a:pt x="118482" y="90930"/>
                  </a:lnTo>
                  <a:lnTo>
                    <a:pt x="119783" y="91395"/>
                  </a:lnTo>
                  <a:lnTo>
                    <a:pt x="119783" y="91395"/>
                  </a:lnTo>
                  <a:lnTo>
                    <a:pt x="119783" y="92558"/>
                  </a:lnTo>
                  <a:lnTo>
                    <a:pt x="119457" y="94651"/>
                  </a:lnTo>
                  <a:lnTo>
                    <a:pt x="119457" y="95813"/>
                  </a:lnTo>
                  <a:lnTo>
                    <a:pt x="119457" y="95813"/>
                  </a:lnTo>
                  <a:lnTo>
                    <a:pt x="119457" y="96279"/>
                  </a:lnTo>
                  <a:lnTo>
                    <a:pt x="119783" y="96976"/>
                  </a:lnTo>
                  <a:lnTo>
                    <a:pt x="119783" y="96976"/>
                  </a:lnTo>
                  <a:lnTo>
                    <a:pt x="119783" y="98139"/>
                  </a:lnTo>
                  <a:lnTo>
                    <a:pt x="120000" y="98139"/>
                  </a:lnTo>
                  <a:lnTo>
                    <a:pt x="120000" y="98604"/>
                  </a:lnTo>
                  <a:lnTo>
                    <a:pt x="120000" y="98604"/>
                  </a:lnTo>
                  <a:lnTo>
                    <a:pt x="119783" y="100232"/>
                  </a:lnTo>
                  <a:lnTo>
                    <a:pt x="119783" y="100697"/>
                  </a:lnTo>
                  <a:lnTo>
                    <a:pt x="119457" y="101395"/>
                  </a:lnTo>
                  <a:lnTo>
                    <a:pt x="119457" y="101395"/>
                  </a:lnTo>
                  <a:lnTo>
                    <a:pt x="118699" y="102325"/>
                  </a:lnTo>
                  <a:lnTo>
                    <a:pt x="118699" y="102325"/>
                  </a:lnTo>
                  <a:lnTo>
                    <a:pt x="118699" y="103023"/>
                  </a:lnTo>
                  <a:lnTo>
                    <a:pt x="118482" y="103023"/>
                  </a:lnTo>
                  <a:lnTo>
                    <a:pt x="118482" y="103488"/>
                  </a:lnTo>
                  <a:lnTo>
                    <a:pt x="118482" y="104186"/>
                  </a:lnTo>
                  <a:lnTo>
                    <a:pt x="118482" y="104651"/>
                  </a:lnTo>
                  <a:lnTo>
                    <a:pt x="118265" y="104651"/>
                  </a:lnTo>
                  <a:lnTo>
                    <a:pt x="118265" y="104651"/>
                  </a:lnTo>
                  <a:lnTo>
                    <a:pt x="117940" y="105116"/>
                  </a:lnTo>
                  <a:lnTo>
                    <a:pt x="116964" y="105116"/>
                  </a:lnTo>
                  <a:lnTo>
                    <a:pt x="116639" y="105116"/>
                  </a:lnTo>
                  <a:lnTo>
                    <a:pt x="116422" y="105116"/>
                  </a:lnTo>
                  <a:lnTo>
                    <a:pt x="116205" y="104651"/>
                  </a:lnTo>
                  <a:lnTo>
                    <a:pt x="116205" y="104186"/>
                  </a:lnTo>
                  <a:lnTo>
                    <a:pt x="115663" y="103023"/>
                  </a:lnTo>
                  <a:lnTo>
                    <a:pt x="115663" y="102325"/>
                  </a:lnTo>
                  <a:lnTo>
                    <a:pt x="115447" y="101395"/>
                  </a:lnTo>
                  <a:lnTo>
                    <a:pt x="115121" y="100697"/>
                  </a:lnTo>
                  <a:lnTo>
                    <a:pt x="114905" y="100697"/>
                  </a:lnTo>
                  <a:lnTo>
                    <a:pt x="114905" y="100697"/>
                  </a:lnTo>
                  <a:lnTo>
                    <a:pt x="114579" y="101395"/>
                  </a:lnTo>
                  <a:lnTo>
                    <a:pt x="114363" y="101395"/>
                  </a:lnTo>
                  <a:lnTo>
                    <a:pt x="114363" y="101860"/>
                  </a:lnTo>
                  <a:lnTo>
                    <a:pt x="114363" y="102325"/>
                  </a:lnTo>
                  <a:lnTo>
                    <a:pt x="114363" y="102325"/>
                  </a:lnTo>
                  <a:lnTo>
                    <a:pt x="114363" y="103023"/>
                  </a:lnTo>
                  <a:lnTo>
                    <a:pt x="114146" y="103023"/>
                  </a:lnTo>
                  <a:lnTo>
                    <a:pt x="114146" y="103023"/>
                  </a:lnTo>
                  <a:lnTo>
                    <a:pt x="113821" y="103023"/>
                  </a:lnTo>
                  <a:lnTo>
                    <a:pt x="113821" y="102325"/>
                  </a:lnTo>
                  <a:lnTo>
                    <a:pt x="113604" y="101860"/>
                  </a:lnTo>
                  <a:lnTo>
                    <a:pt x="113604" y="101395"/>
                  </a:lnTo>
                  <a:lnTo>
                    <a:pt x="113604" y="100697"/>
                  </a:lnTo>
                  <a:lnTo>
                    <a:pt x="113387" y="100232"/>
                  </a:lnTo>
                  <a:lnTo>
                    <a:pt x="113387" y="100232"/>
                  </a:lnTo>
                  <a:lnTo>
                    <a:pt x="111761" y="99069"/>
                  </a:lnTo>
                  <a:lnTo>
                    <a:pt x="111327" y="98604"/>
                  </a:lnTo>
                  <a:lnTo>
                    <a:pt x="111544" y="97441"/>
                  </a:lnTo>
                  <a:lnTo>
                    <a:pt x="111544" y="95813"/>
                  </a:lnTo>
                  <a:lnTo>
                    <a:pt x="111327" y="94186"/>
                  </a:lnTo>
                  <a:lnTo>
                    <a:pt x="111002" y="93720"/>
                  </a:lnTo>
                  <a:lnTo>
                    <a:pt x="110027" y="94186"/>
                  </a:lnTo>
                  <a:lnTo>
                    <a:pt x="108943" y="95348"/>
                  </a:lnTo>
                  <a:lnTo>
                    <a:pt x="108726" y="96279"/>
                  </a:lnTo>
                  <a:lnTo>
                    <a:pt x="107967" y="95813"/>
                  </a:lnTo>
                  <a:lnTo>
                    <a:pt x="107967" y="95813"/>
                  </a:lnTo>
                  <a:lnTo>
                    <a:pt x="107425" y="95813"/>
                  </a:lnTo>
                  <a:lnTo>
                    <a:pt x="106124" y="97441"/>
                  </a:lnTo>
                  <a:lnTo>
                    <a:pt x="106124" y="97441"/>
                  </a:lnTo>
                  <a:lnTo>
                    <a:pt x="105907" y="97441"/>
                  </a:lnTo>
                  <a:lnTo>
                    <a:pt x="105365" y="98139"/>
                  </a:lnTo>
                  <a:lnTo>
                    <a:pt x="104932" y="99767"/>
                  </a:lnTo>
                  <a:lnTo>
                    <a:pt x="103631" y="101860"/>
                  </a:lnTo>
                  <a:lnTo>
                    <a:pt x="103306" y="101860"/>
                  </a:lnTo>
                  <a:lnTo>
                    <a:pt x="103089" y="101860"/>
                  </a:lnTo>
                  <a:lnTo>
                    <a:pt x="103089" y="101860"/>
                  </a:lnTo>
                  <a:lnTo>
                    <a:pt x="101788" y="102325"/>
                  </a:lnTo>
                  <a:lnTo>
                    <a:pt x="101788" y="102325"/>
                  </a:lnTo>
                  <a:lnTo>
                    <a:pt x="101246" y="101860"/>
                  </a:lnTo>
                  <a:lnTo>
                    <a:pt x="101029" y="101860"/>
                  </a:lnTo>
                  <a:lnTo>
                    <a:pt x="101029" y="101860"/>
                  </a:lnTo>
                  <a:lnTo>
                    <a:pt x="101029" y="101860"/>
                  </a:lnTo>
                  <a:lnTo>
                    <a:pt x="100813" y="102325"/>
                  </a:lnTo>
                  <a:lnTo>
                    <a:pt x="100813" y="103023"/>
                  </a:lnTo>
                  <a:lnTo>
                    <a:pt x="101029" y="103488"/>
                  </a:lnTo>
                  <a:lnTo>
                    <a:pt x="101029" y="105116"/>
                  </a:lnTo>
                  <a:lnTo>
                    <a:pt x="101029" y="105813"/>
                  </a:lnTo>
                  <a:lnTo>
                    <a:pt x="101029" y="111860"/>
                  </a:lnTo>
                  <a:lnTo>
                    <a:pt x="100813" y="112790"/>
                  </a:lnTo>
                  <a:lnTo>
                    <a:pt x="100271" y="114651"/>
                  </a:lnTo>
                  <a:lnTo>
                    <a:pt x="100271" y="115581"/>
                  </a:lnTo>
                  <a:lnTo>
                    <a:pt x="100054" y="119534"/>
                  </a:lnTo>
                  <a:lnTo>
                    <a:pt x="99512" y="120000"/>
                  </a:lnTo>
                  <a:lnTo>
                    <a:pt x="98970" y="120000"/>
                  </a:lnTo>
                  <a:lnTo>
                    <a:pt x="95609" y="119534"/>
                  </a:lnTo>
                  <a:lnTo>
                    <a:pt x="95176" y="118837"/>
                  </a:lnTo>
                  <a:lnTo>
                    <a:pt x="94417" y="117906"/>
                  </a:lnTo>
                  <a:lnTo>
                    <a:pt x="93875" y="116744"/>
                  </a:lnTo>
                  <a:lnTo>
                    <a:pt x="92574" y="116279"/>
                  </a:lnTo>
                  <a:lnTo>
                    <a:pt x="92357" y="116279"/>
                  </a:lnTo>
                  <a:lnTo>
                    <a:pt x="90731" y="116279"/>
                  </a:lnTo>
                  <a:lnTo>
                    <a:pt x="90514" y="116279"/>
                  </a:lnTo>
                  <a:lnTo>
                    <a:pt x="90298" y="116279"/>
                  </a:lnTo>
                  <a:lnTo>
                    <a:pt x="89972" y="115581"/>
                  </a:lnTo>
                  <a:lnTo>
                    <a:pt x="89539" y="115116"/>
                  </a:lnTo>
                  <a:lnTo>
                    <a:pt x="89214" y="114651"/>
                  </a:lnTo>
                  <a:lnTo>
                    <a:pt x="88997" y="113953"/>
                  </a:lnTo>
                  <a:lnTo>
                    <a:pt x="87154" y="112325"/>
                  </a:lnTo>
                  <a:lnTo>
                    <a:pt x="86937" y="111860"/>
                  </a:lnTo>
                  <a:lnTo>
                    <a:pt x="86395" y="111162"/>
                  </a:lnTo>
                  <a:lnTo>
                    <a:pt x="86178" y="107906"/>
                  </a:lnTo>
                  <a:lnTo>
                    <a:pt x="85853" y="107441"/>
                  </a:lnTo>
                  <a:lnTo>
                    <a:pt x="85853" y="106744"/>
                  </a:lnTo>
                  <a:lnTo>
                    <a:pt x="85636" y="106744"/>
                  </a:lnTo>
                  <a:lnTo>
                    <a:pt x="85420" y="106279"/>
                  </a:lnTo>
                  <a:lnTo>
                    <a:pt x="85094" y="106279"/>
                  </a:lnTo>
                  <a:lnTo>
                    <a:pt x="85094" y="105813"/>
                  </a:lnTo>
                  <a:lnTo>
                    <a:pt x="85094" y="104186"/>
                  </a:lnTo>
                  <a:lnTo>
                    <a:pt x="85094" y="103488"/>
                  </a:lnTo>
                  <a:lnTo>
                    <a:pt x="84878" y="103488"/>
                  </a:lnTo>
                  <a:lnTo>
                    <a:pt x="84119" y="102325"/>
                  </a:lnTo>
                  <a:lnTo>
                    <a:pt x="83902" y="101860"/>
                  </a:lnTo>
                  <a:lnTo>
                    <a:pt x="83902" y="101395"/>
                  </a:lnTo>
                  <a:lnTo>
                    <a:pt x="83902" y="100697"/>
                  </a:lnTo>
                  <a:lnTo>
                    <a:pt x="83902" y="100232"/>
                  </a:lnTo>
                  <a:lnTo>
                    <a:pt x="83577" y="99069"/>
                  </a:lnTo>
                  <a:lnTo>
                    <a:pt x="83577" y="98604"/>
                  </a:lnTo>
                  <a:lnTo>
                    <a:pt x="83902" y="98604"/>
                  </a:lnTo>
                  <a:lnTo>
                    <a:pt x="83902" y="98139"/>
                  </a:lnTo>
                  <a:lnTo>
                    <a:pt x="84336" y="98139"/>
                  </a:lnTo>
                  <a:lnTo>
                    <a:pt x="84661" y="97441"/>
                  </a:lnTo>
                  <a:lnTo>
                    <a:pt x="84661" y="97441"/>
                  </a:lnTo>
                  <a:lnTo>
                    <a:pt x="84878" y="96279"/>
                  </a:lnTo>
                  <a:lnTo>
                    <a:pt x="84878" y="95813"/>
                  </a:lnTo>
                  <a:lnTo>
                    <a:pt x="85094" y="94651"/>
                  </a:lnTo>
                  <a:lnTo>
                    <a:pt x="85636" y="93023"/>
                  </a:lnTo>
                  <a:lnTo>
                    <a:pt x="85636" y="92558"/>
                  </a:lnTo>
                  <a:lnTo>
                    <a:pt x="85636" y="91395"/>
                  </a:lnTo>
                  <a:lnTo>
                    <a:pt x="85636" y="90232"/>
                  </a:lnTo>
                  <a:lnTo>
                    <a:pt x="85853" y="88604"/>
                  </a:lnTo>
                  <a:lnTo>
                    <a:pt x="85853" y="88139"/>
                  </a:lnTo>
                  <a:lnTo>
                    <a:pt x="86178" y="87674"/>
                  </a:lnTo>
                  <a:lnTo>
                    <a:pt x="86178" y="86976"/>
                  </a:lnTo>
                  <a:lnTo>
                    <a:pt x="85853" y="86511"/>
                  </a:lnTo>
                  <a:lnTo>
                    <a:pt x="85853" y="86511"/>
                  </a:lnTo>
                  <a:lnTo>
                    <a:pt x="85636" y="86511"/>
                  </a:lnTo>
                  <a:lnTo>
                    <a:pt x="85420" y="86511"/>
                  </a:lnTo>
                  <a:lnTo>
                    <a:pt x="85094" y="86511"/>
                  </a:lnTo>
                  <a:lnTo>
                    <a:pt x="84119" y="86976"/>
                  </a:lnTo>
                  <a:lnTo>
                    <a:pt x="83902" y="87674"/>
                  </a:lnTo>
                  <a:lnTo>
                    <a:pt x="83035" y="88604"/>
                  </a:lnTo>
                  <a:lnTo>
                    <a:pt x="82818" y="88604"/>
                  </a:lnTo>
                  <a:lnTo>
                    <a:pt x="82276" y="89302"/>
                  </a:lnTo>
                  <a:lnTo>
                    <a:pt x="81300" y="88604"/>
                  </a:lnTo>
                  <a:lnTo>
                    <a:pt x="81084" y="88604"/>
                  </a:lnTo>
                  <a:lnTo>
                    <a:pt x="80758" y="88139"/>
                  </a:lnTo>
                  <a:lnTo>
                    <a:pt x="80758" y="88139"/>
                  </a:lnTo>
                  <a:lnTo>
                    <a:pt x="80758" y="87674"/>
                  </a:lnTo>
                  <a:lnTo>
                    <a:pt x="81084" y="87674"/>
                  </a:lnTo>
                  <a:lnTo>
                    <a:pt x="81300" y="86511"/>
                  </a:lnTo>
                  <a:lnTo>
                    <a:pt x="81300" y="86046"/>
                  </a:lnTo>
                  <a:lnTo>
                    <a:pt x="81517" y="86046"/>
                  </a:lnTo>
                  <a:lnTo>
                    <a:pt x="81300" y="85348"/>
                  </a:lnTo>
                  <a:lnTo>
                    <a:pt x="81084" y="84883"/>
                  </a:lnTo>
                  <a:lnTo>
                    <a:pt x="80542" y="84186"/>
                  </a:lnTo>
                  <a:lnTo>
                    <a:pt x="80216" y="84186"/>
                  </a:lnTo>
                  <a:lnTo>
                    <a:pt x="80000" y="84186"/>
                  </a:lnTo>
                  <a:lnTo>
                    <a:pt x="80000" y="84186"/>
                  </a:lnTo>
                  <a:lnTo>
                    <a:pt x="79783" y="84883"/>
                  </a:lnTo>
                  <a:lnTo>
                    <a:pt x="79783" y="84883"/>
                  </a:lnTo>
                  <a:lnTo>
                    <a:pt x="79457" y="85348"/>
                  </a:lnTo>
                  <a:lnTo>
                    <a:pt x="79457" y="85348"/>
                  </a:lnTo>
                  <a:lnTo>
                    <a:pt x="78265" y="86046"/>
                  </a:lnTo>
                  <a:lnTo>
                    <a:pt x="77723" y="85348"/>
                  </a:lnTo>
                  <a:lnTo>
                    <a:pt x="77181" y="84883"/>
                  </a:lnTo>
                  <a:lnTo>
                    <a:pt x="75880" y="82558"/>
                  </a:lnTo>
                  <a:lnTo>
                    <a:pt x="75663" y="81627"/>
                  </a:lnTo>
                  <a:lnTo>
                    <a:pt x="75338" y="80930"/>
                  </a:lnTo>
                  <a:lnTo>
                    <a:pt x="75338" y="80465"/>
                  </a:lnTo>
                  <a:lnTo>
                    <a:pt x="75121" y="80465"/>
                  </a:lnTo>
                  <a:lnTo>
                    <a:pt x="74579" y="79767"/>
                  </a:lnTo>
                  <a:lnTo>
                    <a:pt x="74363" y="79767"/>
                  </a:lnTo>
                  <a:lnTo>
                    <a:pt x="74146" y="79767"/>
                  </a:lnTo>
                  <a:lnTo>
                    <a:pt x="73821" y="79767"/>
                  </a:lnTo>
                  <a:lnTo>
                    <a:pt x="73821" y="80465"/>
                  </a:lnTo>
                  <a:lnTo>
                    <a:pt x="73604" y="80465"/>
                  </a:lnTo>
                  <a:lnTo>
                    <a:pt x="73604" y="80930"/>
                  </a:lnTo>
                  <a:lnTo>
                    <a:pt x="73387" y="82093"/>
                  </a:lnTo>
                  <a:lnTo>
                    <a:pt x="73387" y="82558"/>
                  </a:lnTo>
                  <a:lnTo>
                    <a:pt x="73387" y="82558"/>
                  </a:lnTo>
                  <a:lnTo>
                    <a:pt x="72845" y="82558"/>
                  </a:lnTo>
                  <a:lnTo>
                    <a:pt x="72303" y="83255"/>
                  </a:lnTo>
                  <a:lnTo>
                    <a:pt x="72086" y="83255"/>
                  </a:lnTo>
                  <a:lnTo>
                    <a:pt x="72086" y="83720"/>
                  </a:lnTo>
                  <a:lnTo>
                    <a:pt x="71761" y="83720"/>
                  </a:lnTo>
                  <a:lnTo>
                    <a:pt x="71761" y="84186"/>
                  </a:lnTo>
                  <a:lnTo>
                    <a:pt x="71761" y="84883"/>
                  </a:lnTo>
                  <a:lnTo>
                    <a:pt x="70785" y="86976"/>
                  </a:lnTo>
                  <a:lnTo>
                    <a:pt x="70569" y="87674"/>
                  </a:lnTo>
                  <a:lnTo>
                    <a:pt x="68184" y="89302"/>
                  </a:lnTo>
                  <a:lnTo>
                    <a:pt x="67967" y="89767"/>
                  </a:lnTo>
                  <a:lnTo>
                    <a:pt x="67967" y="89767"/>
                  </a:lnTo>
                  <a:lnTo>
                    <a:pt x="67967" y="90232"/>
                  </a:lnTo>
                  <a:lnTo>
                    <a:pt x="67967" y="90232"/>
                  </a:lnTo>
                  <a:lnTo>
                    <a:pt x="67967" y="90930"/>
                  </a:lnTo>
                  <a:lnTo>
                    <a:pt x="68184" y="90930"/>
                  </a:lnTo>
                  <a:lnTo>
                    <a:pt x="68184" y="91395"/>
                  </a:lnTo>
                  <a:lnTo>
                    <a:pt x="68509" y="91395"/>
                  </a:lnTo>
                  <a:lnTo>
                    <a:pt x="68726" y="92093"/>
                  </a:lnTo>
                  <a:lnTo>
                    <a:pt x="69701" y="92558"/>
                  </a:lnTo>
                  <a:lnTo>
                    <a:pt x="70027" y="92558"/>
                  </a:lnTo>
                  <a:lnTo>
                    <a:pt x="70027" y="92558"/>
                  </a:lnTo>
                  <a:lnTo>
                    <a:pt x="70027" y="93023"/>
                  </a:lnTo>
                  <a:lnTo>
                    <a:pt x="70027" y="93720"/>
                  </a:lnTo>
                  <a:lnTo>
                    <a:pt x="69701" y="94186"/>
                  </a:lnTo>
                  <a:lnTo>
                    <a:pt x="69268" y="94651"/>
                  </a:lnTo>
                  <a:lnTo>
                    <a:pt x="68726" y="94651"/>
                  </a:lnTo>
                  <a:lnTo>
                    <a:pt x="68184" y="94651"/>
                  </a:lnTo>
                  <a:lnTo>
                    <a:pt x="63306" y="97441"/>
                  </a:lnTo>
                  <a:lnTo>
                    <a:pt x="62005" y="96279"/>
                  </a:lnTo>
                  <a:lnTo>
                    <a:pt x="62005" y="96279"/>
                  </a:lnTo>
                  <a:lnTo>
                    <a:pt x="61788" y="95813"/>
                  </a:lnTo>
                  <a:lnTo>
                    <a:pt x="61788" y="95348"/>
                  </a:lnTo>
                  <a:lnTo>
                    <a:pt x="61788" y="95348"/>
                  </a:lnTo>
                  <a:lnTo>
                    <a:pt x="62005" y="94651"/>
                  </a:lnTo>
                  <a:lnTo>
                    <a:pt x="62005" y="94186"/>
                  </a:lnTo>
                  <a:lnTo>
                    <a:pt x="62330" y="93720"/>
                  </a:lnTo>
                  <a:lnTo>
                    <a:pt x="62005" y="93023"/>
                  </a:lnTo>
                  <a:lnTo>
                    <a:pt x="61788" y="93023"/>
                  </a:lnTo>
                  <a:lnTo>
                    <a:pt x="61788" y="93023"/>
                  </a:lnTo>
                  <a:lnTo>
                    <a:pt x="61571" y="93023"/>
                  </a:lnTo>
                  <a:lnTo>
                    <a:pt x="61246" y="93023"/>
                  </a:lnTo>
                  <a:lnTo>
                    <a:pt x="61246" y="93720"/>
                  </a:lnTo>
                  <a:lnTo>
                    <a:pt x="61246" y="93720"/>
                  </a:lnTo>
                  <a:lnTo>
                    <a:pt x="61246" y="94186"/>
                  </a:lnTo>
                  <a:lnTo>
                    <a:pt x="61246" y="94186"/>
                  </a:lnTo>
                  <a:lnTo>
                    <a:pt x="61246" y="94651"/>
                  </a:lnTo>
                  <a:lnTo>
                    <a:pt x="61029" y="94651"/>
                  </a:lnTo>
                  <a:lnTo>
                    <a:pt x="60813" y="95813"/>
                  </a:lnTo>
                  <a:lnTo>
                    <a:pt x="60813" y="95813"/>
                  </a:lnTo>
                  <a:lnTo>
                    <a:pt x="60487" y="96976"/>
                  </a:lnTo>
                  <a:lnTo>
                    <a:pt x="59512" y="100697"/>
                  </a:lnTo>
                  <a:lnTo>
                    <a:pt x="59512" y="100697"/>
                  </a:lnTo>
                  <a:lnTo>
                    <a:pt x="59186" y="100697"/>
                  </a:lnTo>
                  <a:lnTo>
                    <a:pt x="58753" y="100232"/>
                  </a:lnTo>
                  <a:lnTo>
                    <a:pt x="58428" y="100232"/>
                  </a:lnTo>
                  <a:lnTo>
                    <a:pt x="57994" y="99767"/>
                  </a:lnTo>
                  <a:lnTo>
                    <a:pt x="57994" y="99069"/>
                  </a:lnTo>
                  <a:lnTo>
                    <a:pt x="57235" y="99069"/>
                  </a:lnTo>
                  <a:lnTo>
                    <a:pt x="56910" y="98604"/>
                  </a:lnTo>
                  <a:lnTo>
                    <a:pt x="56910" y="98604"/>
                  </a:lnTo>
                  <a:lnTo>
                    <a:pt x="56693" y="98604"/>
                  </a:lnTo>
                  <a:lnTo>
                    <a:pt x="56368" y="98139"/>
                  </a:lnTo>
                  <a:lnTo>
                    <a:pt x="55176" y="96976"/>
                  </a:lnTo>
                  <a:lnTo>
                    <a:pt x="52791" y="94186"/>
                  </a:lnTo>
                  <a:lnTo>
                    <a:pt x="51815" y="93720"/>
                  </a:lnTo>
                  <a:lnTo>
                    <a:pt x="49972" y="94651"/>
                  </a:lnTo>
                  <a:lnTo>
                    <a:pt x="49972" y="94651"/>
                  </a:lnTo>
                  <a:lnTo>
                    <a:pt x="49756" y="95348"/>
                  </a:lnTo>
                  <a:lnTo>
                    <a:pt x="49539" y="95348"/>
                  </a:lnTo>
                  <a:lnTo>
                    <a:pt x="49539" y="95813"/>
                  </a:lnTo>
                  <a:lnTo>
                    <a:pt x="49539" y="95813"/>
                  </a:lnTo>
                  <a:lnTo>
                    <a:pt x="49214" y="96976"/>
                  </a:lnTo>
                  <a:lnTo>
                    <a:pt x="49214" y="97441"/>
                  </a:lnTo>
                  <a:lnTo>
                    <a:pt x="48997" y="98139"/>
                  </a:lnTo>
                  <a:lnTo>
                    <a:pt x="47913" y="98604"/>
                  </a:lnTo>
                  <a:lnTo>
                    <a:pt x="47696" y="98604"/>
                  </a:lnTo>
                  <a:lnTo>
                    <a:pt x="45853" y="95813"/>
                  </a:lnTo>
                  <a:lnTo>
                    <a:pt x="45636" y="95348"/>
                  </a:lnTo>
                  <a:lnTo>
                    <a:pt x="44336" y="93023"/>
                  </a:lnTo>
                  <a:lnTo>
                    <a:pt x="44336" y="93023"/>
                  </a:lnTo>
                  <a:lnTo>
                    <a:pt x="44336" y="92558"/>
                  </a:lnTo>
                  <a:lnTo>
                    <a:pt x="44336" y="92558"/>
                  </a:lnTo>
                  <a:lnTo>
                    <a:pt x="44119" y="92093"/>
                  </a:lnTo>
                  <a:lnTo>
                    <a:pt x="44119" y="90930"/>
                  </a:lnTo>
                  <a:lnTo>
                    <a:pt x="43794" y="89767"/>
                  </a:lnTo>
                  <a:lnTo>
                    <a:pt x="42059" y="89767"/>
                  </a:lnTo>
                  <a:lnTo>
                    <a:pt x="41517" y="89302"/>
                  </a:lnTo>
                  <a:lnTo>
                    <a:pt x="41300" y="89302"/>
                  </a:lnTo>
                  <a:lnTo>
                    <a:pt x="40216" y="86976"/>
                  </a:lnTo>
                  <a:lnTo>
                    <a:pt x="40000" y="86046"/>
                  </a:lnTo>
                  <a:lnTo>
                    <a:pt x="39783" y="86046"/>
                  </a:lnTo>
                  <a:lnTo>
                    <a:pt x="37723" y="85348"/>
                  </a:lnTo>
                  <a:lnTo>
                    <a:pt x="37398" y="86046"/>
                  </a:lnTo>
                  <a:lnTo>
                    <a:pt x="36639" y="86976"/>
                  </a:lnTo>
                  <a:lnTo>
                    <a:pt x="36422" y="86976"/>
                  </a:lnTo>
                  <a:lnTo>
                    <a:pt x="35663" y="86511"/>
                  </a:lnTo>
                  <a:lnTo>
                    <a:pt x="35121" y="85348"/>
                  </a:lnTo>
                  <a:lnTo>
                    <a:pt x="35121" y="84883"/>
                  </a:lnTo>
                  <a:lnTo>
                    <a:pt x="34579" y="83255"/>
                  </a:lnTo>
                  <a:lnTo>
                    <a:pt x="34363" y="83255"/>
                  </a:lnTo>
                  <a:lnTo>
                    <a:pt x="34363" y="82558"/>
                  </a:lnTo>
                  <a:lnTo>
                    <a:pt x="34146" y="82558"/>
                  </a:lnTo>
                  <a:lnTo>
                    <a:pt x="33279" y="82558"/>
                  </a:lnTo>
                  <a:lnTo>
                    <a:pt x="31761" y="80465"/>
                  </a:lnTo>
                  <a:lnTo>
                    <a:pt x="30460" y="80930"/>
                  </a:lnTo>
                  <a:lnTo>
                    <a:pt x="30027" y="80930"/>
                  </a:lnTo>
                  <a:lnTo>
                    <a:pt x="29701" y="79767"/>
                  </a:lnTo>
                  <a:lnTo>
                    <a:pt x="29485" y="79302"/>
                  </a:lnTo>
                  <a:lnTo>
                    <a:pt x="29268" y="79302"/>
                  </a:lnTo>
                  <a:lnTo>
                    <a:pt x="27208" y="76046"/>
                  </a:lnTo>
                  <a:lnTo>
                    <a:pt x="26883" y="75581"/>
                  </a:lnTo>
                  <a:lnTo>
                    <a:pt x="26883" y="74883"/>
                  </a:lnTo>
                  <a:lnTo>
                    <a:pt x="26883" y="74883"/>
                  </a:lnTo>
                  <a:lnTo>
                    <a:pt x="26883" y="74418"/>
                  </a:lnTo>
                  <a:lnTo>
                    <a:pt x="27425" y="74418"/>
                  </a:lnTo>
                  <a:lnTo>
                    <a:pt x="27425" y="73720"/>
                  </a:lnTo>
                  <a:lnTo>
                    <a:pt x="27425" y="73255"/>
                  </a:lnTo>
                  <a:lnTo>
                    <a:pt x="27208" y="72790"/>
                  </a:lnTo>
                  <a:lnTo>
                    <a:pt x="26883" y="72093"/>
                  </a:lnTo>
                  <a:lnTo>
                    <a:pt x="26883" y="72093"/>
                  </a:lnTo>
                  <a:lnTo>
                    <a:pt x="24823" y="70465"/>
                  </a:lnTo>
                  <a:lnTo>
                    <a:pt x="23631" y="70000"/>
                  </a:lnTo>
                  <a:lnTo>
                    <a:pt x="22547" y="69534"/>
                  </a:lnTo>
                  <a:lnTo>
                    <a:pt x="22330" y="70000"/>
                  </a:lnTo>
                  <a:lnTo>
                    <a:pt x="22330" y="70000"/>
                  </a:lnTo>
                  <a:lnTo>
                    <a:pt x="22005" y="70000"/>
                  </a:lnTo>
                  <a:lnTo>
                    <a:pt x="21788" y="70465"/>
                  </a:lnTo>
                  <a:lnTo>
                    <a:pt x="21246" y="71627"/>
                  </a:lnTo>
                  <a:lnTo>
                    <a:pt x="20813" y="73720"/>
                  </a:lnTo>
                  <a:lnTo>
                    <a:pt x="19945" y="76046"/>
                  </a:lnTo>
                  <a:lnTo>
                    <a:pt x="19728" y="77674"/>
                  </a:lnTo>
                  <a:lnTo>
                    <a:pt x="19512" y="78139"/>
                  </a:lnTo>
                  <a:lnTo>
                    <a:pt x="19512" y="78139"/>
                  </a:lnTo>
                  <a:lnTo>
                    <a:pt x="19512" y="79302"/>
                  </a:lnTo>
                  <a:lnTo>
                    <a:pt x="19512" y="79767"/>
                  </a:lnTo>
                  <a:lnTo>
                    <a:pt x="19186" y="79767"/>
                  </a:lnTo>
                  <a:lnTo>
                    <a:pt x="19186" y="80465"/>
                  </a:lnTo>
                  <a:lnTo>
                    <a:pt x="18211" y="80930"/>
                  </a:lnTo>
                  <a:lnTo>
                    <a:pt x="17669" y="81627"/>
                  </a:lnTo>
                  <a:lnTo>
                    <a:pt x="17669" y="81627"/>
                  </a:lnTo>
                  <a:lnTo>
                    <a:pt x="17452" y="82093"/>
                  </a:lnTo>
                  <a:lnTo>
                    <a:pt x="17452" y="82093"/>
                  </a:lnTo>
                  <a:lnTo>
                    <a:pt x="17452" y="82558"/>
                  </a:lnTo>
                  <a:lnTo>
                    <a:pt x="17452" y="83255"/>
                  </a:lnTo>
                  <a:lnTo>
                    <a:pt x="17669" y="83720"/>
                  </a:lnTo>
                  <a:lnTo>
                    <a:pt x="16910" y="82558"/>
                  </a:lnTo>
                  <a:lnTo>
                    <a:pt x="16693" y="80930"/>
                  </a:lnTo>
                  <a:lnTo>
                    <a:pt x="16368" y="79767"/>
                  </a:lnTo>
                  <a:lnTo>
                    <a:pt x="16151" y="79302"/>
                  </a:lnTo>
                  <a:lnTo>
                    <a:pt x="16151" y="78837"/>
                  </a:lnTo>
                  <a:lnTo>
                    <a:pt x="14308" y="77674"/>
                  </a:lnTo>
                  <a:lnTo>
                    <a:pt x="14092" y="77209"/>
                  </a:lnTo>
                  <a:lnTo>
                    <a:pt x="13333" y="77674"/>
                  </a:lnTo>
                  <a:lnTo>
                    <a:pt x="12791" y="77674"/>
                  </a:lnTo>
                  <a:lnTo>
                    <a:pt x="12249" y="77674"/>
                  </a:lnTo>
                  <a:lnTo>
                    <a:pt x="11490" y="77674"/>
                  </a:lnTo>
                  <a:lnTo>
                    <a:pt x="11273" y="78139"/>
                  </a:lnTo>
                  <a:lnTo>
                    <a:pt x="11056" y="78837"/>
                  </a:lnTo>
                  <a:lnTo>
                    <a:pt x="11056" y="78837"/>
                  </a:lnTo>
                  <a:lnTo>
                    <a:pt x="10731" y="79302"/>
                  </a:lnTo>
                  <a:lnTo>
                    <a:pt x="10731" y="79302"/>
                  </a:lnTo>
                  <a:lnTo>
                    <a:pt x="10298" y="79767"/>
                  </a:lnTo>
                  <a:lnTo>
                    <a:pt x="9430" y="80465"/>
                  </a:lnTo>
                  <a:lnTo>
                    <a:pt x="9214" y="80465"/>
                  </a:lnTo>
                  <a:lnTo>
                    <a:pt x="8997" y="79767"/>
                  </a:lnTo>
                  <a:lnTo>
                    <a:pt x="8997" y="79302"/>
                  </a:lnTo>
                  <a:lnTo>
                    <a:pt x="8997" y="78837"/>
                  </a:lnTo>
                  <a:lnTo>
                    <a:pt x="8997" y="78139"/>
                  </a:lnTo>
                  <a:lnTo>
                    <a:pt x="8997" y="77674"/>
                  </a:lnTo>
                  <a:lnTo>
                    <a:pt x="9214" y="74418"/>
                  </a:lnTo>
                  <a:lnTo>
                    <a:pt x="9214" y="74418"/>
                  </a:lnTo>
                  <a:lnTo>
                    <a:pt x="9214" y="73720"/>
                  </a:lnTo>
                  <a:lnTo>
                    <a:pt x="9430" y="73720"/>
                  </a:lnTo>
                  <a:lnTo>
                    <a:pt x="9430" y="73255"/>
                  </a:lnTo>
                  <a:lnTo>
                    <a:pt x="9756" y="73255"/>
                  </a:lnTo>
                  <a:lnTo>
                    <a:pt x="9972" y="72790"/>
                  </a:lnTo>
                  <a:lnTo>
                    <a:pt x="10298" y="71162"/>
                  </a:lnTo>
                  <a:lnTo>
                    <a:pt x="10298" y="70465"/>
                  </a:lnTo>
                  <a:lnTo>
                    <a:pt x="10298" y="70000"/>
                  </a:lnTo>
                  <a:lnTo>
                    <a:pt x="10298" y="68372"/>
                  </a:lnTo>
                  <a:lnTo>
                    <a:pt x="9972" y="65581"/>
                  </a:lnTo>
                  <a:lnTo>
                    <a:pt x="9756" y="65116"/>
                  </a:lnTo>
                  <a:lnTo>
                    <a:pt x="8238" y="64418"/>
                  </a:lnTo>
                  <a:lnTo>
                    <a:pt x="7913" y="63953"/>
                  </a:lnTo>
                  <a:lnTo>
                    <a:pt x="7696" y="63488"/>
                  </a:lnTo>
                  <a:lnTo>
                    <a:pt x="7479" y="62325"/>
                  </a:lnTo>
                  <a:lnTo>
                    <a:pt x="7154" y="62325"/>
                  </a:lnTo>
                  <a:lnTo>
                    <a:pt x="6937" y="62325"/>
                  </a:lnTo>
                  <a:lnTo>
                    <a:pt x="6937" y="62790"/>
                  </a:lnTo>
                  <a:lnTo>
                    <a:pt x="6612" y="63488"/>
                  </a:lnTo>
                  <a:lnTo>
                    <a:pt x="6395" y="63953"/>
                  </a:lnTo>
                  <a:lnTo>
                    <a:pt x="6178" y="63953"/>
                  </a:lnTo>
                  <a:lnTo>
                    <a:pt x="5636" y="63953"/>
                  </a:lnTo>
                  <a:lnTo>
                    <a:pt x="5420" y="63953"/>
                  </a:lnTo>
                  <a:lnTo>
                    <a:pt x="5094" y="63953"/>
                  </a:lnTo>
                  <a:lnTo>
                    <a:pt x="5094" y="63953"/>
                  </a:lnTo>
                  <a:lnTo>
                    <a:pt x="3577" y="62325"/>
                  </a:lnTo>
                  <a:lnTo>
                    <a:pt x="3360" y="61627"/>
                  </a:lnTo>
                  <a:lnTo>
                    <a:pt x="3035" y="61627"/>
                  </a:lnTo>
                  <a:lnTo>
                    <a:pt x="2601" y="62325"/>
                  </a:lnTo>
                  <a:lnTo>
                    <a:pt x="2276" y="62790"/>
                  </a:lnTo>
                  <a:lnTo>
                    <a:pt x="2276" y="62790"/>
                  </a:lnTo>
                  <a:lnTo>
                    <a:pt x="2059" y="62790"/>
                  </a:lnTo>
                  <a:lnTo>
                    <a:pt x="1734" y="61627"/>
                  </a:lnTo>
                  <a:lnTo>
                    <a:pt x="1517" y="61627"/>
                  </a:lnTo>
                  <a:lnTo>
                    <a:pt x="1300" y="61162"/>
                  </a:lnTo>
                  <a:lnTo>
                    <a:pt x="975" y="61162"/>
                  </a:lnTo>
                  <a:lnTo>
                    <a:pt x="758" y="61627"/>
                  </a:lnTo>
                  <a:lnTo>
                    <a:pt x="216" y="62325"/>
                  </a:lnTo>
                  <a:lnTo>
                    <a:pt x="0" y="55581"/>
                  </a:lnTo>
                  <a:lnTo>
                    <a:pt x="975" y="55581"/>
                  </a:lnTo>
                  <a:lnTo>
                    <a:pt x="1300" y="55116"/>
                  </a:lnTo>
                  <a:lnTo>
                    <a:pt x="1300" y="54651"/>
                  </a:lnTo>
                  <a:lnTo>
                    <a:pt x="1300" y="53953"/>
                  </a:lnTo>
                  <a:lnTo>
                    <a:pt x="1300" y="53023"/>
                  </a:lnTo>
                  <a:lnTo>
                    <a:pt x="1300" y="52325"/>
                  </a:lnTo>
                  <a:lnTo>
                    <a:pt x="1300" y="51860"/>
                  </a:lnTo>
                  <a:lnTo>
                    <a:pt x="1300" y="51860"/>
                  </a:lnTo>
                  <a:lnTo>
                    <a:pt x="1517" y="51860"/>
                  </a:lnTo>
                  <a:lnTo>
                    <a:pt x="1517" y="52325"/>
                  </a:lnTo>
                  <a:lnTo>
                    <a:pt x="1734" y="53023"/>
                  </a:lnTo>
                  <a:lnTo>
                    <a:pt x="2059" y="53488"/>
                  </a:lnTo>
                  <a:lnTo>
                    <a:pt x="2276" y="53488"/>
                  </a:lnTo>
                  <a:lnTo>
                    <a:pt x="2818" y="53488"/>
                  </a:lnTo>
                  <a:lnTo>
                    <a:pt x="3035" y="53488"/>
                  </a:lnTo>
                  <a:lnTo>
                    <a:pt x="3360" y="53488"/>
                  </a:lnTo>
                  <a:lnTo>
                    <a:pt x="3577" y="53023"/>
                  </a:lnTo>
                  <a:lnTo>
                    <a:pt x="3577" y="52325"/>
                  </a:lnTo>
                  <a:lnTo>
                    <a:pt x="3794" y="51860"/>
                  </a:lnTo>
                  <a:lnTo>
                    <a:pt x="3794" y="51162"/>
                  </a:lnTo>
                  <a:lnTo>
                    <a:pt x="3577" y="51162"/>
                  </a:lnTo>
                  <a:lnTo>
                    <a:pt x="3577" y="49534"/>
                  </a:lnTo>
                  <a:lnTo>
                    <a:pt x="3035" y="47906"/>
                  </a:lnTo>
                  <a:lnTo>
                    <a:pt x="3035" y="47441"/>
                  </a:lnTo>
                  <a:lnTo>
                    <a:pt x="2818" y="46976"/>
                  </a:lnTo>
                  <a:lnTo>
                    <a:pt x="3035" y="46279"/>
                  </a:lnTo>
                  <a:lnTo>
                    <a:pt x="3360" y="45116"/>
                  </a:lnTo>
                  <a:lnTo>
                    <a:pt x="3794" y="41860"/>
                  </a:lnTo>
                  <a:lnTo>
                    <a:pt x="4119" y="40232"/>
                  </a:lnTo>
                  <a:lnTo>
                    <a:pt x="4119" y="37441"/>
                  </a:lnTo>
                  <a:lnTo>
                    <a:pt x="4119" y="36976"/>
                  </a:lnTo>
                  <a:lnTo>
                    <a:pt x="4119" y="36511"/>
                  </a:lnTo>
                  <a:lnTo>
                    <a:pt x="4119" y="36511"/>
                  </a:lnTo>
                  <a:lnTo>
                    <a:pt x="3794" y="35813"/>
                  </a:lnTo>
                  <a:lnTo>
                    <a:pt x="3794" y="35813"/>
                  </a:lnTo>
                  <a:lnTo>
                    <a:pt x="3577" y="35348"/>
                  </a:lnTo>
                  <a:lnTo>
                    <a:pt x="2818" y="35348"/>
                  </a:lnTo>
                  <a:lnTo>
                    <a:pt x="2601" y="34651"/>
                  </a:lnTo>
                  <a:lnTo>
                    <a:pt x="2601" y="34651"/>
                  </a:lnTo>
                  <a:lnTo>
                    <a:pt x="2276" y="34186"/>
                  </a:lnTo>
                  <a:lnTo>
                    <a:pt x="2276" y="34186"/>
                  </a:lnTo>
                  <a:lnTo>
                    <a:pt x="2059" y="33720"/>
                  </a:lnTo>
                  <a:lnTo>
                    <a:pt x="2059" y="33023"/>
                  </a:lnTo>
                  <a:lnTo>
                    <a:pt x="2059" y="32093"/>
                  </a:lnTo>
                  <a:lnTo>
                    <a:pt x="2059" y="31395"/>
                  </a:lnTo>
                  <a:lnTo>
                    <a:pt x="2059" y="30930"/>
                  </a:lnTo>
                  <a:lnTo>
                    <a:pt x="2276" y="29767"/>
                  </a:lnTo>
                  <a:lnTo>
                    <a:pt x="2276" y="28604"/>
                  </a:lnTo>
                  <a:lnTo>
                    <a:pt x="3794" y="18372"/>
                  </a:lnTo>
                  <a:lnTo>
                    <a:pt x="4552" y="14418"/>
                  </a:lnTo>
                  <a:lnTo>
                    <a:pt x="4878" y="13953"/>
                  </a:lnTo>
                  <a:lnTo>
                    <a:pt x="4878" y="12093"/>
                  </a:lnTo>
                  <a:lnTo>
                    <a:pt x="6395" y="12093"/>
                  </a:lnTo>
                  <a:lnTo>
                    <a:pt x="7154" y="11627"/>
                  </a:lnTo>
                  <a:lnTo>
                    <a:pt x="7479" y="11627"/>
                  </a:lnTo>
                  <a:lnTo>
                    <a:pt x="7696" y="11627"/>
                  </a:lnTo>
                  <a:lnTo>
                    <a:pt x="8455" y="12790"/>
                  </a:lnTo>
                  <a:lnTo>
                    <a:pt x="8672" y="12790"/>
                  </a:lnTo>
                  <a:lnTo>
                    <a:pt x="8997" y="11627"/>
                  </a:lnTo>
                  <a:lnTo>
                    <a:pt x="8672" y="10465"/>
                  </a:lnTo>
                  <a:lnTo>
                    <a:pt x="8672" y="10000"/>
                  </a:lnTo>
                  <a:lnTo>
                    <a:pt x="8455" y="8837"/>
                  </a:lnTo>
                  <a:lnTo>
                    <a:pt x="8672" y="8372"/>
                  </a:lnTo>
                  <a:lnTo>
                    <a:pt x="8997" y="7906"/>
                  </a:lnTo>
                  <a:lnTo>
                    <a:pt x="9214" y="8372"/>
                  </a:lnTo>
                  <a:lnTo>
                    <a:pt x="9756" y="10000"/>
                  </a:lnTo>
                  <a:lnTo>
                    <a:pt x="10298" y="10000"/>
                  </a:lnTo>
                  <a:lnTo>
                    <a:pt x="10514" y="9534"/>
                  </a:lnTo>
                  <a:lnTo>
                    <a:pt x="11056" y="8372"/>
                  </a:lnTo>
                  <a:lnTo>
                    <a:pt x="11273" y="7906"/>
                  </a:lnTo>
                  <a:lnTo>
                    <a:pt x="11815" y="8372"/>
                  </a:lnTo>
                  <a:lnTo>
                    <a:pt x="11815" y="8372"/>
                  </a:lnTo>
                  <a:lnTo>
                    <a:pt x="11815" y="8837"/>
                  </a:lnTo>
                  <a:lnTo>
                    <a:pt x="11815" y="9534"/>
                  </a:lnTo>
                  <a:lnTo>
                    <a:pt x="11815" y="11162"/>
                  </a:lnTo>
                  <a:lnTo>
                    <a:pt x="11815" y="11162"/>
                  </a:lnTo>
                  <a:lnTo>
                    <a:pt x="12249" y="11627"/>
                  </a:lnTo>
                  <a:lnTo>
                    <a:pt x="13333" y="12790"/>
                  </a:lnTo>
                  <a:lnTo>
                    <a:pt x="14634" y="12790"/>
                  </a:lnTo>
                  <a:lnTo>
                    <a:pt x="15609" y="11627"/>
                  </a:lnTo>
                  <a:lnTo>
                    <a:pt x="15392" y="8837"/>
                  </a:lnTo>
                  <a:lnTo>
                    <a:pt x="15609" y="8837"/>
                  </a:lnTo>
                  <a:lnTo>
                    <a:pt x="15609" y="8837"/>
                  </a:lnTo>
                  <a:lnTo>
                    <a:pt x="15609" y="8837"/>
                  </a:lnTo>
                  <a:lnTo>
                    <a:pt x="15609" y="8372"/>
                  </a:lnTo>
                  <a:lnTo>
                    <a:pt x="15934" y="8372"/>
                  </a:lnTo>
                  <a:lnTo>
                    <a:pt x="16151" y="9534"/>
                  </a:lnTo>
                  <a:lnTo>
                    <a:pt x="17452" y="10465"/>
                  </a:lnTo>
                  <a:lnTo>
                    <a:pt x="17994" y="11627"/>
                  </a:lnTo>
                  <a:lnTo>
                    <a:pt x="17994" y="12093"/>
                  </a:lnTo>
                  <a:lnTo>
                    <a:pt x="18211" y="12093"/>
                  </a:lnTo>
                  <a:lnTo>
                    <a:pt x="18428" y="11627"/>
                  </a:lnTo>
                  <a:lnTo>
                    <a:pt x="18428" y="10465"/>
                  </a:lnTo>
                  <a:lnTo>
                    <a:pt x="17994" y="9534"/>
                  </a:lnTo>
                  <a:lnTo>
                    <a:pt x="18211" y="8837"/>
                  </a:lnTo>
                  <a:lnTo>
                    <a:pt x="19728" y="9534"/>
                  </a:lnTo>
                  <a:lnTo>
                    <a:pt x="20271" y="9534"/>
                  </a:lnTo>
                  <a:lnTo>
                    <a:pt x="20271" y="8372"/>
                  </a:lnTo>
                  <a:lnTo>
                    <a:pt x="19728" y="6744"/>
                  </a:lnTo>
                  <a:lnTo>
                    <a:pt x="19512" y="5116"/>
                  </a:lnTo>
                  <a:lnTo>
                    <a:pt x="20271" y="4418"/>
                  </a:lnTo>
                  <a:lnTo>
                    <a:pt x="20813" y="5581"/>
                  </a:lnTo>
                  <a:lnTo>
                    <a:pt x="20813" y="7906"/>
                  </a:lnTo>
                  <a:lnTo>
                    <a:pt x="22764" y="5116"/>
                  </a:lnTo>
                  <a:lnTo>
                    <a:pt x="23306" y="5116"/>
                  </a:lnTo>
                  <a:lnTo>
                    <a:pt x="23631" y="5581"/>
                  </a:lnTo>
                  <a:lnTo>
                    <a:pt x="24065" y="6744"/>
                  </a:lnTo>
                  <a:lnTo>
                    <a:pt x="24390" y="6744"/>
                  </a:lnTo>
                  <a:lnTo>
                    <a:pt x="24390" y="7906"/>
                  </a:lnTo>
                  <a:lnTo>
                    <a:pt x="25149" y="10465"/>
                  </a:lnTo>
                  <a:lnTo>
                    <a:pt x="26124" y="13255"/>
                  </a:lnTo>
                  <a:lnTo>
                    <a:pt x="27208" y="13255"/>
                  </a:lnTo>
                  <a:lnTo>
                    <a:pt x="28509" y="12093"/>
                  </a:lnTo>
                  <a:lnTo>
                    <a:pt x="29701" y="11162"/>
                  </a:lnTo>
                  <a:lnTo>
                    <a:pt x="31002" y="11627"/>
                  </a:lnTo>
                  <a:lnTo>
                    <a:pt x="34579" y="15581"/>
                  </a:lnTo>
                  <a:lnTo>
                    <a:pt x="35338" y="16046"/>
                  </a:lnTo>
                  <a:lnTo>
                    <a:pt x="35880" y="16046"/>
                  </a:lnTo>
                  <a:lnTo>
                    <a:pt x="36422" y="15581"/>
                  </a:lnTo>
                  <a:lnTo>
                    <a:pt x="36964" y="14883"/>
                  </a:lnTo>
                  <a:lnTo>
                    <a:pt x="37398" y="15581"/>
                  </a:lnTo>
                  <a:lnTo>
                    <a:pt x="38157" y="18372"/>
                  </a:lnTo>
                  <a:lnTo>
                    <a:pt x="38699" y="20000"/>
                  </a:lnTo>
                  <a:lnTo>
                    <a:pt x="40000" y="20930"/>
                  </a:lnTo>
                  <a:lnTo>
                    <a:pt x="41300" y="20930"/>
                  </a:lnTo>
                  <a:lnTo>
                    <a:pt x="42818" y="20930"/>
                  </a:lnTo>
                  <a:lnTo>
                    <a:pt x="43794" y="20000"/>
                  </a:lnTo>
                  <a:lnTo>
                    <a:pt x="44878" y="17674"/>
                  </a:lnTo>
                  <a:lnTo>
                    <a:pt x="45636" y="14883"/>
                  </a:lnTo>
                  <a:lnTo>
                    <a:pt x="46178" y="12790"/>
                  </a:lnTo>
                  <a:lnTo>
                    <a:pt x="46395" y="12093"/>
                  </a:lnTo>
                  <a:lnTo>
                    <a:pt x="46612" y="12093"/>
                  </a:lnTo>
                  <a:lnTo>
                    <a:pt x="46612" y="12790"/>
                  </a:lnTo>
                  <a:lnTo>
                    <a:pt x="46937" y="12790"/>
                  </a:lnTo>
                  <a:lnTo>
                    <a:pt x="47479" y="12093"/>
                  </a:lnTo>
                  <a:lnTo>
                    <a:pt x="47913" y="12093"/>
                  </a:lnTo>
                  <a:lnTo>
                    <a:pt x="47913" y="12093"/>
                  </a:lnTo>
                  <a:lnTo>
                    <a:pt x="48455" y="13255"/>
                  </a:lnTo>
                  <a:lnTo>
                    <a:pt x="48672" y="13255"/>
                  </a:lnTo>
                  <a:lnTo>
                    <a:pt x="48672" y="13255"/>
                  </a:lnTo>
                  <a:lnTo>
                    <a:pt x="48672" y="13953"/>
                  </a:lnTo>
                  <a:lnTo>
                    <a:pt x="48997" y="13953"/>
                  </a:lnTo>
                  <a:lnTo>
                    <a:pt x="48997" y="14418"/>
                  </a:lnTo>
                  <a:lnTo>
                    <a:pt x="48997" y="14883"/>
                  </a:lnTo>
                  <a:lnTo>
                    <a:pt x="48672" y="14883"/>
                  </a:lnTo>
                  <a:lnTo>
                    <a:pt x="48672" y="15581"/>
                  </a:lnTo>
                  <a:lnTo>
                    <a:pt x="48672" y="16046"/>
                  </a:lnTo>
                  <a:lnTo>
                    <a:pt x="48997" y="16046"/>
                  </a:lnTo>
                  <a:lnTo>
                    <a:pt x="48997" y="16046"/>
                  </a:lnTo>
                  <a:lnTo>
                    <a:pt x="52357" y="17209"/>
                  </a:lnTo>
                  <a:lnTo>
                    <a:pt x="52357" y="17209"/>
                  </a:lnTo>
                  <a:lnTo>
                    <a:pt x="52791" y="17209"/>
                  </a:lnTo>
                  <a:lnTo>
                    <a:pt x="52791" y="17674"/>
                  </a:lnTo>
                  <a:lnTo>
                    <a:pt x="53333" y="18372"/>
                  </a:lnTo>
                  <a:lnTo>
                    <a:pt x="54092" y="17209"/>
                  </a:lnTo>
                  <a:lnTo>
                    <a:pt x="54634" y="16511"/>
                  </a:lnTo>
                  <a:lnTo>
                    <a:pt x="54634" y="16046"/>
                  </a:lnTo>
                  <a:lnTo>
                    <a:pt x="54850" y="16046"/>
                  </a:lnTo>
                  <a:lnTo>
                    <a:pt x="55934" y="14883"/>
                  </a:lnTo>
                  <a:lnTo>
                    <a:pt x="56151" y="14883"/>
                  </a:lnTo>
                  <a:lnTo>
                    <a:pt x="56151" y="14418"/>
                  </a:lnTo>
                  <a:lnTo>
                    <a:pt x="56368" y="13953"/>
                  </a:lnTo>
                  <a:lnTo>
                    <a:pt x="56368" y="13255"/>
                  </a:lnTo>
                  <a:lnTo>
                    <a:pt x="56368" y="13255"/>
                  </a:lnTo>
                  <a:lnTo>
                    <a:pt x="56693" y="13255"/>
                  </a:lnTo>
                  <a:lnTo>
                    <a:pt x="59186" y="11627"/>
                  </a:lnTo>
                  <a:lnTo>
                    <a:pt x="59512" y="11627"/>
                  </a:lnTo>
                  <a:lnTo>
                    <a:pt x="61246" y="12093"/>
                  </a:lnTo>
                  <a:lnTo>
                    <a:pt x="61246" y="12790"/>
                  </a:lnTo>
                  <a:lnTo>
                    <a:pt x="61571" y="12790"/>
                  </a:lnTo>
                  <a:lnTo>
                    <a:pt x="61788" y="13255"/>
                  </a:lnTo>
                  <a:lnTo>
                    <a:pt x="62005" y="13953"/>
                  </a:lnTo>
                  <a:lnTo>
                    <a:pt x="62547" y="13255"/>
                  </a:lnTo>
                  <a:lnTo>
                    <a:pt x="64823" y="11162"/>
                  </a:lnTo>
                  <a:lnTo>
                    <a:pt x="65365" y="11627"/>
                  </a:lnTo>
                  <a:lnTo>
                    <a:pt x="65691" y="11627"/>
                  </a:lnTo>
                  <a:lnTo>
                    <a:pt x="65907" y="11162"/>
                  </a:lnTo>
                  <a:lnTo>
                    <a:pt x="65907" y="10000"/>
                  </a:lnTo>
                  <a:lnTo>
                    <a:pt x="65907" y="10000"/>
                  </a:lnTo>
                  <a:lnTo>
                    <a:pt x="66124" y="9534"/>
                  </a:lnTo>
                  <a:lnTo>
                    <a:pt x="66124" y="9534"/>
                  </a:lnTo>
                  <a:lnTo>
                    <a:pt x="68509" y="8837"/>
                  </a:lnTo>
                  <a:lnTo>
                    <a:pt x="70243" y="9534"/>
                  </a:lnTo>
                  <a:lnTo>
                    <a:pt x="70569" y="10465"/>
                  </a:lnTo>
                  <a:lnTo>
                    <a:pt x="71002" y="10000"/>
                  </a:lnTo>
                  <a:lnTo>
                    <a:pt x="72303" y="9534"/>
                  </a:lnTo>
                  <a:lnTo>
                    <a:pt x="73062" y="8837"/>
                  </a:lnTo>
                  <a:lnTo>
                    <a:pt x="73604" y="9534"/>
                  </a:lnTo>
                  <a:lnTo>
                    <a:pt x="74579" y="10000"/>
                  </a:lnTo>
                  <a:lnTo>
                    <a:pt x="76422" y="12790"/>
                  </a:lnTo>
                  <a:lnTo>
                    <a:pt x="76964" y="12790"/>
                  </a:lnTo>
                  <a:lnTo>
                    <a:pt x="77398" y="12093"/>
                  </a:lnTo>
                  <a:lnTo>
                    <a:pt x="77940" y="11162"/>
                  </a:lnTo>
                  <a:lnTo>
                    <a:pt x="78482" y="9534"/>
                  </a:lnTo>
                  <a:lnTo>
                    <a:pt x="79783" y="8372"/>
                  </a:lnTo>
                  <a:lnTo>
                    <a:pt x="80216" y="7209"/>
                  </a:lnTo>
                  <a:lnTo>
                    <a:pt x="80216" y="6046"/>
                  </a:lnTo>
                  <a:lnTo>
                    <a:pt x="80542" y="5581"/>
                  </a:lnTo>
                  <a:lnTo>
                    <a:pt x="80758" y="5116"/>
                  </a:lnTo>
                  <a:lnTo>
                    <a:pt x="81300" y="4418"/>
                  </a:lnTo>
                  <a:lnTo>
                    <a:pt x="81517" y="4418"/>
                  </a:lnTo>
                  <a:lnTo>
                    <a:pt x="81842" y="3953"/>
                  </a:lnTo>
                  <a:lnTo>
                    <a:pt x="81842" y="2790"/>
                  </a:lnTo>
                  <a:lnTo>
                    <a:pt x="82059" y="2790"/>
                  </a:lnTo>
                  <a:lnTo>
                    <a:pt x="82818" y="2325"/>
                  </a:lnTo>
                  <a:lnTo>
                    <a:pt x="84336" y="1162"/>
                  </a:lnTo>
                  <a:lnTo>
                    <a:pt x="85094" y="1162"/>
                  </a:lnTo>
                  <a:lnTo>
                    <a:pt x="85636" y="1162"/>
                  </a:lnTo>
                  <a:lnTo>
                    <a:pt x="86178" y="1162"/>
                  </a:lnTo>
                  <a:lnTo>
                    <a:pt x="86178" y="1162"/>
                  </a:lnTo>
                  <a:lnTo>
                    <a:pt x="87479" y="0"/>
                  </a:lnTo>
                  <a:lnTo>
                    <a:pt x="87696" y="0"/>
                  </a:lnTo>
                  <a:lnTo>
                    <a:pt x="87913" y="0"/>
                  </a:lnTo>
                  <a:lnTo>
                    <a:pt x="88238" y="0"/>
                  </a:lnTo>
                  <a:lnTo>
                    <a:pt x="91273" y="697"/>
                  </a:lnTo>
                  <a:lnTo>
                    <a:pt x="92032" y="697"/>
                  </a:lnTo>
                  <a:lnTo>
                    <a:pt x="92357" y="1162"/>
                  </a:lnTo>
                  <a:lnTo>
                    <a:pt x="92574" y="1860"/>
                  </a:lnTo>
                  <a:lnTo>
                    <a:pt x="92574" y="1860"/>
                  </a:lnTo>
                  <a:lnTo>
                    <a:pt x="92791" y="2790"/>
                  </a:lnTo>
                  <a:lnTo>
                    <a:pt x="92791" y="2790"/>
                  </a:lnTo>
                  <a:lnTo>
                    <a:pt x="93116" y="3488"/>
                  </a:lnTo>
                  <a:lnTo>
                    <a:pt x="93550" y="3488"/>
                  </a:lnTo>
                  <a:lnTo>
                    <a:pt x="93875" y="3488"/>
                  </a:lnTo>
                  <a:lnTo>
                    <a:pt x="94092" y="3488"/>
                  </a:lnTo>
                  <a:lnTo>
                    <a:pt x="94092" y="2790"/>
                  </a:lnTo>
                  <a:lnTo>
                    <a:pt x="94417" y="2790"/>
                  </a:lnTo>
                  <a:lnTo>
                    <a:pt x="94850" y="3488"/>
                  </a:lnTo>
                  <a:lnTo>
                    <a:pt x="95934" y="3488"/>
                  </a:lnTo>
                  <a:lnTo>
                    <a:pt x="96151" y="3488"/>
                  </a:lnTo>
                  <a:lnTo>
                    <a:pt x="96368" y="3488"/>
                  </a:lnTo>
                  <a:lnTo>
                    <a:pt x="96368" y="2790"/>
                  </a:lnTo>
                  <a:lnTo>
                    <a:pt x="96368" y="2790"/>
                  </a:lnTo>
                  <a:lnTo>
                    <a:pt x="96693" y="2790"/>
                  </a:lnTo>
                  <a:lnTo>
                    <a:pt x="97452" y="1860"/>
                  </a:lnTo>
                  <a:lnTo>
                    <a:pt x="97669" y="1860"/>
                  </a:lnTo>
                  <a:lnTo>
                    <a:pt x="97994" y="1860"/>
                  </a:lnTo>
                  <a:lnTo>
                    <a:pt x="98211" y="2325"/>
                  </a:lnTo>
                  <a:lnTo>
                    <a:pt x="98211" y="2325"/>
                  </a:lnTo>
                  <a:lnTo>
                    <a:pt x="98211" y="2790"/>
                  </a:lnTo>
                  <a:lnTo>
                    <a:pt x="98211" y="2790"/>
                  </a:lnTo>
                  <a:lnTo>
                    <a:pt x="98211" y="3488"/>
                  </a:lnTo>
                  <a:lnTo>
                    <a:pt x="98211" y="3953"/>
                  </a:lnTo>
                  <a:lnTo>
                    <a:pt x="98211" y="3953"/>
                  </a:lnTo>
                  <a:lnTo>
                    <a:pt x="98211" y="4418"/>
                  </a:lnTo>
                  <a:lnTo>
                    <a:pt x="98211" y="5116"/>
                  </a:lnTo>
                  <a:lnTo>
                    <a:pt x="98211" y="5116"/>
                  </a:lnTo>
                  <a:lnTo>
                    <a:pt x="98211" y="6046"/>
                  </a:lnTo>
                  <a:lnTo>
                    <a:pt x="98428" y="7209"/>
                  </a:lnTo>
                  <a:lnTo>
                    <a:pt x="98428" y="8372"/>
                  </a:lnTo>
                  <a:lnTo>
                    <a:pt x="98753" y="8372"/>
                  </a:lnTo>
                  <a:lnTo>
                    <a:pt x="98753" y="8837"/>
                  </a:lnTo>
                  <a:lnTo>
                    <a:pt x="98753" y="8837"/>
                  </a:lnTo>
                  <a:lnTo>
                    <a:pt x="98970" y="9534"/>
                  </a:lnTo>
                  <a:lnTo>
                    <a:pt x="99728" y="9534"/>
                  </a:lnTo>
                  <a:lnTo>
                    <a:pt x="100054" y="9534"/>
                  </a:lnTo>
                  <a:lnTo>
                    <a:pt x="100271" y="10000"/>
                  </a:lnTo>
                  <a:lnTo>
                    <a:pt x="100271" y="10000"/>
                  </a:lnTo>
                  <a:lnTo>
                    <a:pt x="100487" y="10465"/>
                  </a:lnTo>
                  <a:lnTo>
                    <a:pt x="100487" y="10465"/>
                  </a:lnTo>
                  <a:lnTo>
                    <a:pt x="100487" y="11162"/>
                  </a:lnTo>
                  <a:lnTo>
                    <a:pt x="100487" y="11627"/>
                  </a:lnTo>
                  <a:lnTo>
                    <a:pt x="100487" y="12093"/>
                  </a:lnTo>
                  <a:lnTo>
                    <a:pt x="100813" y="12790"/>
                  </a:lnTo>
                  <a:lnTo>
                    <a:pt x="100813" y="12790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37" name="Google Shape;20137;p426"/>
            <p:cNvSpPr/>
            <p:nvPr/>
          </p:nvSpPr>
          <p:spPr>
            <a:xfrm>
              <a:off x="1132297" y="1389698"/>
              <a:ext cx="809759" cy="4462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223" y="64225"/>
                  </a:moveTo>
                  <a:lnTo>
                    <a:pt x="119223" y="64225"/>
                  </a:lnTo>
                  <a:lnTo>
                    <a:pt x="118913" y="64788"/>
                  </a:lnTo>
                  <a:lnTo>
                    <a:pt x="118913" y="65352"/>
                  </a:lnTo>
                  <a:lnTo>
                    <a:pt x="118602" y="64788"/>
                  </a:lnTo>
                  <a:lnTo>
                    <a:pt x="117516" y="64225"/>
                  </a:lnTo>
                  <a:lnTo>
                    <a:pt x="117050" y="64225"/>
                  </a:lnTo>
                  <a:lnTo>
                    <a:pt x="117050" y="64788"/>
                  </a:lnTo>
                  <a:lnTo>
                    <a:pt x="116739" y="65352"/>
                  </a:lnTo>
                  <a:lnTo>
                    <a:pt x="116429" y="66197"/>
                  </a:lnTo>
                  <a:lnTo>
                    <a:pt x="115963" y="66197"/>
                  </a:lnTo>
                  <a:lnTo>
                    <a:pt x="115653" y="66197"/>
                  </a:lnTo>
                  <a:lnTo>
                    <a:pt x="114877" y="64788"/>
                  </a:lnTo>
                  <a:lnTo>
                    <a:pt x="113014" y="62816"/>
                  </a:lnTo>
                  <a:lnTo>
                    <a:pt x="112238" y="61408"/>
                  </a:lnTo>
                  <a:lnTo>
                    <a:pt x="111617" y="62253"/>
                  </a:lnTo>
                  <a:lnTo>
                    <a:pt x="110064" y="59999"/>
                  </a:lnTo>
                  <a:lnTo>
                    <a:pt x="108978" y="59999"/>
                  </a:lnTo>
                  <a:lnTo>
                    <a:pt x="109443" y="61408"/>
                  </a:lnTo>
                  <a:lnTo>
                    <a:pt x="109443" y="61408"/>
                  </a:lnTo>
                  <a:lnTo>
                    <a:pt x="108978" y="62253"/>
                  </a:lnTo>
                  <a:lnTo>
                    <a:pt x="108978" y="62253"/>
                  </a:lnTo>
                  <a:lnTo>
                    <a:pt x="109443" y="62816"/>
                  </a:lnTo>
                  <a:lnTo>
                    <a:pt x="109754" y="63380"/>
                  </a:lnTo>
                  <a:lnTo>
                    <a:pt x="110064" y="64225"/>
                  </a:lnTo>
                  <a:lnTo>
                    <a:pt x="110530" y="64225"/>
                  </a:lnTo>
                  <a:lnTo>
                    <a:pt x="110530" y="64788"/>
                  </a:lnTo>
                  <a:lnTo>
                    <a:pt x="110064" y="65352"/>
                  </a:lnTo>
                  <a:lnTo>
                    <a:pt x="110064" y="66197"/>
                  </a:lnTo>
                  <a:lnTo>
                    <a:pt x="109754" y="66760"/>
                  </a:lnTo>
                  <a:lnTo>
                    <a:pt x="110530" y="67323"/>
                  </a:lnTo>
                  <a:lnTo>
                    <a:pt x="110530" y="68169"/>
                  </a:lnTo>
                  <a:lnTo>
                    <a:pt x="110064" y="68169"/>
                  </a:lnTo>
                  <a:lnTo>
                    <a:pt x="109443" y="66760"/>
                  </a:lnTo>
                  <a:lnTo>
                    <a:pt x="108978" y="65352"/>
                  </a:lnTo>
                  <a:lnTo>
                    <a:pt x="106804" y="64225"/>
                  </a:lnTo>
                  <a:lnTo>
                    <a:pt x="104165" y="60845"/>
                  </a:lnTo>
                  <a:lnTo>
                    <a:pt x="103544" y="59999"/>
                  </a:lnTo>
                  <a:lnTo>
                    <a:pt x="101992" y="58028"/>
                  </a:lnTo>
                  <a:lnTo>
                    <a:pt x="101681" y="58028"/>
                  </a:lnTo>
                  <a:lnTo>
                    <a:pt x="100129" y="58028"/>
                  </a:lnTo>
                  <a:lnTo>
                    <a:pt x="99818" y="58028"/>
                  </a:lnTo>
                  <a:lnTo>
                    <a:pt x="99042" y="57464"/>
                  </a:lnTo>
                  <a:lnTo>
                    <a:pt x="97179" y="54084"/>
                  </a:lnTo>
                  <a:lnTo>
                    <a:pt x="96869" y="54084"/>
                  </a:lnTo>
                  <a:lnTo>
                    <a:pt x="96558" y="52676"/>
                  </a:lnTo>
                  <a:lnTo>
                    <a:pt x="95782" y="52112"/>
                  </a:lnTo>
                  <a:lnTo>
                    <a:pt x="93609" y="50704"/>
                  </a:lnTo>
                  <a:lnTo>
                    <a:pt x="92833" y="50140"/>
                  </a:lnTo>
                  <a:lnTo>
                    <a:pt x="92522" y="48732"/>
                  </a:lnTo>
                  <a:lnTo>
                    <a:pt x="92056" y="47323"/>
                  </a:lnTo>
                  <a:lnTo>
                    <a:pt x="91435" y="48169"/>
                  </a:lnTo>
                  <a:lnTo>
                    <a:pt x="90659" y="48732"/>
                  </a:lnTo>
                  <a:lnTo>
                    <a:pt x="89883" y="48732"/>
                  </a:lnTo>
                  <a:lnTo>
                    <a:pt x="89573" y="47323"/>
                  </a:lnTo>
                  <a:lnTo>
                    <a:pt x="89107" y="46760"/>
                  </a:lnTo>
                  <a:lnTo>
                    <a:pt x="86623" y="45352"/>
                  </a:lnTo>
                  <a:lnTo>
                    <a:pt x="86313" y="42816"/>
                  </a:lnTo>
                  <a:lnTo>
                    <a:pt x="81034" y="38873"/>
                  </a:lnTo>
                  <a:lnTo>
                    <a:pt x="79327" y="36901"/>
                  </a:lnTo>
                  <a:lnTo>
                    <a:pt x="78861" y="38028"/>
                  </a:lnTo>
                  <a:lnTo>
                    <a:pt x="78551" y="39436"/>
                  </a:lnTo>
                  <a:lnTo>
                    <a:pt x="78551" y="40845"/>
                  </a:lnTo>
                  <a:lnTo>
                    <a:pt x="78861" y="42816"/>
                  </a:lnTo>
                  <a:lnTo>
                    <a:pt x="76688" y="41408"/>
                  </a:lnTo>
                  <a:lnTo>
                    <a:pt x="75601" y="40845"/>
                  </a:lnTo>
                  <a:lnTo>
                    <a:pt x="75601" y="39436"/>
                  </a:lnTo>
                  <a:lnTo>
                    <a:pt x="74514" y="36901"/>
                  </a:lnTo>
                  <a:lnTo>
                    <a:pt x="72962" y="35492"/>
                  </a:lnTo>
                  <a:lnTo>
                    <a:pt x="68305" y="34929"/>
                  </a:lnTo>
                  <a:lnTo>
                    <a:pt x="65976" y="34084"/>
                  </a:lnTo>
                  <a:lnTo>
                    <a:pt x="64579" y="32676"/>
                  </a:lnTo>
                  <a:lnTo>
                    <a:pt x="64269" y="33521"/>
                  </a:lnTo>
                  <a:lnTo>
                    <a:pt x="61940" y="33521"/>
                  </a:lnTo>
                  <a:lnTo>
                    <a:pt x="60853" y="33521"/>
                  </a:lnTo>
                  <a:lnTo>
                    <a:pt x="60543" y="32676"/>
                  </a:lnTo>
                  <a:lnTo>
                    <a:pt x="59767" y="32112"/>
                  </a:lnTo>
                  <a:lnTo>
                    <a:pt x="56817" y="32112"/>
                  </a:lnTo>
                  <a:lnTo>
                    <a:pt x="55730" y="32676"/>
                  </a:lnTo>
                  <a:lnTo>
                    <a:pt x="54954" y="33521"/>
                  </a:lnTo>
                  <a:lnTo>
                    <a:pt x="53868" y="35492"/>
                  </a:lnTo>
                  <a:lnTo>
                    <a:pt x="53557" y="36901"/>
                  </a:lnTo>
                  <a:lnTo>
                    <a:pt x="53247" y="37464"/>
                  </a:lnTo>
                  <a:lnTo>
                    <a:pt x="52781" y="37464"/>
                  </a:lnTo>
                  <a:lnTo>
                    <a:pt x="52470" y="37464"/>
                  </a:lnTo>
                  <a:lnTo>
                    <a:pt x="52005" y="37464"/>
                  </a:lnTo>
                  <a:lnTo>
                    <a:pt x="49521" y="42253"/>
                  </a:lnTo>
                  <a:lnTo>
                    <a:pt x="48745" y="42253"/>
                  </a:lnTo>
                  <a:lnTo>
                    <a:pt x="47968" y="42816"/>
                  </a:lnTo>
                  <a:lnTo>
                    <a:pt x="46882" y="44788"/>
                  </a:lnTo>
                  <a:lnTo>
                    <a:pt x="43932" y="50140"/>
                  </a:lnTo>
                  <a:lnTo>
                    <a:pt x="42846" y="52676"/>
                  </a:lnTo>
                  <a:lnTo>
                    <a:pt x="43311" y="54647"/>
                  </a:lnTo>
                  <a:lnTo>
                    <a:pt x="42846" y="56056"/>
                  </a:lnTo>
                  <a:lnTo>
                    <a:pt x="42846" y="56901"/>
                  </a:lnTo>
                  <a:lnTo>
                    <a:pt x="42846" y="58028"/>
                  </a:lnTo>
                  <a:lnTo>
                    <a:pt x="42846" y="58028"/>
                  </a:lnTo>
                  <a:lnTo>
                    <a:pt x="42225" y="59436"/>
                  </a:lnTo>
                  <a:lnTo>
                    <a:pt x="41759" y="59436"/>
                  </a:lnTo>
                  <a:lnTo>
                    <a:pt x="41759" y="61408"/>
                  </a:lnTo>
                  <a:lnTo>
                    <a:pt x="41759" y="62816"/>
                  </a:lnTo>
                  <a:lnTo>
                    <a:pt x="41759" y="63380"/>
                  </a:lnTo>
                  <a:lnTo>
                    <a:pt x="41448" y="65352"/>
                  </a:lnTo>
                  <a:lnTo>
                    <a:pt x="40362" y="66760"/>
                  </a:lnTo>
                  <a:lnTo>
                    <a:pt x="37723" y="68732"/>
                  </a:lnTo>
                  <a:lnTo>
                    <a:pt x="36326" y="70140"/>
                  </a:lnTo>
                  <a:lnTo>
                    <a:pt x="35549" y="71549"/>
                  </a:lnTo>
                  <a:lnTo>
                    <a:pt x="35239" y="72676"/>
                  </a:lnTo>
                  <a:lnTo>
                    <a:pt x="34152" y="76056"/>
                  </a:lnTo>
                  <a:lnTo>
                    <a:pt x="34152" y="76901"/>
                  </a:lnTo>
                  <a:lnTo>
                    <a:pt x="34463" y="78873"/>
                  </a:lnTo>
                  <a:lnTo>
                    <a:pt x="34463" y="80000"/>
                  </a:lnTo>
                  <a:lnTo>
                    <a:pt x="34152" y="81408"/>
                  </a:lnTo>
                  <a:lnTo>
                    <a:pt x="33686" y="83380"/>
                  </a:lnTo>
                  <a:lnTo>
                    <a:pt x="31824" y="88169"/>
                  </a:lnTo>
                  <a:lnTo>
                    <a:pt x="31203" y="91549"/>
                  </a:lnTo>
                  <a:lnTo>
                    <a:pt x="32289" y="93521"/>
                  </a:lnTo>
                  <a:lnTo>
                    <a:pt x="32289" y="94084"/>
                  </a:lnTo>
                  <a:lnTo>
                    <a:pt x="31203" y="94647"/>
                  </a:lnTo>
                  <a:lnTo>
                    <a:pt x="29650" y="98028"/>
                  </a:lnTo>
                  <a:lnTo>
                    <a:pt x="28564" y="99436"/>
                  </a:lnTo>
                  <a:lnTo>
                    <a:pt x="28253" y="100000"/>
                  </a:lnTo>
                  <a:lnTo>
                    <a:pt x="28253" y="100845"/>
                  </a:lnTo>
                  <a:lnTo>
                    <a:pt x="27787" y="101408"/>
                  </a:lnTo>
                  <a:lnTo>
                    <a:pt x="27787" y="101971"/>
                  </a:lnTo>
                  <a:lnTo>
                    <a:pt x="27166" y="102816"/>
                  </a:lnTo>
                  <a:lnTo>
                    <a:pt x="26080" y="103380"/>
                  </a:lnTo>
                  <a:lnTo>
                    <a:pt x="23130" y="108732"/>
                  </a:lnTo>
                  <a:lnTo>
                    <a:pt x="15058" y="113521"/>
                  </a:lnTo>
                  <a:lnTo>
                    <a:pt x="12729" y="116901"/>
                  </a:lnTo>
                  <a:lnTo>
                    <a:pt x="11021" y="118028"/>
                  </a:lnTo>
                  <a:lnTo>
                    <a:pt x="5122" y="118873"/>
                  </a:lnTo>
                  <a:lnTo>
                    <a:pt x="3570" y="119999"/>
                  </a:lnTo>
                  <a:lnTo>
                    <a:pt x="2949" y="119999"/>
                  </a:lnTo>
                  <a:lnTo>
                    <a:pt x="2483" y="119436"/>
                  </a:lnTo>
                  <a:lnTo>
                    <a:pt x="2173" y="119436"/>
                  </a:lnTo>
                  <a:lnTo>
                    <a:pt x="1707" y="119436"/>
                  </a:lnTo>
                  <a:lnTo>
                    <a:pt x="310" y="114084"/>
                  </a:lnTo>
                  <a:lnTo>
                    <a:pt x="0" y="110704"/>
                  </a:lnTo>
                  <a:lnTo>
                    <a:pt x="620" y="108169"/>
                  </a:lnTo>
                  <a:lnTo>
                    <a:pt x="2483" y="103380"/>
                  </a:lnTo>
                  <a:lnTo>
                    <a:pt x="3260" y="100845"/>
                  </a:lnTo>
                  <a:lnTo>
                    <a:pt x="5433" y="96901"/>
                  </a:lnTo>
                  <a:lnTo>
                    <a:pt x="6520" y="94084"/>
                  </a:lnTo>
                  <a:lnTo>
                    <a:pt x="6985" y="92676"/>
                  </a:lnTo>
                  <a:lnTo>
                    <a:pt x="6985" y="90140"/>
                  </a:lnTo>
                  <a:lnTo>
                    <a:pt x="7296" y="88732"/>
                  </a:lnTo>
                  <a:lnTo>
                    <a:pt x="7606" y="87323"/>
                  </a:lnTo>
                  <a:lnTo>
                    <a:pt x="8382" y="86197"/>
                  </a:lnTo>
                  <a:lnTo>
                    <a:pt x="8693" y="84788"/>
                  </a:lnTo>
                  <a:lnTo>
                    <a:pt x="8693" y="82816"/>
                  </a:lnTo>
                  <a:lnTo>
                    <a:pt x="8693" y="81971"/>
                  </a:lnTo>
                  <a:lnTo>
                    <a:pt x="9469" y="81971"/>
                  </a:lnTo>
                  <a:lnTo>
                    <a:pt x="11021" y="80845"/>
                  </a:lnTo>
                  <a:lnTo>
                    <a:pt x="11021" y="80845"/>
                  </a:lnTo>
                  <a:lnTo>
                    <a:pt x="11021" y="80000"/>
                  </a:lnTo>
                  <a:lnTo>
                    <a:pt x="10556" y="80000"/>
                  </a:lnTo>
                  <a:lnTo>
                    <a:pt x="10556" y="80000"/>
                  </a:lnTo>
                  <a:lnTo>
                    <a:pt x="10556" y="79436"/>
                  </a:lnTo>
                  <a:lnTo>
                    <a:pt x="10245" y="78873"/>
                  </a:lnTo>
                  <a:lnTo>
                    <a:pt x="10245" y="78873"/>
                  </a:lnTo>
                  <a:lnTo>
                    <a:pt x="10556" y="78028"/>
                  </a:lnTo>
                  <a:lnTo>
                    <a:pt x="10556" y="78028"/>
                  </a:lnTo>
                  <a:lnTo>
                    <a:pt x="11021" y="76901"/>
                  </a:lnTo>
                  <a:lnTo>
                    <a:pt x="11021" y="76056"/>
                  </a:lnTo>
                  <a:lnTo>
                    <a:pt x="11332" y="75492"/>
                  </a:lnTo>
                  <a:lnTo>
                    <a:pt x="11332" y="75492"/>
                  </a:lnTo>
                  <a:lnTo>
                    <a:pt x="11642" y="75492"/>
                  </a:lnTo>
                  <a:lnTo>
                    <a:pt x="12108" y="75492"/>
                  </a:lnTo>
                  <a:lnTo>
                    <a:pt x="12419" y="75492"/>
                  </a:lnTo>
                  <a:lnTo>
                    <a:pt x="13195" y="76056"/>
                  </a:lnTo>
                  <a:lnTo>
                    <a:pt x="13816" y="76056"/>
                  </a:lnTo>
                  <a:lnTo>
                    <a:pt x="13816" y="76901"/>
                  </a:lnTo>
                  <a:lnTo>
                    <a:pt x="15368" y="76901"/>
                  </a:lnTo>
                  <a:lnTo>
                    <a:pt x="18318" y="76901"/>
                  </a:lnTo>
                  <a:lnTo>
                    <a:pt x="19404" y="76901"/>
                  </a:lnTo>
                  <a:lnTo>
                    <a:pt x="22664" y="76901"/>
                  </a:lnTo>
                  <a:lnTo>
                    <a:pt x="23130" y="76901"/>
                  </a:lnTo>
                  <a:lnTo>
                    <a:pt x="23130" y="76901"/>
                  </a:lnTo>
                  <a:lnTo>
                    <a:pt x="23130" y="76056"/>
                  </a:lnTo>
                  <a:lnTo>
                    <a:pt x="23441" y="76056"/>
                  </a:lnTo>
                  <a:lnTo>
                    <a:pt x="23130" y="75492"/>
                  </a:lnTo>
                  <a:lnTo>
                    <a:pt x="23130" y="74647"/>
                  </a:lnTo>
                  <a:lnTo>
                    <a:pt x="23130" y="74647"/>
                  </a:lnTo>
                  <a:lnTo>
                    <a:pt x="22664" y="74647"/>
                  </a:lnTo>
                  <a:lnTo>
                    <a:pt x="22354" y="74084"/>
                  </a:lnTo>
                  <a:lnTo>
                    <a:pt x="22354" y="74084"/>
                  </a:lnTo>
                  <a:lnTo>
                    <a:pt x="21888" y="73521"/>
                  </a:lnTo>
                  <a:lnTo>
                    <a:pt x="22354" y="72676"/>
                  </a:lnTo>
                  <a:lnTo>
                    <a:pt x="22354" y="72112"/>
                  </a:lnTo>
                  <a:lnTo>
                    <a:pt x="22664" y="71549"/>
                  </a:lnTo>
                  <a:lnTo>
                    <a:pt x="23130" y="70704"/>
                  </a:lnTo>
                  <a:lnTo>
                    <a:pt x="23130" y="70704"/>
                  </a:lnTo>
                  <a:lnTo>
                    <a:pt x="23751" y="70704"/>
                  </a:lnTo>
                  <a:lnTo>
                    <a:pt x="24217" y="71549"/>
                  </a:lnTo>
                  <a:lnTo>
                    <a:pt x="24838" y="71549"/>
                  </a:lnTo>
                  <a:lnTo>
                    <a:pt x="24838" y="71549"/>
                  </a:lnTo>
                  <a:lnTo>
                    <a:pt x="25304" y="70704"/>
                  </a:lnTo>
                  <a:lnTo>
                    <a:pt x="25304" y="70704"/>
                  </a:lnTo>
                  <a:lnTo>
                    <a:pt x="25614" y="70140"/>
                  </a:lnTo>
                  <a:lnTo>
                    <a:pt x="26080" y="68732"/>
                  </a:lnTo>
                  <a:lnTo>
                    <a:pt x="26390" y="67323"/>
                  </a:lnTo>
                  <a:lnTo>
                    <a:pt x="26390" y="66760"/>
                  </a:lnTo>
                  <a:lnTo>
                    <a:pt x="26390" y="66197"/>
                  </a:lnTo>
                  <a:lnTo>
                    <a:pt x="26390" y="65352"/>
                  </a:lnTo>
                  <a:lnTo>
                    <a:pt x="26390" y="64788"/>
                  </a:lnTo>
                  <a:lnTo>
                    <a:pt x="26080" y="64225"/>
                  </a:lnTo>
                  <a:lnTo>
                    <a:pt x="26080" y="64225"/>
                  </a:lnTo>
                  <a:lnTo>
                    <a:pt x="25614" y="63380"/>
                  </a:lnTo>
                  <a:lnTo>
                    <a:pt x="25614" y="62816"/>
                  </a:lnTo>
                  <a:lnTo>
                    <a:pt x="25614" y="61408"/>
                  </a:lnTo>
                  <a:lnTo>
                    <a:pt x="25614" y="60845"/>
                  </a:lnTo>
                  <a:lnTo>
                    <a:pt x="25614" y="59999"/>
                  </a:lnTo>
                  <a:lnTo>
                    <a:pt x="25614" y="59436"/>
                  </a:lnTo>
                  <a:lnTo>
                    <a:pt x="25614" y="59436"/>
                  </a:lnTo>
                  <a:lnTo>
                    <a:pt x="25614" y="58028"/>
                  </a:lnTo>
                  <a:lnTo>
                    <a:pt x="25614" y="55492"/>
                  </a:lnTo>
                  <a:lnTo>
                    <a:pt x="25614" y="54647"/>
                  </a:lnTo>
                  <a:lnTo>
                    <a:pt x="25614" y="54084"/>
                  </a:lnTo>
                  <a:lnTo>
                    <a:pt x="25304" y="53521"/>
                  </a:lnTo>
                  <a:lnTo>
                    <a:pt x="25304" y="53521"/>
                  </a:lnTo>
                  <a:lnTo>
                    <a:pt x="25304" y="52676"/>
                  </a:lnTo>
                  <a:lnTo>
                    <a:pt x="25304" y="52676"/>
                  </a:lnTo>
                  <a:lnTo>
                    <a:pt x="25614" y="52112"/>
                  </a:lnTo>
                  <a:lnTo>
                    <a:pt x="26080" y="51549"/>
                  </a:lnTo>
                  <a:lnTo>
                    <a:pt x="26390" y="50704"/>
                  </a:lnTo>
                  <a:lnTo>
                    <a:pt x="26701" y="50140"/>
                  </a:lnTo>
                  <a:lnTo>
                    <a:pt x="26701" y="49577"/>
                  </a:lnTo>
                  <a:lnTo>
                    <a:pt x="27166" y="48732"/>
                  </a:lnTo>
                  <a:lnTo>
                    <a:pt x="27787" y="47323"/>
                  </a:lnTo>
                  <a:lnTo>
                    <a:pt x="28253" y="46760"/>
                  </a:lnTo>
                  <a:lnTo>
                    <a:pt x="28253" y="46760"/>
                  </a:lnTo>
                  <a:lnTo>
                    <a:pt x="28253" y="45352"/>
                  </a:lnTo>
                  <a:lnTo>
                    <a:pt x="28564" y="44225"/>
                  </a:lnTo>
                  <a:lnTo>
                    <a:pt x="28874" y="42253"/>
                  </a:lnTo>
                  <a:lnTo>
                    <a:pt x="28874" y="41408"/>
                  </a:lnTo>
                  <a:lnTo>
                    <a:pt x="29340" y="40845"/>
                  </a:lnTo>
                  <a:lnTo>
                    <a:pt x="29340" y="40845"/>
                  </a:lnTo>
                  <a:lnTo>
                    <a:pt x="30116" y="40000"/>
                  </a:lnTo>
                  <a:lnTo>
                    <a:pt x="30426" y="39436"/>
                  </a:lnTo>
                  <a:lnTo>
                    <a:pt x="30426" y="39436"/>
                  </a:lnTo>
                  <a:lnTo>
                    <a:pt x="30426" y="39436"/>
                  </a:lnTo>
                  <a:lnTo>
                    <a:pt x="30737" y="38028"/>
                  </a:lnTo>
                  <a:lnTo>
                    <a:pt x="31203" y="37464"/>
                  </a:lnTo>
                  <a:lnTo>
                    <a:pt x="31203" y="36901"/>
                  </a:lnTo>
                  <a:lnTo>
                    <a:pt x="30737" y="35492"/>
                  </a:lnTo>
                  <a:lnTo>
                    <a:pt x="30737" y="34929"/>
                  </a:lnTo>
                  <a:lnTo>
                    <a:pt x="30737" y="34084"/>
                  </a:lnTo>
                  <a:lnTo>
                    <a:pt x="30426" y="33521"/>
                  </a:lnTo>
                  <a:lnTo>
                    <a:pt x="30116" y="33521"/>
                  </a:lnTo>
                  <a:lnTo>
                    <a:pt x="30116" y="32676"/>
                  </a:lnTo>
                  <a:lnTo>
                    <a:pt x="30116" y="32676"/>
                  </a:lnTo>
                  <a:lnTo>
                    <a:pt x="30116" y="32112"/>
                  </a:lnTo>
                  <a:lnTo>
                    <a:pt x="30116" y="31549"/>
                  </a:lnTo>
                  <a:lnTo>
                    <a:pt x="30426" y="30140"/>
                  </a:lnTo>
                  <a:lnTo>
                    <a:pt x="30426" y="28732"/>
                  </a:lnTo>
                  <a:lnTo>
                    <a:pt x="30737" y="26760"/>
                  </a:lnTo>
                  <a:lnTo>
                    <a:pt x="30737" y="26760"/>
                  </a:lnTo>
                  <a:lnTo>
                    <a:pt x="31513" y="24788"/>
                  </a:lnTo>
                  <a:lnTo>
                    <a:pt x="32289" y="24225"/>
                  </a:lnTo>
                  <a:lnTo>
                    <a:pt x="32600" y="25352"/>
                  </a:lnTo>
                  <a:lnTo>
                    <a:pt x="32910" y="26197"/>
                  </a:lnTo>
                  <a:lnTo>
                    <a:pt x="33376" y="26197"/>
                  </a:lnTo>
                  <a:lnTo>
                    <a:pt x="34152" y="26760"/>
                  </a:lnTo>
                  <a:lnTo>
                    <a:pt x="34773" y="27323"/>
                  </a:lnTo>
                  <a:lnTo>
                    <a:pt x="35239" y="28169"/>
                  </a:lnTo>
                  <a:lnTo>
                    <a:pt x="35239" y="28169"/>
                  </a:lnTo>
                  <a:lnTo>
                    <a:pt x="36326" y="28732"/>
                  </a:lnTo>
                  <a:lnTo>
                    <a:pt x="36636" y="28732"/>
                  </a:lnTo>
                  <a:lnTo>
                    <a:pt x="36946" y="29577"/>
                  </a:lnTo>
                  <a:lnTo>
                    <a:pt x="36946" y="29577"/>
                  </a:lnTo>
                  <a:lnTo>
                    <a:pt x="36946" y="29577"/>
                  </a:lnTo>
                  <a:lnTo>
                    <a:pt x="37412" y="30140"/>
                  </a:lnTo>
                  <a:lnTo>
                    <a:pt x="37723" y="29577"/>
                  </a:lnTo>
                  <a:lnTo>
                    <a:pt x="38188" y="28732"/>
                  </a:lnTo>
                  <a:lnTo>
                    <a:pt x="38499" y="28732"/>
                  </a:lnTo>
                  <a:lnTo>
                    <a:pt x="38499" y="28169"/>
                  </a:lnTo>
                  <a:lnTo>
                    <a:pt x="38499" y="27323"/>
                  </a:lnTo>
                  <a:lnTo>
                    <a:pt x="38499" y="27323"/>
                  </a:lnTo>
                  <a:lnTo>
                    <a:pt x="38809" y="26760"/>
                  </a:lnTo>
                  <a:lnTo>
                    <a:pt x="38809" y="26760"/>
                  </a:lnTo>
                  <a:lnTo>
                    <a:pt x="38809" y="26197"/>
                  </a:lnTo>
                  <a:lnTo>
                    <a:pt x="39586" y="25352"/>
                  </a:lnTo>
                  <a:lnTo>
                    <a:pt x="39586" y="25352"/>
                  </a:lnTo>
                  <a:lnTo>
                    <a:pt x="39896" y="24788"/>
                  </a:lnTo>
                  <a:lnTo>
                    <a:pt x="40362" y="25352"/>
                  </a:lnTo>
                  <a:lnTo>
                    <a:pt x="40672" y="25352"/>
                  </a:lnTo>
                  <a:lnTo>
                    <a:pt x="41138" y="25352"/>
                  </a:lnTo>
                  <a:lnTo>
                    <a:pt x="41448" y="24788"/>
                  </a:lnTo>
                  <a:lnTo>
                    <a:pt x="42846" y="24225"/>
                  </a:lnTo>
                  <a:lnTo>
                    <a:pt x="46882" y="23380"/>
                  </a:lnTo>
                  <a:lnTo>
                    <a:pt x="47658" y="22816"/>
                  </a:lnTo>
                  <a:lnTo>
                    <a:pt x="47968" y="21408"/>
                  </a:lnTo>
                  <a:lnTo>
                    <a:pt x="48434" y="20845"/>
                  </a:lnTo>
                  <a:lnTo>
                    <a:pt x="48434" y="20000"/>
                  </a:lnTo>
                  <a:lnTo>
                    <a:pt x="48434" y="20000"/>
                  </a:lnTo>
                  <a:lnTo>
                    <a:pt x="48434" y="19436"/>
                  </a:lnTo>
                  <a:lnTo>
                    <a:pt x="48434" y="18873"/>
                  </a:lnTo>
                  <a:lnTo>
                    <a:pt x="48434" y="18873"/>
                  </a:lnTo>
                  <a:lnTo>
                    <a:pt x="47968" y="18028"/>
                  </a:lnTo>
                  <a:lnTo>
                    <a:pt x="47968" y="18028"/>
                  </a:lnTo>
                  <a:lnTo>
                    <a:pt x="48434" y="17464"/>
                  </a:lnTo>
                  <a:lnTo>
                    <a:pt x="48434" y="16901"/>
                  </a:lnTo>
                  <a:lnTo>
                    <a:pt x="48434" y="16056"/>
                  </a:lnTo>
                  <a:lnTo>
                    <a:pt x="48434" y="15492"/>
                  </a:lnTo>
                  <a:lnTo>
                    <a:pt x="48745" y="14929"/>
                  </a:lnTo>
                  <a:lnTo>
                    <a:pt x="48745" y="14929"/>
                  </a:lnTo>
                  <a:lnTo>
                    <a:pt x="49210" y="14929"/>
                  </a:lnTo>
                  <a:lnTo>
                    <a:pt x="49521" y="14084"/>
                  </a:lnTo>
                  <a:lnTo>
                    <a:pt x="53557" y="14084"/>
                  </a:lnTo>
                  <a:lnTo>
                    <a:pt x="53868" y="14929"/>
                  </a:lnTo>
                  <a:lnTo>
                    <a:pt x="53868" y="14929"/>
                  </a:lnTo>
                  <a:lnTo>
                    <a:pt x="54333" y="14929"/>
                  </a:lnTo>
                  <a:lnTo>
                    <a:pt x="54333" y="15492"/>
                  </a:lnTo>
                  <a:lnTo>
                    <a:pt x="54644" y="16056"/>
                  </a:lnTo>
                  <a:lnTo>
                    <a:pt x="54644" y="16901"/>
                  </a:lnTo>
                  <a:lnTo>
                    <a:pt x="55420" y="17464"/>
                  </a:lnTo>
                  <a:lnTo>
                    <a:pt x="55730" y="18873"/>
                  </a:lnTo>
                  <a:lnTo>
                    <a:pt x="55730" y="19436"/>
                  </a:lnTo>
                  <a:lnTo>
                    <a:pt x="56196" y="20000"/>
                  </a:lnTo>
                  <a:lnTo>
                    <a:pt x="56507" y="20845"/>
                  </a:lnTo>
                  <a:lnTo>
                    <a:pt x="56507" y="20845"/>
                  </a:lnTo>
                  <a:lnTo>
                    <a:pt x="56507" y="22253"/>
                  </a:lnTo>
                  <a:lnTo>
                    <a:pt x="56507" y="22816"/>
                  </a:lnTo>
                  <a:lnTo>
                    <a:pt x="56507" y="23380"/>
                  </a:lnTo>
                  <a:lnTo>
                    <a:pt x="56507" y="23380"/>
                  </a:lnTo>
                  <a:lnTo>
                    <a:pt x="56817" y="23380"/>
                  </a:lnTo>
                  <a:lnTo>
                    <a:pt x="56817" y="23380"/>
                  </a:lnTo>
                  <a:lnTo>
                    <a:pt x="56817" y="23380"/>
                  </a:lnTo>
                  <a:lnTo>
                    <a:pt x="57283" y="22253"/>
                  </a:lnTo>
                  <a:lnTo>
                    <a:pt x="57593" y="21408"/>
                  </a:lnTo>
                  <a:lnTo>
                    <a:pt x="57593" y="20845"/>
                  </a:lnTo>
                  <a:lnTo>
                    <a:pt x="58369" y="20000"/>
                  </a:lnTo>
                  <a:lnTo>
                    <a:pt x="58369" y="19436"/>
                  </a:lnTo>
                  <a:lnTo>
                    <a:pt x="58680" y="19436"/>
                  </a:lnTo>
                  <a:lnTo>
                    <a:pt x="58680" y="18873"/>
                  </a:lnTo>
                  <a:lnTo>
                    <a:pt x="58680" y="18028"/>
                  </a:lnTo>
                  <a:lnTo>
                    <a:pt x="58680" y="16901"/>
                  </a:lnTo>
                  <a:lnTo>
                    <a:pt x="58990" y="16056"/>
                  </a:lnTo>
                  <a:lnTo>
                    <a:pt x="58990" y="16056"/>
                  </a:lnTo>
                  <a:lnTo>
                    <a:pt x="59767" y="15492"/>
                  </a:lnTo>
                  <a:lnTo>
                    <a:pt x="60853" y="15492"/>
                  </a:lnTo>
                  <a:lnTo>
                    <a:pt x="61940" y="15492"/>
                  </a:lnTo>
                  <a:lnTo>
                    <a:pt x="61940" y="15492"/>
                  </a:lnTo>
                  <a:lnTo>
                    <a:pt x="62406" y="14929"/>
                  </a:lnTo>
                  <a:lnTo>
                    <a:pt x="62716" y="14084"/>
                  </a:lnTo>
                  <a:lnTo>
                    <a:pt x="62716" y="13521"/>
                  </a:lnTo>
                  <a:lnTo>
                    <a:pt x="62716" y="13521"/>
                  </a:lnTo>
                  <a:lnTo>
                    <a:pt x="62716" y="12676"/>
                  </a:lnTo>
                  <a:lnTo>
                    <a:pt x="62406" y="11549"/>
                  </a:lnTo>
                  <a:lnTo>
                    <a:pt x="62406" y="10140"/>
                  </a:lnTo>
                  <a:lnTo>
                    <a:pt x="62406" y="9577"/>
                  </a:lnTo>
                  <a:lnTo>
                    <a:pt x="62406" y="9577"/>
                  </a:lnTo>
                  <a:lnTo>
                    <a:pt x="62406" y="8732"/>
                  </a:lnTo>
                  <a:lnTo>
                    <a:pt x="61940" y="8732"/>
                  </a:lnTo>
                  <a:lnTo>
                    <a:pt x="61630" y="8169"/>
                  </a:lnTo>
                  <a:lnTo>
                    <a:pt x="60853" y="7605"/>
                  </a:lnTo>
                  <a:lnTo>
                    <a:pt x="60853" y="6760"/>
                  </a:lnTo>
                  <a:lnTo>
                    <a:pt x="60543" y="6760"/>
                  </a:lnTo>
                  <a:lnTo>
                    <a:pt x="60543" y="6197"/>
                  </a:lnTo>
                  <a:lnTo>
                    <a:pt x="60853" y="6197"/>
                  </a:lnTo>
                  <a:lnTo>
                    <a:pt x="61630" y="4788"/>
                  </a:lnTo>
                  <a:lnTo>
                    <a:pt x="61940" y="3380"/>
                  </a:lnTo>
                  <a:lnTo>
                    <a:pt x="61940" y="3380"/>
                  </a:lnTo>
                  <a:lnTo>
                    <a:pt x="61940" y="2816"/>
                  </a:lnTo>
                  <a:lnTo>
                    <a:pt x="61940" y="1408"/>
                  </a:lnTo>
                  <a:lnTo>
                    <a:pt x="62406" y="845"/>
                  </a:lnTo>
                  <a:lnTo>
                    <a:pt x="62406" y="845"/>
                  </a:lnTo>
                  <a:lnTo>
                    <a:pt x="62716" y="845"/>
                  </a:lnTo>
                  <a:lnTo>
                    <a:pt x="63492" y="0"/>
                  </a:lnTo>
                  <a:lnTo>
                    <a:pt x="63803" y="0"/>
                  </a:lnTo>
                  <a:lnTo>
                    <a:pt x="64269" y="0"/>
                  </a:lnTo>
                  <a:lnTo>
                    <a:pt x="64579" y="1408"/>
                  </a:lnTo>
                  <a:lnTo>
                    <a:pt x="64890" y="1408"/>
                  </a:lnTo>
                  <a:lnTo>
                    <a:pt x="65355" y="2253"/>
                  </a:lnTo>
                  <a:lnTo>
                    <a:pt x="66442" y="2816"/>
                  </a:lnTo>
                  <a:lnTo>
                    <a:pt x="66752" y="3380"/>
                  </a:lnTo>
                  <a:lnTo>
                    <a:pt x="67839" y="4788"/>
                  </a:lnTo>
                  <a:lnTo>
                    <a:pt x="68305" y="5352"/>
                  </a:lnTo>
                  <a:lnTo>
                    <a:pt x="70789" y="6760"/>
                  </a:lnTo>
                  <a:lnTo>
                    <a:pt x="71254" y="6760"/>
                  </a:lnTo>
                  <a:lnTo>
                    <a:pt x="71565" y="7605"/>
                  </a:lnTo>
                  <a:lnTo>
                    <a:pt x="71565" y="8732"/>
                  </a:lnTo>
                  <a:lnTo>
                    <a:pt x="71875" y="8732"/>
                  </a:lnTo>
                  <a:lnTo>
                    <a:pt x="71875" y="9577"/>
                  </a:lnTo>
                  <a:lnTo>
                    <a:pt x="71875" y="9577"/>
                  </a:lnTo>
                  <a:lnTo>
                    <a:pt x="72341" y="10140"/>
                  </a:lnTo>
                  <a:lnTo>
                    <a:pt x="72652" y="10140"/>
                  </a:lnTo>
                  <a:lnTo>
                    <a:pt x="72962" y="10140"/>
                  </a:lnTo>
                  <a:lnTo>
                    <a:pt x="73738" y="10704"/>
                  </a:lnTo>
                  <a:lnTo>
                    <a:pt x="74049" y="10140"/>
                  </a:lnTo>
                  <a:lnTo>
                    <a:pt x="74825" y="10140"/>
                  </a:lnTo>
                  <a:lnTo>
                    <a:pt x="75291" y="9577"/>
                  </a:lnTo>
                  <a:lnTo>
                    <a:pt x="75601" y="8732"/>
                  </a:lnTo>
                  <a:lnTo>
                    <a:pt x="75912" y="8169"/>
                  </a:lnTo>
                  <a:lnTo>
                    <a:pt x="75912" y="6197"/>
                  </a:lnTo>
                  <a:lnTo>
                    <a:pt x="76688" y="5352"/>
                  </a:lnTo>
                  <a:lnTo>
                    <a:pt x="76998" y="4788"/>
                  </a:lnTo>
                  <a:lnTo>
                    <a:pt x="77464" y="4788"/>
                  </a:lnTo>
                  <a:lnTo>
                    <a:pt x="77774" y="5352"/>
                  </a:lnTo>
                  <a:lnTo>
                    <a:pt x="78085" y="5352"/>
                  </a:lnTo>
                  <a:lnTo>
                    <a:pt x="78551" y="6760"/>
                  </a:lnTo>
                  <a:lnTo>
                    <a:pt x="78861" y="6760"/>
                  </a:lnTo>
                  <a:lnTo>
                    <a:pt x="78861" y="6760"/>
                  </a:lnTo>
                  <a:lnTo>
                    <a:pt x="79327" y="6197"/>
                  </a:lnTo>
                  <a:lnTo>
                    <a:pt x="79948" y="5352"/>
                  </a:lnTo>
                  <a:lnTo>
                    <a:pt x="80413" y="5352"/>
                  </a:lnTo>
                  <a:lnTo>
                    <a:pt x="80724" y="6197"/>
                  </a:lnTo>
                  <a:lnTo>
                    <a:pt x="82897" y="8169"/>
                  </a:lnTo>
                  <a:lnTo>
                    <a:pt x="82897" y="8169"/>
                  </a:lnTo>
                  <a:lnTo>
                    <a:pt x="83363" y="8169"/>
                  </a:lnTo>
                  <a:lnTo>
                    <a:pt x="83673" y="8169"/>
                  </a:lnTo>
                  <a:lnTo>
                    <a:pt x="84450" y="8169"/>
                  </a:lnTo>
                  <a:lnTo>
                    <a:pt x="84760" y="8169"/>
                  </a:lnTo>
                  <a:lnTo>
                    <a:pt x="85071" y="7605"/>
                  </a:lnTo>
                  <a:lnTo>
                    <a:pt x="85536" y="6760"/>
                  </a:lnTo>
                  <a:lnTo>
                    <a:pt x="85536" y="6197"/>
                  </a:lnTo>
                  <a:lnTo>
                    <a:pt x="85847" y="6197"/>
                  </a:lnTo>
                  <a:lnTo>
                    <a:pt x="86313" y="6197"/>
                  </a:lnTo>
                  <a:lnTo>
                    <a:pt x="86623" y="7605"/>
                  </a:lnTo>
                  <a:lnTo>
                    <a:pt x="86934" y="8169"/>
                  </a:lnTo>
                  <a:lnTo>
                    <a:pt x="87399" y="8732"/>
                  </a:lnTo>
                  <a:lnTo>
                    <a:pt x="89573" y="9577"/>
                  </a:lnTo>
                  <a:lnTo>
                    <a:pt x="89883" y="10140"/>
                  </a:lnTo>
                  <a:lnTo>
                    <a:pt x="90349" y="13521"/>
                  </a:lnTo>
                  <a:lnTo>
                    <a:pt x="90349" y="15492"/>
                  </a:lnTo>
                  <a:lnTo>
                    <a:pt x="90349" y="16056"/>
                  </a:lnTo>
                  <a:lnTo>
                    <a:pt x="90349" y="16901"/>
                  </a:lnTo>
                  <a:lnTo>
                    <a:pt x="89883" y="18873"/>
                  </a:lnTo>
                  <a:lnTo>
                    <a:pt x="89573" y="19436"/>
                  </a:lnTo>
                  <a:lnTo>
                    <a:pt x="89107" y="19436"/>
                  </a:lnTo>
                  <a:lnTo>
                    <a:pt x="89107" y="20000"/>
                  </a:lnTo>
                  <a:lnTo>
                    <a:pt x="88796" y="20000"/>
                  </a:lnTo>
                  <a:lnTo>
                    <a:pt x="88796" y="20845"/>
                  </a:lnTo>
                  <a:lnTo>
                    <a:pt x="88796" y="20845"/>
                  </a:lnTo>
                  <a:lnTo>
                    <a:pt x="88486" y="24788"/>
                  </a:lnTo>
                  <a:lnTo>
                    <a:pt x="88486" y="25352"/>
                  </a:lnTo>
                  <a:lnTo>
                    <a:pt x="88486" y="26197"/>
                  </a:lnTo>
                  <a:lnTo>
                    <a:pt x="88486" y="26760"/>
                  </a:lnTo>
                  <a:lnTo>
                    <a:pt x="88486" y="27323"/>
                  </a:lnTo>
                  <a:lnTo>
                    <a:pt x="88796" y="28169"/>
                  </a:lnTo>
                  <a:lnTo>
                    <a:pt x="89107" y="28169"/>
                  </a:lnTo>
                  <a:lnTo>
                    <a:pt x="90349" y="27323"/>
                  </a:lnTo>
                  <a:lnTo>
                    <a:pt x="90970" y="26760"/>
                  </a:lnTo>
                  <a:lnTo>
                    <a:pt x="90970" y="26760"/>
                  </a:lnTo>
                  <a:lnTo>
                    <a:pt x="91435" y="26197"/>
                  </a:lnTo>
                  <a:lnTo>
                    <a:pt x="91435" y="26197"/>
                  </a:lnTo>
                  <a:lnTo>
                    <a:pt x="91746" y="25352"/>
                  </a:lnTo>
                  <a:lnTo>
                    <a:pt x="92056" y="24788"/>
                  </a:lnTo>
                  <a:lnTo>
                    <a:pt x="93143" y="24788"/>
                  </a:lnTo>
                  <a:lnTo>
                    <a:pt x="93919" y="24788"/>
                  </a:lnTo>
                  <a:lnTo>
                    <a:pt x="94695" y="24788"/>
                  </a:lnTo>
                  <a:lnTo>
                    <a:pt x="95782" y="24225"/>
                  </a:lnTo>
                  <a:lnTo>
                    <a:pt x="96093" y="24788"/>
                  </a:lnTo>
                  <a:lnTo>
                    <a:pt x="98732" y="26197"/>
                  </a:lnTo>
                  <a:lnTo>
                    <a:pt x="98732" y="26760"/>
                  </a:lnTo>
                  <a:lnTo>
                    <a:pt x="99042" y="27323"/>
                  </a:lnTo>
                  <a:lnTo>
                    <a:pt x="99508" y="28732"/>
                  </a:lnTo>
                  <a:lnTo>
                    <a:pt x="99818" y="30704"/>
                  </a:lnTo>
                  <a:lnTo>
                    <a:pt x="100905" y="32112"/>
                  </a:lnTo>
                  <a:lnTo>
                    <a:pt x="102457" y="34929"/>
                  </a:lnTo>
                  <a:lnTo>
                    <a:pt x="104165" y="37464"/>
                  </a:lnTo>
                  <a:lnTo>
                    <a:pt x="108201" y="41408"/>
                  </a:lnTo>
                  <a:lnTo>
                    <a:pt x="108978" y="42253"/>
                  </a:lnTo>
                  <a:lnTo>
                    <a:pt x="109443" y="42816"/>
                  </a:lnTo>
                  <a:lnTo>
                    <a:pt x="109443" y="42816"/>
                  </a:lnTo>
                  <a:lnTo>
                    <a:pt x="109443" y="43380"/>
                  </a:lnTo>
                  <a:lnTo>
                    <a:pt x="109443" y="44225"/>
                  </a:lnTo>
                  <a:lnTo>
                    <a:pt x="109443" y="44788"/>
                  </a:lnTo>
                  <a:lnTo>
                    <a:pt x="109443" y="44788"/>
                  </a:lnTo>
                  <a:lnTo>
                    <a:pt x="109443" y="45352"/>
                  </a:lnTo>
                  <a:lnTo>
                    <a:pt x="109754" y="47323"/>
                  </a:lnTo>
                  <a:lnTo>
                    <a:pt x="110064" y="48169"/>
                  </a:lnTo>
                  <a:lnTo>
                    <a:pt x="110064" y="48732"/>
                  </a:lnTo>
                  <a:lnTo>
                    <a:pt x="110064" y="49577"/>
                  </a:lnTo>
                  <a:lnTo>
                    <a:pt x="110064" y="50140"/>
                  </a:lnTo>
                  <a:lnTo>
                    <a:pt x="110064" y="50704"/>
                  </a:lnTo>
                  <a:lnTo>
                    <a:pt x="110530" y="50704"/>
                  </a:lnTo>
                  <a:lnTo>
                    <a:pt x="110530" y="50140"/>
                  </a:lnTo>
                  <a:lnTo>
                    <a:pt x="110530" y="50140"/>
                  </a:lnTo>
                  <a:lnTo>
                    <a:pt x="110840" y="48169"/>
                  </a:lnTo>
                  <a:lnTo>
                    <a:pt x="111151" y="48169"/>
                  </a:lnTo>
                  <a:lnTo>
                    <a:pt x="111151" y="48169"/>
                  </a:lnTo>
                  <a:lnTo>
                    <a:pt x="111927" y="48732"/>
                  </a:lnTo>
                  <a:lnTo>
                    <a:pt x="112238" y="48732"/>
                  </a:lnTo>
                  <a:lnTo>
                    <a:pt x="112238" y="49577"/>
                  </a:lnTo>
                  <a:lnTo>
                    <a:pt x="112238" y="50140"/>
                  </a:lnTo>
                  <a:lnTo>
                    <a:pt x="111927" y="51549"/>
                  </a:lnTo>
                  <a:lnTo>
                    <a:pt x="111927" y="51549"/>
                  </a:lnTo>
                  <a:lnTo>
                    <a:pt x="111927" y="52112"/>
                  </a:lnTo>
                  <a:lnTo>
                    <a:pt x="111927" y="52676"/>
                  </a:lnTo>
                  <a:lnTo>
                    <a:pt x="112238" y="52676"/>
                  </a:lnTo>
                  <a:lnTo>
                    <a:pt x="112703" y="52676"/>
                  </a:lnTo>
                  <a:lnTo>
                    <a:pt x="113014" y="52676"/>
                  </a:lnTo>
                  <a:lnTo>
                    <a:pt x="113790" y="52112"/>
                  </a:lnTo>
                  <a:lnTo>
                    <a:pt x="114100" y="52112"/>
                  </a:lnTo>
                  <a:lnTo>
                    <a:pt x="114566" y="52112"/>
                  </a:lnTo>
                  <a:lnTo>
                    <a:pt x="115187" y="52676"/>
                  </a:lnTo>
                  <a:lnTo>
                    <a:pt x="115653" y="52676"/>
                  </a:lnTo>
                  <a:lnTo>
                    <a:pt x="115963" y="53521"/>
                  </a:lnTo>
                  <a:lnTo>
                    <a:pt x="115963" y="53521"/>
                  </a:lnTo>
                  <a:lnTo>
                    <a:pt x="115963" y="54084"/>
                  </a:lnTo>
                  <a:lnTo>
                    <a:pt x="115963" y="54647"/>
                  </a:lnTo>
                  <a:lnTo>
                    <a:pt x="115963" y="55492"/>
                  </a:lnTo>
                  <a:lnTo>
                    <a:pt x="116429" y="56056"/>
                  </a:lnTo>
                  <a:lnTo>
                    <a:pt x="116429" y="56901"/>
                  </a:lnTo>
                  <a:lnTo>
                    <a:pt x="116739" y="57464"/>
                  </a:lnTo>
                  <a:lnTo>
                    <a:pt x="117050" y="57464"/>
                  </a:lnTo>
                  <a:lnTo>
                    <a:pt x="117516" y="57464"/>
                  </a:lnTo>
                  <a:lnTo>
                    <a:pt x="117826" y="57464"/>
                  </a:lnTo>
                  <a:lnTo>
                    <a:pt x="118137" y="57464"/>
                  </a:lnTo>
                  <a:lnTo>
                    <a:pt x="118602" y="57464"/>
                  </a:lnTo>
                  <a:lnTo>
                    <a:pt x="119223" y="58028"/>
                  </a:lnTo>
                  <a:lnTo>
                    <a:pt x="119689" y="58873"/>
                  </a:lnTo>
                  <a:lnTo>
                    <a:pt x="120000" y="59436"/>
                  </a:lnTo>
                  <a:lnTo>
                    <a:pt x="120000" y="59999"/>
                  </a:lnTo>
                  <a:lnTo>
                    <a:pt x="120000" y="59999"/>
                  </a:lnTo>
                  <a:lnTo>
                    <a:pt x="120000" y="60845"/>
                  </a:lnTo>
                  <a:lnTo>
                    <a:pt x="119689" y="62253"/>
                  </a:lnTo>
                  <a:lnTo>
                    <a:pt x="119223" y="62816"/>
                  </a:lnTo>
                  <a:lnTo>
                    <a:pt x="119223" y="63380"/>
                  </a:lnTo>
                  <a:lnTo>
                    <a:pt x="119223" y="64225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38" name="Google Shape;20138;p426"/>
            <p:cNvSpPr/>
            <p:nvPr/>
          </p:nvSpPr>
          <p:spPr>
            <a:xfrm>
              <a:off x="1475894" y="2895033"/>
              <a:ext cx="578250" cy="109050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434" y="1844"/>
                  </a:moveTo>
                  <a:lnTo>
                    <a:pt x="85434" y="1844"/>
                  </a:lnTo>
                  <a:lnTo>
                    <a:pt x="85434" y="1844"/>
                  </a:lnTo>
                  <a:lnTo>
                    <a:pt x="82826" y="2420"/>
                  </a:lnTo>
                  <a:lnTo>
                    <a:pt x="81956" y="2420"/>
                  </a:lnTo>
                  <a:lnTo>
                    <a:pt x="81304" y="2190"/>
                  </a:lnTo>
                  <a:lnTo>
                    <a:pt x="81304" y="1613"/>
                  </a:lnTo>
                  <a:lnTo>
                    <a:pt x="81304" y="1268"/>
                  </a:lnTo>
                  <a:lnTo>
                    <a:pt x="81956" y="1268"/>
                  </a:lnTo>
                  <a:lnTo>
                    <a:pt x="82391" y="1037"/>
                  </a:lnTo>
                  <a:lnTo>
                    <a:pt x="82826" y="806"/>
                  </a:lnTo>
                  <a:lnTo>
                    <a:pt x="82826" y="230"/>
                  </a:lnTo>
                  <a:lnTo>
                    <a:pt x="82826" y="230"/>
                  </a:lnTo>
                  <a:lnTo>
                    <a:pt x="83478" y="0"/>
                  </a:lnTo>
                  <a:lnTo>
                    <a:pt x="83913" y="0"/>
                  </a:lnTo>
                  <a:lnTo>
                    <a:pt x="84347" y="0"/>
                  </a:lnTo>
                  <a:lnTo>
                    <a:pt x="85000" y="230"/>
                  </a:lnTo>
                  <a:lnTo>
                    <a:pt x="85000" y="461"/>
                  </a:lnTo>
                  <a:lnTo>
                    <a:pt x="85000" y="1037"/>
                  </a:lnTo>
                  <a:lnTo>
                    <a:pt x="85000" y="1268"/>
                  </a:lnTo>
                  <a:lnTo>
                    <a:pt x="85434" y="1613"/>
                  </a:lnTo>
                  <a:lnTo>
                    <a:pt x="85434" y="1844"/>
                  </a:lnTo>
                  <a:close/>
                  <a:moveTo>
                    <a:pt x="88478" y="1268"/>
                  </a:moveTo>
                  <a:lnTo>
                    <a:pt x="88478" y="1268"/>
                  </a:lnTo>
                  <a:lnTo>
                    <a:pt x="88478" y="1268"/>
                  </a:lnTo>
                  <a:lnTo>
                    <a:pt x="88478" y="1844"/>
                  </a:lnTo>
                  <a:lnTo>
                    <a:pt x="88478" y="3227"/>
                  </a:lnTo>
                  <a:lnTo>
                    <a:pt x="88478" y="3458"/>
                  </a:lnTo>
                  <a:lnTo>
                    <a:pt x="88478" y="3804"/>
                  </a:lnTo>
                  <a:lnTo>
                    <a:pt x="88478" y="4034"/>
                  </a:lnTo>
                  <a:lnTo>
                    <a:pt x="88043" y="4034"/>
                  </a:lnTo>
                  <a:lnTo>
                    <a:pt x="87608" y="3804"/>
                  </a:lnTo>
                  <a:lnTo>
                    <a:pt x="86956" y="3458"/>
                  </a:lnTo>
                  <a:lnTo>
                    <a:pt x="86521" y="3458"/>
                  </a:lnTo>
                  <a:lnTo>
                    <a:pt x="85869" y="3458"/>
                  </a:lnTo>
                  <a:lnTo>
                    <a:pt x="86521" y="2420"/>
                  </a:lnTo>
                  <a:lnTo>
                    <a:pt x="86521" y="2190"/>
                  </a:lnTo>
                  <a:lnTo>
                    <a:pt x="86521" y="1844"/>
                  </a:lnTo>
                  <a:lnTo>
                    <a:pt x="86956" y="1037"/>
                  </a:lnTo>
                  <a:lnTo>
                    <a:pt x="86956" y="461"/>
                  </a:lnTo>
                  <a:lnTo>
                    <a:pt x="87608" y="806"/>
                  </a:lnTo>
                  <a:lnTo>
                    <a:pt x="88043" y="806"/>
                  </a:lnTo>
                  <a:lnTo>
                    <a:pt x="88478" y="1268"/>
                  </a:lnTo>
                  <a:close/>
                  <a:moveTo>
                    <a:pt x="25217" y="106858"/>
                  </a:moveTo>
                  <a:lnTo>
                    <a:pt x="25217" y="106858"/>
                  </a:lnTo>
                  <a:lnTo>
                    <a:pt x="26304" y="108818"/>
                  </a:lnTo>
                  <a:lnTo>
                    <a:pt x="25869" y="109625"/>
                  </a:lnTo>
                  <a:lnTo>
                    <a:pt x="24782" y="110086"/>
                  </a:lnTo>
                  <a:lnTo>
                    <a:pt x="23260" y="110086"/>
                  </a:lnTo>
                  <a:lnTo>
                    <a:pt x="22173" y="109855"/>
                  </a:lnTo>
                  <a:lnTo>
                    <a:pt x="22173" y="109279"/>
                  </a:lnTo>
                  <a:lnTo>
                    <a:pt x="22173" y="109048"/>
                  </a:lnTo>
                  <a:lnTo>
                    <a:pt x="20652" y="108011"/>
                  </a:lnTo>
                  <a:lnTo>
                    <a:pt x="19565" y="107435"/>
                  </a:lnTo>
                  <a:lnTo>
                    <a:pt x="20217" y="106628"/>
                  </a:lnTo>
                  <a:lnTo>
                    <a:pt x="21086" y="106282"/>
                  </a:lnTo>
                  <a:lnTo>
                    <a:pt x="24347" y="105821"/>
                  </a:lnTo>
                  <a:lnTo>
                    <a:pt x="25217" y="105475"/>
                  </a:lnTo>
                  <a:lnTo>
                    <a:pt x="25217" y="106858"/>
                  </a:lnTo>
                  <a:close/>
                  <a:moveTo>
                    <a:pt x="6739" y="13832"/>
                  </a:moveTo>
                  <a:lnTo>
                    <a:pt x="6739" y="13832"/>
                  </a:lnTo>
                  <a:lnTo>
                    <a:pt x="6739" y="13371"/>
                  </a:lnTo>
                  <a:lnTo>
                    <a:pt x="6739" y="12449"/>
                  </a:lnTo>
                  <a:lnTo>
                    <a:pt x="6739" y="11988"/>
                  </a:lnTo>
                  <a:lnTo>
                    <a:pt x="7391" y="11988"/>
                  </a:lnTo>
                  <a:lnTo>
                    <a:pt x="8260" y="11988"/>
                  </a:lnTo>
                  <a:lnTo>
                    <a:pt x="8913" y="11642"/>
                  </a:lnTo>
                  <a:lnTo>
                    <a:pt x="8913" y="11642"/>
                  </a:lnTo>
                  <a:lnTo>
                    <a:pt x="8913" y="11412"/>
                  </a:lnTo>
                  <a:lnTo>
                    <a:pt x="9782" y="10835"/>
                  </a:lnTo>
                  <a:lnTo>
                    <a:pt x="9782" y="11412"/>
                  </a:lnTo>
                  <a:lnTo>
                    <a:pt x="10434" y="11642"/>
                  </a:lnTo>
                  <a:lnTo>
                    <a:pt x="10434" y="11988"/>
                  </a:lnTo>
                  <a:lnTo>
                    <a:pt x="11304" y="12219"/>
                  </a:lnTo>
                  <a:lnTo>
                    <a:pt x="11304" y="12795"/>
                  </a:lnTo>
                  <a:lnTo>
                    <a:pt x="11304" y="13371"/>
                  </a:lnTo>
                  <a:lnTo>
                    <a:pt x="10869" y="13832"/>
                  </a:lnTo>
                  <a:lnTo>
                    <a:pt x="6739" y="14409"/>
                  </a:lnTo>
                  <a:lnTo>
                    <a:pt x="5217" y="15216"/>
                  </a:lnTo>
                  <a:lnTo>
                    <a:pt x="5652" y="16599"/>
                  </a:lnTo>
                  <a:lnTo>
                    <a:pt x="5652" y="17636"/>
                  </a:lnTo>
                  <a:lnTo>
                    <a:pt x="3260" y="17636"/>
                  </a:lnTo>
                  <a:lnTo>
                    <a:pt x="3695" y="17175"/>
                  </a:lnTo>
                  <a:lnTo>
                    <a:pt x="3695" y="16829"/>
                  </a:lnTo>
                  <a:lnTo>
                    <a:pt x="3695" y="16368"/>
                  </a:lnTo>
                  <a:lnTo>
                    <a:pt x="3695" y="15792"/>
                  </a:lnTo>
                  <a:lnTo>
                    <a:pt x="3695" y="15446"/>
                  </a:lnTo>
                  <a:lnTo>
                    <a:pt x="4782" y="14985"/>
                  </a:lnTo>
                  <a:lnTo>
                    <a:pt x="5652" y="14178"/>
                  </a:lnTo>
                  <a:lnTo>
                    <a:pt x="6739" y="13832"/>
                  </a:lnTo>
                  <a:close/>
                  <a:moveTo>
                    <a:pt x="38695" y="110662"/>
                  </a:moveTo>
                  <a:lnTo>
                    <a:pt x="38695" y="110662"/>
                  </a:lnTo>
                  <a:lnTo>
                    <a:pt x="39130" y="110662"/>
                  </a:lnTo>
                  <a:lnTo>
                    <a:pt x="37608" y="111469"/>
                  </a:lnTo>
                  <a:lnTo>
                    <a:pt x="37608" y="111815"/>
                  </a:lnTo>
                  <a:lnTo>
                    <a:pt x="37608" y="112046"/>
                  </a:lnTo>
                  <a:lnTo>
                    <a:pt x="37173" y="112853"/>
                  </a:lnTo>
                  <a:lnTo>
                    <a:pt x="37173" y="114466"/>
                  </a:lnTo>
                  <a:lnTo>
                    <a:pt x="36521" y="115850"/>
                  </a:lnTo>
                  <a:lnTo>
                    <a:pt x="36086" y="116080"/>
                  </a:lnTo>
                  <a:lnTo>
                    <a:pt x="35652" y="116080"/>
                  </a:lnTo>
                  <a:lnTo>
                    <a:pt x="34565" y="116080"/>
                  </a:lnTo>
                  <a:lnTo>
                    <a:pt x="34565" y="116080"/>
                  </a:lnTo>
                  <a:lnTo>
                    <a:pt x="34130" y="115619"/>
                  </a:lnTo>
                  <a:lnTo>
                    <a:pt x="34130" y="115273"/>
                  </a:lnTo>
                  <a:lnTo>
                    <a:pt x="30869" y="113083"/>
                  </a:lnTo>
                  <a:lnTo>
                    <a:pt x="29347" y="111469"/>
                  </a:lnTo>
                  <a:lnTo>
                    <a:pt x="29347" y="110432"/>
                  </a:lnTo>
                  <a:lnTo>
                    <a:pt x="29347" y="110086"/>
                  </a:lnTo>
                  <a:lnTo>
                    <a:pt x="28913" y="110086"/>
                  </a:lnTo>
                  <a:lnTo>
                    <a:pt x="28913" y="109855"/>
                  </a:lnTo>
                  <a:lnTo>
                    <a:pt x="30000" y="108818"/>
                  </a:lnTo>
                  <a:lnTo>
                    <a:pt x="31521" y="109279"/>
                  </a:lnTo>
                  <a:lnTo>
                    <a:pt x="34130" y="109048"/>
                  </a:lnTo>
                  <a:lnTo>
                    <a:pt x="36086" y="109279"/>
                  </a:lnTo>
                  <a:lnTo>
                    <a:pt x="37173" y="110662"/>
                  </a:lnTo>
                  <a:lnTo>
                    <a:pt x="37173" y="111008"/>
                  </a:lnTo>
                  <a:lnTo>
                    <a:pt x="37608" y="111008"/>
                  </a:lnTo>
                  <a:lnTo>
                    <a:pt x="38043" y="111008"/>
                  </a:lnTo>
                  <a:lnTo>
                    <a:pt x="38695" y="110662"/>
                  </a:lnTo>
                  <a:lnTo>
                    <a:pt x="38695" y="110662"/>
                  </a:lnTo>
                  <a:lnTo>
                    <a:pt x="38695" y="110662"/>
                  </a:lnTo>
                  <a:close/>
                  <a:moveTo>
                    <a:pt x="119347" y="33544"/>
                  </a:moveTo>
                  <a:lnTo>
                    <a:pt x="119347" y="33544"/>
                  </a:lnTo>
                  <a:lnTo>
                    <a:pt x="116739" y="32737"/>
                  </a:lnTo>
                  <a:lnTo>
                    <a:pt x="116739" y="32161"/>
                  </a:lnTo>
                  <a:lnTo>
                    <a:pt x="116304" y="31585"/>
                  </a:lnTo>
                  <a:lnTo>
                    <a:pt x="116304" y="31354"/>
                  </a:lnTo>
                  <a:lnTo>
                    <a:pt x="115217" y="31354"/>
                  </a:lnTo>
                  <a:lnTo>
                    <a:pt x="114782" y="31354"/>
                  </a:lnTo>
                  <a:lnTo>
                    <a:pt x="114347" y="30778"/>
                  </a:lnTo>
                  <a:lnTo>
                    <a:pt x="113695" y="30547"/>
                  </a:lnTo>
                  <a:lnTo>
                    <a:pt x="112826" y="27550"/>
                  </a:lnTo>
                  <a:lnTo>
                    <a:pt x="112826" y="26628"/>
                  </a:lnTo>
                  <a:lnTo>
                    <a:pt x="110217" y="24783"/>
                  </a:lnTo>
                  <a:lnTo>
                    <a:pt x="109565" y="23631"/>
                  </a:lnTo>
                  <a:lnTo>
                    <a:pt x="108695" y="23170"/>
                  </a:lnTo>
                  <a:lnTo>
                    <a:pt x="106521" y="21786"/>
                  </a:lnTo>
                  <a:lnTo>
                    <a:pt x="106086" y="21210"/>
                  </a:lnTo>
                  <a:lnTo>
                    <a:pt x="106086" y="21786"/>
                  </a:lnTo>
                  <a:lnTo>
                    <a:pt x="105000" y="21210"/>
                  </a:lnTo>
                  <a:lnTo>
                    <a:pt x="105434" y="20979"/>
                  </a:lnTo>
                  <a:lnTo>
                    <a:pt x="106086" y="20634"/>
                  </a:lnTo>
                  <a:lnTo>
                    <a:pt x="107608" y="20634"/>
                  </a:lnTo>
                  <a:lnTo>
                    <a:pt x="106956" y="20403"/>
                  </a:lnTo>
                  <a:lnTo>
                    <a:pt x="106521" y="19827"/>
                  </a:lnTo>
                  <a:lnTo>
                    <a:pt x="106956" y="19365"/>
                  </a:lnTo>
                  <a:lnTo>
                    <a:pt x="109130" y="18789"/>
                  </a:lnTo>
                  <a:lnTo>
                    <a:pt x="108695" y="18789"/>
                  </a:lnTo>
                  <a:lnTo>
                    <a:pt x="107608" y="18789"/>
                  </a:lnTo>
                  <a:lnTo>
                    <a:pt x="106956" y="18443"/>
                  </a:lnTo>
                  <a:lnTo>
                    <a:pt x="106521" y="17982"/>
                  </a:lnTo>
                  <a:lnTo>
                    <a:pt x="105434" y="18443"/>
                  </a:lnTo>
                  <a:lnTo>
                    <a:pt x="105000" y="18443"/>
                  </a:lnTo>
                  <a:lnTo>
                    <a:pt x="104565" y="18213"/>
                  </a:lnTo>
                  <a:lnTo>
                    <a:pt x="104565" y="17636"/>
                  </a:lnTo>
                  <a:lnTo>
                    <a:pt x="103913" y="17406"/>
                  </a:lnTo>
                  <a:lnTo>
                    <a:pt x="101304" y="16829"/>
                  </a:lnTo>
                  <a:lnTo>
                    <a:pt x="101304" y="16599"/>
                  </a:lnTo>
                  <a:lnTo>
                    <a:pt x="101956" y="16599"/>
                  </a:lnTo>
                  <a:lnTo>
                    <a:pt x="102391" y="16368"/>
                  </a:lnTo>
                  <a:lnTo>
                    <a:pt x="102391" y="16023"/>
                  </a:lnTo>
                  <a:lnTo>
                    <a:pt x="103043" y="15446"/>
                  </a:lnTo>
                  <a:lnTo>
                    <a:pt x="101304" y="15446"/>
                  </a:lnTo>
                  <a:lnTo>
                    <a:pt x="100434" y="15792"/>
                  </a:lnTo>
                  <a:lnTo>
                    <a:pt x="99782" y="16368"/>
                  </a:lnTo>
                  <a:lnTo>
                    <a:pt x="98260" y="16599"/>
                  </a:lnTo>
                  <a:lnTo>
                    <a:pt x="97826" y="16599"/>
                  </a:lnTo>
                  <a:lnTo>
                    <a:pt x="96739" y="16023"/>
                  </a:lnTo>
                  <a:lnTo>
                    <a:pt x="95652" y="16023"/>
                  </a:lnTo>
                  <a:lnTo>
                    <a:pt x="95217" y="16023"/>
                  </a:lnTo>
                  <a:lnTo>
                    <a:pt x="94782" y="16368"/>
                  </a:lnTo>
                  <a:lnTo>
                    <a:pt x="94130" y="16368"/>
                  </a:lnTo>
                  <a:lnTo>
                    <a:pt x="93260" y="15792"/>
                  </a:lnTo>
                  <a:lnTo>
                    <a:pt x="93695" y="15792"/>
                  </a:lnTo>
                  <a:lnTo>
                    <a:pt x="93695" y="15792"/>
                  </a:lnTo>
                  <a:lnTo>
                    <a:pt x="93695" y="15446"/>
                  </a:lnTo>
                  <a:lnTo>
                    <a:pt x="96739" y="15446"/>
                  </a:lnTo>
                  <a:lnTo>
                    <a:pt x="97826" y="15216"/>
                  </a:lnTo>
                  <a:lnTo>
                    <a:pt x="97391" y="14409"/>
                  </a:lnTo>
                  <a:lnTo>
                    <a:pt x="98260" y="13832"/>
                  </a:lnTo>
                  <a:lnTo>
                    <a:pt x="98260" y="12795"/>
                  </a:lnTo>
                  <a:lnTo>
                    <a:pt x="98260" y="12219"/>
                  </a:lnTo>
                  <a:lnTo>
                    <a:pt x="99347" y="11642"/>
                  </a:lnTo>
                  <a:lnTo>
                    <a:pt x="100434" y="11988"/>
                  </a:lnTo>
                  <a:lnTo>
                    <a:pt x="101956" y="11988"/>
                  </a:lnTo>
                  <a:lnTo>
                    <a:pt x="103043" y="11988"/>
                  </a:lnTo>
                  <a:lnTo>
                    <a:pt x="103478" y="11412"/>
                  </a:lnTo>
                  <a:lnTo>
                    <a:pt x="101956" y="11181"/>
                  </a:lnTo>
                  <a:lnTo>
                    <a:pt x="99782" y="10835"/>
                  </a:lnTo>
                  <a:lnTo>
                    <a:pt x="98260" y="10835"/>
                  </a:lnTo>
                  <a:lnTo>
                    <a:pt x="97391" y="11412"/>
                  </a:lnTo>
                  <a:lnTo>
                    <a:pt x="96739" y="11412"/>
                  </a:lnTo>
                  <a:lnTo>
                    <a:pt x="96739" y="11412"/>
                  </a:lnTo>
                  <a:lnTo>
                    <a:pt x="96304" y="11181"/>
                  </a:lnTo>
                  <a:lnTo>
                    <a:pt x="96304" y="11412"/>
                  </a:lnTo>
                  <a:lnTo>
                    <a:pt x="96304" y="11412"/>
                  </a:lnTo>
                  <a:lnTo>
                    <a:pt x="96304" y="11642"/>
                  </a:lnTo>
                  <a:lnTo>
                    <a:pt x="95652" y="11642"/>
                  </a:lnTo>
                  <a:lnTo>
                    <a:pt x="96304" y="10835"/>
                  </a:lnTo>
                  <a:lnTo>
                    <a:pt x="95652" y="10374"/>
                  </a:lnTo>
                  <a:lnTo>
                    <a:pt x="94782" y="10374"/>
                  </a:lnTo>
                  <a:lnTo>
                    <a:pt x="93695" y="10605"/>
                  </a:lnTo>
                  <a:lnTo>
                    <a:pt x="94130" y="11412"/>
                  </a:lnTo>
                  <a:lnTo>
                    <a:pt x="93260" y="11412"/>
                  </a:lnTo>
                  <a:lnTo>
                    <a:pt x="93695" y="10605"/>
                  </a:lnTo>
                  <a:lnTo>
                    <a:pt x="94130" y="7608"/>
                  </a:lnTo>
                  <a:lnTo>
                    <a:pt x="94130" y="7838"/>
                  </a:lnTo>
                  <a:lnTo>
                    <a:pt x="94782" y="8184"/>
                  </a:lnTo>
                  <a:lnTo>
                    <a:pt x="94782" y="8414"/>
                  </a:lnTo>
                  <a:lnTo>
                    <a:pt x="95217" y="7838"/>
                  </a:lnTo>
                  <a:lnTo>
                    <a:pt x="95652" y="7262"/>
                  </a:lnTo>
                  <a:lnTo>
                    <a:pt x="95652" y="6801"/>
                  </a:lnTo>
                  <a:lnTo>
                    <a:pt x="95652" y="6224"/>
                  </a:lnTo>
                  <a:lnTo>
                    <a:pt x="95217" y="5994"/>
                  </a:lnTo>
                  <a:lnTo>
                    <a:pt x="95217" y="6224"/>
                  </a:lnTo>
                  <a:lnTo>
                    <a:pt x="95217" y="5994"/>
                  </a:lnTo>
                  <a:lnTo>
                    <a:pt x="95217" y="5994"/>
                  </a:lnTo>
                  <a:lnTo>
                    <a:pt x="94782" y="5994"/>
                  </a:lnTo>
                  <a:lnTo>
                    <a:pt x="94130" y="6224"/>
                  </a:lnTo>
                  <a:lnTo>
                    <a:pt x="93695" y="6224"/>
                  </a:lnTo>
                  <a:lnTo>
                    <a:pt x="93260" y="5994"/>
                  </a:lnTo>
                  <a:lnTo>
                    <a:pt x="92608" y="5648"/>
                  </a:lnTo>
                  <a:lnTo>
                    <a:pt x="93260" y="5417"/>
                  </a:lnTo>
                  <a:lnTo>
                    <a:pt x="92608" y="4841"/>
                  </a:lnTo>
                  <a:lnTo>
                    <a:pt x="92173" y="4841"/>
                  </a:lnTo>
                  <a:lnTo>
                    <a:pt x="91739" y="5187"/>
                  </a:lnTo>
                  <a:lnTo>
                    <a:pt x="91739" y="5417"/>
                  </a:lnTo>
                  <a:lnTo>
                    <a:pt x="90652" y="5417"/>
                  </a:lnTo>
                  <a:lnTo>
                    <a:pt x="89565" y="5187"/>
                  </a:lnTo>
                  <a:lnTo>
                    <a:pt x="88478" y="5417"/>
                  </a:lnTo>
                  <a:lnTo>
                    <a:pt x="88043" y="5648"/>
                  </a:lnTo>
                  <a:lnTo>
                    <a:pt x="88478" y="5648"/>
                  </a:lnTo>
                  <a:lnTo>
                    <a:pt x="88478" y="5994"/>
                  </a:lnTo>
                  <a:lnTo>
                    <a:pt x="88478" y="5994"/>
                  </a:lnTo>
                  <a:lnTo>
                    <a:pt x="89130" y="6224"/>
                  </a:lnTo>
                  <a:lnTo>
                    <a:pt x="88478" y="6455"/>
                  </a:lnTo>
                  <a:lnTo>
                    <a:pt x="88043" y="7031"/>
                  </a:lnTo>
                  <a:lnTo>
                    <a:pt x="87608" y="8184"/>
                  </a:lnTo>
                  <a:lnTo>
                    <a:pt x="86956" y="7031"/>
                  </a:lnTo>
                  <a:lnTo>
                    <a:pt x="86521" y="6455"/>
                  </a:lnTo>
                  <a:lnTo>
                    <a:pt x="86956" y="5994"/>
                  </a:lnTo>
                  <a:lnTo>
                    <a:pt x="86521" y="5648"/>
                  </a:lnTo>
                  <a:lnTo>
                    <a:pt x="85869" y="5417"/>
                  </a:lnTo>
                  <a:lnTo>
                    <a:pt x="85434" y="4841"/>
                  </a:lnTo>
                  <a:lnTo>
                    <a:pt x="84347" y="4841"/>
                  </a:lnTo>
                  <a:lnTo>
                    <a:pt x="84347" y="4610"/>
                  </a:lnTo>
                  <a:lnTo>
                    <a:pt x="84347" y="4265"/>
                  </a:lnTo>
                  <a:lnTo>
                    <a:pt x="85000" y="4265"/>
                  </a:lnTo>
                  <a:lnTo>
                    <a:pt x="85000" y="4034"/>
                  </a:lnTo>
                  <a:lnTo>
                    <a:pt x="85000" y="3804"/>
                  </a:lnTo>
                  <a:lnTo>
                    <a:pt x="84347" y="3804"/>
                  </a:lnTo>
                  <a:lnTo>
                    <a:pt x="83913" y="3804"/>
                  </a:lnTo>
                  <a:lnTo>
                    <a:pt x="83478" y="3804"/>
                  </a:lnTo>
                  <a:lnTo>
                    <a:pt x="82826" y="3458"/>
                  </a:lnTo>
                  <a:lnTo>
                    <a:pt x="82826" y="4034"/>
                  </a:lnTo>
                  <a:lnTo>
                    <a:pt x="79782" y="2651"/>
                  </a:lnTo>
                  <a:lnTo>
                    <a:pt x="78695" y="2651"/>
                  </a:lnTo>
                  <a:lnTo>
                    <a:pt x="78695" y="3804"/>
                  </a:lnTo>
                  <a:lnTo>
                    <a:pt x="77826" y="3458"/>
                  </a:lnTo>
                  <a:lnTo>
                    <a:pt x="77173" y="3227"/>
                  </a:lnTo>
                  <a:lnTo>
                    <a:pt x="76739" y="3458"/>
                  </a:lnTo>
                  <a:lnTo>
                    <a:pt x="76739" y="3458"/>
                  </a:lnTo>
                  <a:lnTo>
                    <a:pt x="75652" y="3804"/>
                  </a:lnTo>
                  <a:lnTo>
                    <a:pt x="75652" y="3458"/>
                  </a:lnTo>
                  <a:lnTo>
                    <a:pt x="75652" y="3227"/>
                  </a:lnTo>
                  <a:lnTo>
                    <a:pt x="75652" y="2997"/>
                  </a:lnTo>
                  <a:lnTo>
                    <a:pt x="75217" y="2420"/>
                  </a:lnTo>
                  <a:lnTo>
                    <a:pt x="74565" y="2420"/>
                  </a:lnTo>
                  <a:lnTo>
                    <a:pt x="74565" y="2997"/>
                  </a:lnTo>
                  <a:lnTo>
                    <a:pt x="74565" y="3227"/>
                  </a:lnTo>
                  <a:lnTo>
                    <a:pt x="74565" y="3458"/>
                  </a:lnTo>
                  <a:lnTo>
                    <a:pt x="75217" y="3804"/>
                  </a:lnTo>
                  <a:lnTo>
                    <a:pt x="74130" y="3458"/>
                  </a:lnTo>
                  <a:lnTo>
                    <a:pt x="74130" y="1613"/>
                  </a:lnTo>
                  <a:lnTo>
                    <a:pt x="73043" y="1037"/>
                  </a:lnTo>
                  <a:lnTo>
                    <a:pt x="72608" y="1268"/>
                  </a:lnTo>
                  <a:lnTo>
                    <a:pt x="71521" y="1268"/>
                  </a:lnTo>
                  <a:lnTo>
                    <a:pt x="71086" y="1037"/>
                  </a:lnTo>
                  <a:lnTo>
                    <a:pt x="71086" y="461"/>
                  </a:lnTo>
                  <a:lnTo>
                    <a:pt x="70000" y="1037"/>
                  </a:lnTo>
                  <a:lnTo>
                    <a:pt x="68478" y="1268"/>
                  </a:lnTo>
                  <a:lnTo>
                    <a:pt x="66956" y="1844"/>
                  </a:lnTo>
                  <a:lnTo>
                    <a:pt x="66956" y="2651"/>
                  </a:lnTo>
                  <a:lnTo>
                    <a:pt x="67391" y="4610"/>
                  </a:lnTo>
                  <a:lnTo>
                    <a:pt x="66956" y="5417"/>
                  </a:lnTo>
                  <a:lnTo>
                    <a:pt x="65869" y="6224"/>
                  </a:lnTo>
                  <a:lnTo>
                    <a:pt x="65434" y="5994"/>
                  </a:lnTo>
                  <a:lnTo>
                    <a:pt x="63913" y="7031"/>
                  </a:lnTo>
                  <a:lnTo>
                    <a:pt x="62826" y="7262"/>
                  </a:lnTo>
                  <a:lnTo>
                    <a:pt x="58260" y="7838"/>
                  </a:lnTo>
                  <a:lnTo>
                    <a:pt x="56739" y="8414"/>
                  </a:lnTo>
                  <a:lnTo>
                    <a:pt x="56086" y="9798"/>
                  </a:lnTo>
                  <a:lnTo>
                    <a:pt x="55217" y="10605"/>
                  </a:lnTo>
                  <a:lnTo>
                    <a:pt x="54130" y="11181"/>
                  </a:lnTo>
                  <a:lnTo>
                    <a:pt x="53478" y="11412"/>
                  </a:lnTo>
                  <a:lnTo>
                    <a:pt x="53043" y="11642"/>
                  </a:lnTo>
                  <a:lnTo>
                    <a:pt x="52608" y="12449"/>
                  </a:lnTo>
                  <a:lnTo>
                    <a:pt x="51956" y="13025"/>
                  </a:lnTo>
                  <a:lnTo>
                    <a:pt x="51521" y="13025"/>
                  </a:lnTo>
                  <a:lnTo>
                    <a:pt x="49565" y="13602"/>
                  </a:lnTo>
                  <a:lnTo>
                    <a:pt x="49565" y="13832"/>
                  </a:lnTo>
                  <a:lnTo>
                    <a:pt x="49565" y="13832"/>
                  </a:lnTo>
                  <a:lnTo>
                    <a:pt x="49565" y="13832"/>
                  </a:lnTo>
                  <a:lnTo>
                    <a:pt x="50000" y="14178"/>
                  </a:lnTo>
                  <a:lnTo>
                    <a:pt x="48913" y="14409"/>
                  </a:lnTo>
                  <a:lnTo>
                    <a:pt x="46956" y="16829"/>
                  </a:lnTo>
                  <a:lnTo>
                    <a:pt x="45869" y="17636"/>
                  </a:lnTo>
                  <a:lnTo>
                    <a:pt x="42173" y="19596"/>
                  </a:lnTo>
                  <a:lnTo>
                    <a:pt x="41304" y="19365"/>
                  </a:lnTo>
                  <a:lnTo>
                    <a:pt x="40217" y="19365"/>
                  </a:lnTo>
                  <a:lnTo>
                    <a:pt x="38043" y="19365"/>
                  </a:lnTo>
                  <a:lnTo>
                    <a:pt x="34130" y="20979"/>
                  </a:lnTo>
                  <a:lnTo>
                    <a:pt x="33478" y="21786"/>
                  </a:lnTo>
                  <a:lnTo>
                    <a:pt x="32391" y="22593"/>
                  </a:lnTo>
                  <a:lnTo>
                    <a:pt x="31521" y="23170"/>
                  </a:lnTo>
                  <a:lnTo>
                    <a:pt x="25869" y="24783"/>
                  </a:lnTo>
                  <a:lnTo>
                    <a:pt x="24782" y="25014"/>
                  </a:lnTo>
                  <a:lnTo>
                    <a:pt x="23260" y="25014"/>
                  </a:lnTo>
                  <a:lnTo>
                    <a:pt x="19130" y="24553"/>
                  </a:lnTo>
                  <a:lnTo>
                    <a:pt x="11304" y="24553"/>
                  </a:lnTo>
                  <a:lnTo>
                    <a:pt x="8913" y="23976"/>
                  </a:lnTo>
                  <a:lnTo>
                    <a:pt x="5217" y="21786"/>
                  </a:lnTo>
                  <a:lnTo>
                    <a:pt x="5217" y="21210"/>
                  </a:lnTo>
                  <a:lnTo>
                    <a:pt x="5217" y="20634"/>
                  </a:lnTo>
                  <a:lnTo>
                    <a:pt x="5217" y="20172"/>
                  </a:lnTo>
                  <a:lnTo>
                    <a:pt x="5217" y="19596"/>
                  </a:lnTo>
                  <a:lnTo>
                    <a:pt x="4782" y="19365"/>
                  </a:lnTo>
                  <a:lnTo>
                    <a:pt x="4130" y="19365"/>
                  </a:lnTo>
                  <a:lnTo>
                    <a:pt x="3695" y="19365"/>
                  </a:lnTo>
                  <a:lnTo>
                    <a:pt x="3260" y="18789"/>
                  </a:lnTo>
                  <a:lnTo>
                    <a:pt x="2608" y="18789"/>
                  </a:lnTo>
                  <a:lnTo>
                    <a:pt x="2173" y="19365"/>
                  </a:lnTo>
                  <a:lnTo>
                    <a:pt x="1521" y="20403"/>
                  </a:lnTo>
                  <a:lnTo>
                    <a:pt x="1521" y="21210"/>
                  </a:lnTo>
                  <a:lnTo>
                    <a:pt x="2608" y="21556"/>
                  </a:lnTo>
                  <a:lnTo>
                    <a:pt x="3695" y="21786"/>
                  </a:lnTo>
                  <a:lnTo>
                    <a:pt x="4130" y="22363"/>
                  </a:lnTo>
                  <a:lnTo>
                    <a:pt x="4130" y="23400"/>
                  </a:lnTo>
                  <a:lnTo>
                    <a:pt x="4130" y="23976"/>
                  </a:lnTo>
                  <a:lnTo>
                    <a:pt x="0" y="31008"/>
                  </a:lnTo>
                  <a:lnTo>
                    <a:pt x="1086" y="31008"/>
                  </a:lnTo>
                  <a:lnTo>
                    <a:pt x="1521" y="31354"/>
                  </a:lnTo>
                  <a:lnTo>
                    <a:pt x="2608" y="32161"/>
                  </a:lnTo>
                  <a:lnTo>
                    <a:pt x="3260" y="32391"/>
                  </a:lnTo>
                  <a:lnTo>
                    <a:pt x="3695" y="32391"/>
                  </a:lnTo>
                  <a:lnTo>
                    <a:pt x="4130" y="32391"/>
                  </a:lnTo>
                  <a:lnTo>
                    <a:pt x="4782" y="32737"/>
                  </a:lnTo>
                  <a:lnTo>
                    <a:pt x="4782" y="32968"/>
                  </a:lnTo>
                  <a:lnTo>
                    <a:pt x="4130" y="33198"/>
                  </a:lnTo>
                  <a:lnTo>
                    <a:pt x="4130" y="33198"/>
                  </a:lnTo>
                  <a:lnTo>
                    <a:pt x="4130" y="34351"/>
                  </a:lnTo>
                  <a:lnTo>
                    <a:pt x="3695" y="35158"/>
                  </a:lnTo>
                  <a:lnTo>
                    <a:pt x="2608" y="35734"/>
                  </a:lnTo>
                  <a:lnTo>
                    <a:pt x="1086" y="35965"/>
                  </a:lnTo>
                  <a:lnTo>
                    <a:pt x="1521" y="36541"/>
                  </a:lnTo>
                  <a:lnTo>
                    <a:pt x="2173" y="37579"/>
                  </a:lnTo>
                  <a:lnTo>
                    <a:pt x="2608" y="38386"/>
                  </a:lnTo>
                  <a:lnTo>
                    <a:pt x="3260" y="38962"/>
                  </a:lnTo>
                  <a:lnTo>
                    <a:pt x="3695" y="37809"/>
                  </a:lnTo>
                  <a:lnTo>
                    <a:pt x="4130" y="36772"/>
                  </a:lnTo>
                  <a:lnTo>
                    <a:pt x="5217" y="36195"/>
                  </a:lnTo>
                  <a:lnTo>
                    <a:pt x="6739" y="36541"/>
                  </a:lnTo>
                  <a:lnTo>
                    <a:pt x="6304" y="37002"/>
                  </a:lnTo>
                  <a:lnTo>
                    <a:pt x="5652" y="38155"/>
                  </a:lnTo>
                  <a:lnTo>
                    <a:pt x="7391" y="38386"/>
                  </a:lnTo>
                  <a:lnTo>
                    <a:pt x="10434" y="37002"/>
                  </a:lnTo>
                  <a:lnTo>
                    <a:pt x="11956" y="37002"/>
                  </a:lnTo>
                  <a:lnTo>
                    <a:pt x="13913" y="37809"/>
                  </a:lnTo>
                  <a:lnTo>
                    <a:pt x="14565" y="38731"/>
                  </a:lnTo>
                  <a:lnTo>
                    <a:pt x="15000" y="40000"/>
                  </a:lnTo>
                  <a:lnTo>
                    <a:pt x="15434" y="40806"/>
                  </a:lnTo>
                  <a:lnTo>
                    <a:pt x="16956" y="41383"/>
                  </a:lnTo>
                  <a:lnTo>
                    <a:pt x="18043" y="41729"/>
                  </a:lnTo>
                  <a:lnTo>
                    <a:pt x="19565" y="42766"/>
                  </a:lnTo>
                  <a:lnTo>
                    <a:pt x="20652" y="44149"/>
                  </a:lnTo>
                  <a:lnTo>
                    <a:pt x="20652" y="44956"/>
                  </a:lnTo>
                  <a:lnTo>
                    <a:pt x="20652" y="47377"/>
                  </a:lnTo>
                  <a:lnTo>
                    <a:pt x="20652" y="48530"/>
                  </a:lnTo>
                  <a:lnTo>
                    <a:pt x="22608" y="48991"/>
                  </a:lnTo>
                  <a:lnTo>
                    <a:pt x="23260" y="48760"/>
                  </a:lnTo>
                  <a:lnTo>
                    <a:pt x="24782" y="49337"/>
                  </a:lnTo>
                  <a:lnTo>
                    <a:pt x="26739" y="50144"/>
                  </a:lnTo>
                  <a:lnTo>
                    <a:pt x="27826" y="50951"/>
                  </a:lnTo>
                  <a:lnTo>
                    <a:pt x="27826" y="52564"/>
                  </a:lnTo>
                  <a:lnTo>
                    <a:pt x="27391" y="54755"/>
                  </a:lnTo>
                  <a:lnTo>
                    <a:pt x="27826" y="57521"/>
                  </a:lnTo>
                  <a:lnTo>
                    <a:pt x="28478" y="58328"/>
                  </a:lnTo>
                  <a:lnTo>
                    <a:pt x="30000" y="59365"/>
                  </a:lnTo>
                  <a:lnTo>
                    <a:pt x="30434" y="60172"/>
                  </a:lnTo>
                  <a:lnTo>
                    <a:pt x="30434" y="61095"/>
                  </a:lnTo>
                  <a:lnTo>
                    <a:pt x="30000" y="61556"/>
                  </a:lnTo>
                  <a:lnTo>
                    <a:pt x="29347" y="62363"/>
                  </a:lnTo>
                  <a:lnTo>
                    <a:pt x="28913" y="62708"/>
                  </a:lnTo>
                  <a:lnTo>
                    <a:pt x="28478" y="62708"/>
                  </a:lnTo>
                  <a:lnTo>
                    <a:pt x="26739" y="62939"/>
                  </a:lnTo>
                  <a:lnTo>
                    <a:pt x="24782" y="63170"/>
                  </a:lnTo>
                  <a:lnTo>
                    <a:pt x="24782" y="63170"/>
                  </a:lnTo>
                  <a:lnTo>
                    <a:pt x="23260" y="63746"/>
                  </a:lnTo>
                  <a:lnTo>
                    <a:pt x="23260" y="64092"/>
                  </a:lnTo>
                  <a:lnTo>
                    <a:pt x="23260" y="64322"/>
                  </a:lnTo>
                  <a:lnTo>
                    <a:pt x="24347" y="63746"/>
                  </a:lnTo>
                  <a:lnTo>
                    <a:pt x="25217" y="64553"/>
                  </a:lnTo>
                  <a:lnTo>
                    <a:pt x="25217" y="65129"/>
                  </a:lnTo>
                  <a:lnTo>
                    <a:pt x="24782" y="66282"/>
                  </a:lnTo>
                  <a:lnTo>
                    <a:pt x="24782" y="66743"/>
                  </a:lnTo>
                  <a:lnTo>
                    <a:pt x="25869" y="68703"/>
                  </a:lnTo>
                  <a:lnTo>
                    <a:pt x="25217" y="68933"/>
                  </a:lnTo>
                  <a:lnTo>
                    <a:pt x="25217" y="69279"/>
                  </a:lnTo>
                  <a:lnTo>
                    <a:pt x="25217" y="69510"/>
                  </a:lnTo>
                  <a:lnTo>
                    <a:pt x="25217" y="70086"/>
                  </a:lnTo>
                  <a:lnTo>
                    <a:pt x="25869" y="70317"/>
                  </a:lnTo>
                  <a:lnTo>
                    <a:pt x="25869" y="70317"/>
                  </a:lnTo>
                  <a:lnTo>
                    <a:pt x="25869" y="70317"/>
                  </a:lnTo>
                  <a:lnTo>
                    <a:pt x="27391" y="70893"/>
                  </a:lnTo>
                  <a:lnTo>
                    <a:pt x="28478" y="71123"/>
                  </a:lnTo>
                  <a:lnTo>
                    <a:pt x="28913" y="71354"/>
                  </a:lnTo>
                  <a:lnTo>
                    <a:pt x="28478" y="71930"/>
                  </a:lnTo>
                  <a:lnTo>
                    <a:pt x="28913" y="72507"/>
                  </a:lnTo>
                  <a:lnTo>
                    <a:pt x="28913" y="71123"/>
                  </a:lnTo>
                  <a:lnTo>
                    <a:pt x="29347" y="70547"/>
                  </a:lnTo>
                  <a:lnTo>
                    <a:pt x="30434" y="70317"/>
                  </a:lnTo>
                  <a:lnTo>
                    <a:pt x="30000" y="70317"/>
                  </a:lnTo>
                  <a:lnTo>
                    <a:pt x="29347" y="70317"/>
                  </a:lnTo>
                  <a:lnTo>
                    <a:pt x="28913" y="70317"/>
                  </a:lnTo>
                  <a:lnTo>
                    <a:pt x="28913" y="70547"/>
                  </a:lnTo>
                  <a:lnTo>
                    <a:pt x="28478" y="70317"/>
                  </a:lnTo>
                  <a:lnTo>
                    <a:pt x="30000" y="69510"/>
                  </a:lnTo>
                  <a:lnTo>
                    <a:pt x="32391" y="69510"/>
                  </a:lnTo>
                  <a:lnTo>
                    <a:pt x="34565" y="70086"/>
                  </a:lnTo>
                  <a:lnTo>
                    <a:pt x="36086" y="70893"/>
                  </a:lnTo>
                  <a:lnTo>
                    <a:pt x="37173" y="71700"/>
                  </a:lnTo>
                  <a:lnTo>
                    <a:pt x="37173" y="72276"/>
                  </a:lnTo>
                  <a:lnTo>
                    <a:pt x="37173" y="73890"/>
                  </a:lnTo>
                  <a:lnTo>
                    <a:pt x="37173" y="74351"/>
                  </a:lnTo>
                  <a:lnTo>
                    <a:pt x="36521" y="75504"/>
                  </a:lnTo>
                  <a:lnTo>
                    <a:pt x="36086" y="76311"/>
                  </a:lnTo>
                  <a:lnTo>
                    <a:pt x="35652" y="76887"/>
                  </a:lnTo>
                  <a:lnTo>
                    <a:pt x="35652" y="76541"/>
                  </a:lnTo>
                  <a:lnTo>
                    <a:pt x="36086" y="76311"/>
                  </a:lnTo>
                  <a:lnTo>
                    <a:pt x="36521" y="76080"/>
                  </a:lnTo>
                  <a:lnTo>
                    <a:pt x="36521" y="75734"/>
                  </a:lnTo>
                  <a:lnTo>
                    <a:pt x="37173" y="75734"/>
                  </a:lnTo>
                  <a:lnTo>
                    <a:pt x="36521" y="76311"/>
                  </a:lnTo>
                  <a:lnTo>
                    <a:pt x="35652" y="77118"/>
                  </a:lnTo>
                  <a:lnTo>
                    <a:pt x="34565" y="77925"/>
                  </a:lnTo>
                  <a:lnTo>
                    <a:pt x="34565" y="78731"/>
                  </a:lnTo>
                  <a:lnTo>
                    <a:pt x="35652" y="79077"/>
                  </a:lnTo>
                  <a:lnTo>
                    <a:pt x="39130" y="79538"/>
                  </a:lnTo>
                  <a:lnTo>
                    <a:pt x="37173" y="79884"/>
                  </a:lnTo>
                  <a:lnTo>
                    <a:pt x="35652" y="79538"/>
                  </a:lnTo>
                  <a:lnTo>
                    <a:pt x="34565" y="79077"/>
                  </a:lnTo>
                  <a:lnTo>
                    <a:pt x="31956" y="77463"/>
                  </a:lnTo>
                  <a:lnTo>
                    <a:pt x="31521" y="77118"/>
                  </a:lnTo>
                  <a:lnTo>
                    <a:pt x="30434" y="77118"/>
                  </a:lnTo>
                  <a:lnTo>
                    <a:pt x="30000" y="77463"/>
                  </a:lnTo>
                  <a:lnTo>
                    <a:pt x="30434" y="78501"/>
                  </a:lnTo>
                  <a:lnTo>
                    <a:pt x="30434" y="79077"/>
                  </a:lnTo>
                  <a:lnTo>
                    <a:pt x="30434" y="79308"/>
                  </a:lnTo>
                  <a:lnTo>
                    <a:pt x="30869" y="79884"/>
                  </a:lnTo>
                  <a:lnTo>
                    <a:pt x="31521" y="82074"/>
                  </a:lnTo>
                  <a:lnTo>
                    <a:pt x="32391" y="83919"/>
                  </a:lnTo>
                  <a:lnTo>
                    <a:pt x="33043" y="85072"/>
                  </a:lnTo>
                  <a:lnTo>
                    <a:pt x="32391" y="85533"/>
                  </a:lnTo>
                  <a:lnTo>
                    <a:pt x="33043" y="86109"/>
                  </a:lnTo>
                  <a:lnTo>
                    <a:pt x="32391" y="86916"/>
                  </a:lnTo>
                  <a:lnTo>
                    <a:pt x="31521" y="88645"/>
                  </a:lnTo>
                  <a:lnTo>
                    <a:pt x="30869" y="89452"/>
                  </a:lnTo>
                  <a:lnTo>
                    <a:pt x="28913" y="91066"/>
                  </a:lnTo>
                  <a:lnTo>
                    <a:pt x="28478" y="91642"/>
                  </a:lnTo>
                  <a:lnTo>
                    <a:pt x="28478" y="91873"/>
                  </a:lnTo>
                  <a:lnTo>
                    <a:pt x="28913" y="91873"/>
                  </a:lnTo>
                  <a:lnTo>
                    <a:pt x="30000" y="93256"/>
                  </a:lnTo>
                  <a:lnTo>
                    <a:pt x="30434" y="93487"/>
                  </a:lnTo>
                  <a:lnTo>
                    <a:pt x="30000" y="94293"/>
                  </a:lnTo>
                  <a:lnTo>
                    <a:pt x="30000" y="94639"/>
                  </a:lnTo>
                  <a:lnTo>
                    <a:pt x="28913" y="95677"/>
                  </a:lnTo>
                  <a:lnTo>
                    <a:pt x="28478" y="95907"/>
                  </a:lnTo>
                  <a:lnTo>
                    <a:pt x="29347" y="97060"/>
                  </a:lnTo>
                  <a:lnTo>
                    <a:pt x="31956" y="97867"/>
                  </a:lnTo>
                  <a:lnTo>
                    <a:pt x="31956" y="98674"/>
                  </a:lnTo>
                  <a:lnTo>
                    <a:pt x="33478" y="99481"/>
                  </a:lnTo>
                  <a:lnTo>
                    <a:pt x="33043" y="100634"/>
                  </a:lnTo>
                  <a:lnTo>
                    <a:pt x="30000" y="103054"/>
                  </a:lnTo>
                  <a:lnTo>
                    <a:pt x="29347" y="103285"/>
                  </a:lnTo>
                  <a:lnTo>
                    <a:pt x="30000" y="103631"/>
                  </a:lnTo>
                  <a:lnTo>
                    <a:pt x="30434" y="104438"/>
                  </a:lnTo>
                  <a:lnTo>
                    <a:pt x="30869" y="104438"/>
                  </a:lnTo>
                  <a:lnTo>
                    <a:pt x="31521" y="104438"/>
                  </a:lnTo>
                  <a:lnTo>
                    <a:pt x="31956" y="104668"/>
                  </a:lnTo>
                  <a:lnTo>
                    <a:pt x="31956" y="105244"/>
                  </a:lnTo>
                  <a:lnTo>
                    <a:pt x="31956" y="105475"/>
                  </a:lnTo>
                  <a:lnTo>
                    <a:pt x="32391" y="105821"/>
                  </a:lnTo>
                  <a:lnTo>
                    <a:pt x="33043" y="106051"/>
                  </a:lnTo>
                  <a:lnTo>
                    <a:pt x="33478" y="106282"/>
                  </a:lnTo>
                  <a:lnTo>
                    <a:pt x="33043" y="105821"/>
                  </a:lnTo>
                  <a:lnTo>
                    <a:pt x="33478" y="105821"/>
                  </a:lnTo>
                  <a:lnTo>
                    <a:pt x="34130" y="105821"/>
                  </a:lnTo>
                  <a:lnTo>
                    <a:pt x="34565" y="106282"/>
                  </a:lnTo>
                  <a:lnTo>
                    <a:pt x="35000" y="106858"/>
                  </a:lnTo>
                  <a:lnTo>
                    <a:pt x="35000" y="108011"/>
                  </a:lnTo>
                  <a:lnTo>
                    <a:pt x="35652" y="108472"/>
                  </a:lnTo>
                  <a:lnTo>
                    <a:pt x="36521" y="108242"/>
                  </a:lnTo>
                  <a:lnTo>
                    <a:pt x="37173" y="108242"/>
                  </a:lnTo>
                  <a:lnTo>
                    <a:pt x="37608" y="108818"/>
                  </a:lnTo>
                  <a:lnTo>
                    <a:pt x="38043" y="109625"/>
                  </a:lnTo>
                  <a:lnTo>
                    <a:pt x="38695" y="109855"/>
                  </a:lnTo>
                  <a:lnTo>
                    <a:pt x="38695" y="110086"/>
                  </a:lnTo>
                  <a:lnTo>
                    <a:pt x="40217" y="109625"/>
                  </a:lnTo>
                  <a:lnTo>
                    <a:pt x="41304" y="109855"/>
                  </a:lnTo>
                  <a:lnTo>
                    <a:pt x="40652" y="110662"/>
                  </a:lnTo>
                  <a:lnTo>
                    <a:pt x="40652" y="111008"/>
                  </a:lnTo>
                  <a:lnTo>
                    <a:pt x="41739" y="111008"/>
                  </a:lnTo>
                  <a:lnTo>
                    <a:pt x="43260" y="111239"/>
                  </a:lnTo>
                  <a:lnTo>
                    <a:pt x="43695" y="111008"/>
                  </a:lnTo>
                  <a:lnTo>
                    <a:pt x="44347" y="111008"/>
                  </a:lnTo>
                  <a:lnTo>
                    <a:pt x="45869" y="113083"/>
                  </a:lnTo>
                  <a:lnTo>
                    <a:pt x="46956" y="115619"/>
                  </a:lnTo>
                  <a:lnTo>
                    <a:pt x="48478" y="115273"/>
                  </a:lnTo>
                  <a:lnTo>
                    <a:pt x="49565" y="116080"/>
                  </a:lnTo>
                  <a:lnTo>
                    <a:pt x="49565" y="117233"/>
                  </a:lnTo>
                  <a:lnTo>
                    <a:pt x="48478" y="118270"/>
                  </a:lnTo>
                  <a:lnTo>
                    <a:pt x="48913" y="118616"/>
                  </a:lnTo>
                  <a:lnTo>
                    <a:pt x="50000" y="118616"/>
                  </a:lnTo>
                  <a:lnTo>
                    <a:pt x="51086" y="118616"/>
                  </a:lnTo>
                  <a:lnTo>
                    <a:pt x="51956" y="118847"/>
                  </a:lnTo>
                  <a:lnTo>
                    <a:pt x="51521" y="119654"/>
                  </a:lnTo>
                  <a:lnTo>
                    <a:pt x="51956" y="120000"/>
                  </a:lnTo>
                  <a:lnTo>
                    <a:pt x="53043" y="119654"/>
                  </a:lnTo>
                  <a:lnTo>
                    <a:pt x="52608" y="118616"/>
                  </a:lnTo>
                  <a:lnTo>
                    <a:pt x="53478" y="117809"/>
                  </a:lnTo>
                  <a:lnTo>
                    <a:pt x="55217" y="117002"/>
                  </a:lnTo>
                  <a:lnTo>
                    <a:pt x="56739" y="116426"/>
                  </a:lnTo>
                  <a:lnTo>
                    <a:pt x="58260" y="116426"/>
                  </a:lnTo>
                  <a:lnTo>
                    <a:pt x="60217" y="116657"/>
                  </a:lnTo>
                  <a:lnTo>
                    <a:pt x="62391" y="117463"/>
                  </a:lnTo>
                  <a:lnTo>
                    <a:pt x="63260" y="118270"/>
                  </a:lnTo>
                  <a:lnTo>
                    <a:pt x="63260" y="117233"/>
                  </a:lnTo>
                  <a:lnTo>
                    <a:pt x="64782" y="118040"/>
                  </a:lnTo>
                  <a:lnTo>
                    <a:pt x="65869" y="118270"/>
                  </a:lnTo>
                  <a:lnTo>
                    <a:pt x="66956" y="118616"/>
                  </a:lnTo>
                  <a:lnTo>
                    <a:pt x="67391" y="118270"/>
                  </a:lnTo>
                  <a:lnTo>
                    <a:pt x="68043" y="117463"/>
                  </a:lnTo>
                  <a:lnTo>
                    <a:pt x="68478" y="117463"/>
                  </a:lnTo>
                  <a:lnTo>
                    <a:pt x="69565" y="117233"/>
                  </a:lnTo>
                  <a:lnTo>
                    <a:pt x="69565" y="117233"/>
                  </a:lnTo>
                  <a:lnTo>
                    <a:pt x="76304" y="112853"/>
                  </a:lnTo>
                  <a:lnTo>
                    <a:pt x="76739" y="112046"/>
                  </a:lnTo>
                  <a:lnTo>
                    <a:pt x="77173" y="112276"/>
                  </a:lnTo>
                  <a:lnTo>
                    <a:pt x="77826" y="112276"/>
                  </a:lnTo>
                  <a:lnTo>
                    <a:pt x="78260" y="112046"/>
                  </a:lnTo>
                  <a:lnTo>
                    <a:pt x="77826" y="112046"/>
                  </a:lnTo>
                  <a:lnTo>
                    <a:pt x="78260" y="110432"/>
                  </a:lnTo>
                  <a:lnTo>
                    <a:pt x="79347" y="109279"/>
                  </a:lnTo>
                  <a:lnTo>
                    <a:pt x="78695" y="109048"/>
                  </a:lnTo>
                  <a:lnTo>
                    <a:pt x="78260" y="108818"/>
                  </a:lnTo>
                  <a:lnTo>
                    <a:pt x="78260" y="108472"/>
                  </a:lnTo>
                  <a:lnTo>
                    <a:pt x="77173" y="107665"/>
                  </a:lnTo>
                  <a:lnTo>
                    <a:pt x="76739" y="106858"/>
                  </a:lnTo>
                  <a:lnTo>
                    <a:pt x="76304" y="105821"/>
                  </a:lnTo>
                  <a:lnTo>
                    <a:pt x="76304" y="104668"/>
                  </a:lnTo>
                  <a:lnTo>
                    <a:pt x="76739" y="103861"/>
                  </a:lnTo>
                  <a:lnTo>
                    <a:pt x="77173" y="103054"/>
                  </a:lnTo>
                  <a:lnTo>
                    <a:pt x="79782" y="101440"/>
                  </a:lnTo>
                  <a:lnTo>
                    <a:pt x="80217" y="101095"/>
                  </a:lnTo>
                  <a:lnTo>
                    <a:pt x="79782" y="100634"/>
                  </a:lnTo>
                  <a:lnTo>
                    <a:pt x="79782" y="100288"/>
                  </a:lnTo>
                  <a:lnTo>
                    <a:pt x="77826" y="100864"/>
                  </a:lnTo>
                  <a:lnTo>
                    <a:pt x="77173" y="100634"/>
                  </a:lnTo>
                  <a:lnTo>
                    <a:pt x="77173" y="100864"/>
                  </a:lnTo>
                  <a:lnTo>
                    <a:pt x="76739" y="100634"/>
                  </a:lnTo>
                  <a:lnTo>
                    <a:pt x="76304" y="100288"/>
                  </a:lnTo>
                  <a:lnTo>
                    <a:pt x="75652" y="100057"/>
                  </a:lnTo>
                  <a:lnTo>
                    <a:pt x="75652" y="99827"/>
                  </a:lnTo>
                  <a:lnTo>
                    <a:pt x="75652" y="99481"/>
                  </a:lnTo>
                  <a:lnTo>
                    <a:pt x="74565" y="99250"/>
                  </a:lnTo>
                  <a:lnTo>
                    <a:pt x="75217" y="98904"/>
                  </a:lnTo>
                  <a:lnTo>
                    <a:pt x="75652" y="98904"/>
                  </a:lnTo>
                  <a:lnTo>
                    <a:pt x="76739" y="98904"/>
                  </a:lnTo>
                  <a:lnTo>
                    <a:pt x="77173" y="99250"/>
                  </a:lnTo>
                  <a:lnTo>
                    <a:pt x="78260" y="99827"/>
                  </a:lnTo>
                  <a:lnTo>
                    <a:pt x="78695" y="99827"/>
                  </a:lnTo>
                  <a:lnTo>
                    <a:pt x="79347" y="99481"/>
                  </a:lnTo>
                  <a:lnTo>
                    <a:pt x="82391" y="101095"/>
                  </a:lnTo>
                  <a:lnTo>
                    <a:pt x="84347" y="101902"/>
                  </a:lnTo>
                  <a:lnTo>
                    <a:pt x="86521" y="102247"/>
                  </a:lnTo>
                  <a:lnTo>
                    <a:pt x="86521" y="101902"/>
                  </a:lnTo>
                  <a:lnTo>
                    <a:pt x="87608" y="101095"/>
                  </a:lnTo>
                  <a:lnTo>
                    <a:pt x="88478" y="100288"/>
                  </a:lnTo>
                  <a:lnTo>
                    <a:pt x="89565" y="100057"/>
                  </a:lnTo>
                  <a:lnTo>
                    <a:pt x="92173" y="100057"/>
                  </a:lnTo>
                  <a:lnTo>
                    <a:pt x="93695" y="100057"/>
                  </a:lnTo>
                  <a:lnTo>
                    <a:pt x="94782" y="100288"/>
                  </a:lnTo>
                  <a:lnTo>
                    <a:pt x="95217" y="100057"/>
                  </a:lnTo>
                  <a:lnTo>
                    <a:pt x="95652" y="100288"/>
                  </a:lnTo>
                  <a:lnTo>
                    <a:pt x="96739" y="100634"/>
                  </a:lnTo>
                  <a:lnTo>
                    <a:pt x="97826" y="100634"/>
                  </a:lnTo>
                  <a:lnTo>
                    <a:pt x="98260" y="100864"/>
                  </a:lnTo>
                  <a:lnTo>
                    <a:pt x="99347" y="100864"/>
                  </a:lnTo>
                  <a:lnTo>
                    <a:pt x="100869" y="101671"/>
                  </a:lnTo>
                  <a:lnTo>
                    <a:pt x="101304" y="101902"/>
                  </a:lnTo>
                  <a:lnTo>
                    <a:pt x="101956" y="101902"/>
                  </a:lnTo>
                  <a:lnTo>
                    <a:pt x="103913" y="103054"/>
                  </a:lnTo>
                  <a:lnTo>
                    <a:pt x="105434" y="103285"/>
                  </a:lnTo>
                  <a:lnTo>
                    <a:pt x="106521" y="103631"/>
                  </a:lnTo>
                  <a:lnTo>
                    <a:pt x="106521" y="103861"/>
                  </a:lnTo>
                  <a:lnTo>
                    <a:pt x="106956" y="103861"/>
                  </a:lnTo>
                  <a:lnTo>
                    <a:pt x="108043" y="103631"/>
                  </a:lnTo>
                  <a:lnTo>
                    <a:pt x="109130" y="103285"/>
                  </a:lnTo>
                  <a:lnTo>
                    <a:pt x="110652" y="103285"/>
                  </a:lnTo>
                  <a:lnTo>
                    <a:pt x="111739" y="103631"/>
                  </a:lnTo>
                  <a:lnTo>
                    <a:pt x="111086" y="104092"/>
                  </a:lnTo>
                  <a:lnTo>
                    <a:pt x="111086" y="104438"/>
                  </a:lnTo>
                  <a:lnTo>
                    <a:pt x="111739" y="104438"/>
                  </a:lnTo>
                  <a:lnTo>
                    <a:pt x="112173" y="104668"/>
                  </a:lnTo>
                  <a:lnTo>
                    <a:pt x="112173" y="103631"/>
                  </a:lnTo>
                  <a:lnTo>
                    <a:pt x="113695" y="103054"/>
                  </a:lnTo>
                  <a:lnTo>
                    <a:pt x="114782" y="102824"/>
                  </a:lnTo>
                  <a:lnTo>
                    <a:pt x="115217" y="102247"/>
                  </a:lnTo>
                  <a:lnTo>
                    <a:pt x="115217" y="101671"/>
                  </a:lnTo>
                  <a:lnTo>
                    <a:pt x="115869" y="100634"/>
                  </a:lnTo>
                  <a:lnTo>
                    <a:pt x="115869" y="100288"/>
                  </a:lnTo>
                  <a:lnTo>
                    <a:pt x="115217" y="100057"/>
                  </a:lnTo>
                  <a:lnTo>
                    <a:pt x="114782" y="99827"/>
                  </a:lnTo>
                  <a:lnTo>
                    <a:pt x="114782" y="99481"/>
                  </a:lnTo>
                  <a:lnTo>
                    <a:pt x="115217" y="98904"/>
                  </a:lnTo>
                  <a:lnTo>
                    <a:pt x="114347" y="97867"/>
                  </a:lnTo>
                  <a:lnTo>
                    <a:pt x="115217" y="96484"/>
                  </a:lnTo>
                  <a:lnTo>
                    <a:pt x="116739" y="95100"/>
                  </a:lnTo>
                  <a:lnTo>
                    <a:pt x="118913" y="94639"/>
                  </a:lnTo>
                  <a:lnTo>
                    <a:pt x="118478" y="94293"/>
                  </a:lnTo>
                  <a:lnTo>
                    <a:pt x="116739" y="93717"/>
                  </a:lnTo>
                  <a:lnTo>
                    <a:pt x="116304" y="93487"/>
                  </a:lnTo>
                  <a:lnTo>
                    <a:pt x="115869" y="92680"/>
                  </a:lnTo>
                  <a:lnTo>
                    <a:pt x="115869" y="92103"/>
                  </a:lnTo>
                  <a:lnTo>
                    <a:pt x="116304" y="89913"/>
                  </a:lnTo>
                  <a:lnTo>
                    <a:pt x="117391" y="87262"/>
                  </a:lnTo>
                  <a:lnTo>
                    <a:pt x="117391" y="85533"/>
                  </a:lnTo>
                  <a:lnTo>
                    <a:pt x="116304" y="84726"/>
                  </a:lnTo>
                  <a:lnTo>
                    <a:pt x="117391" y="81498"/>
                  </a:lnTo>
                  <a:lnTo>
                    <a:pt x="117391" y="80115"/>
                  </a:lnTo>
                  <a:lnTo>
                    <a:pt x="116304" y="77925"/>
                  </a:lnTo>
                  <a:lnTo>
                    <a:pt x="116304" y="77463"/>
                  </a:lnTo>
                  <a:lnTo>
                    <a:pt x="116304" y="76887"/>
                  </a:lnTo>
                  <a:lnTo>
                    <a:pt x="116739" y="76311"/>
                  </a:lnTo>
                  <a:lnTo>
                    <a:pt x="116739" y="76080"/>
                  </a:lnTo>
                  <a:lnTo>
                    <a:pt x="116739" y="75504"/>
                  </a:lnTo>
                  <a:lnTo>
                    <a:pt x="117391" y="74351"/>
                  </a:lnTo>
                  <a:lnTo>
                    <a:pt x="117391" y="74121"/>
                  </a:lnTo>
                  <a:lnTo>
                    <a:pt x="117391" y="73314"/>
                  </a:lnTo>
                  <a:lnTo>
                    <a:pt x="116739" y="72276"/>
                  </a:lnTo>
                  <a:lnTo>
                    <a:pt x="116304" y="71700"/>
                  </a:lnTo>
                  <a:lnTo>
                    <a:pt x="116304" y="70317"/>
                  </a:lnTo>
                  <a:lnTo>
                    <a:pt x="116304" y="69279"/>
                  </a:lnTo>
                  <a:lnTo>
                    <a:pt x="116739" y="68126"/>
                  </a:lnTo>
                  <a:lnTo>
                    <a:pt x="117391" y="67319"/>
                  </a:lnTo>
                  <a:lnTo>
                    <a:pt x="117391" y="67089"/>
                  </a:lnTo>
                  <a:lnTo>
                    <a:pt x="117391" y="67089"/>
                  </a:lnTo>
                  <a:lnTo>
                    <a:pt x="116739" y="66743"/>
                  </a:lnTo>
                  <a:lnTo>
                    <a:pt x="116304" y="66743"/>
                  </a:lnTo>
                  <a:lnTo>
                    <a:pt x="116304" y="66512"/>
                  </a:lnTo>
                  <a:lnTo>
                    <a:pt x="116739" y="66512"/>
                  </a:lnTo>
                  <a:lnTo>
                    <a:pt x="116304" y="65936"/>
                  </a:lnTo>
                  <a:lnTo>
                    <a:pt x="116304" y="65360"/>
                  </a:lnTo>
                  <a:lnTo>
                    <a:pt x="116304" y="64899"/>
                  </a:lnTo>
                  <a:lnTo>
                    <a:pt x="116739" y="64092"/>
                  </a:lnTo>
                  <a:lnTo>
                    <a:pt x="117391" y="64092"/>
                  </a:lnTo>
                  <a:lnTo>
                    <a:pt x="117826" y="64092"/>
                  </a:lnTo>
                  <a:lnTo>
                    <a:pt x="117826" y="63746"/>
                  </a:lnTo>
                  <a:lnTo>
                    <a:pt x="118478" y="63170"/>
                  </a:lnTo>
                  <a:lnTo>
                    <a:pt x="117826" y="62939"/>
                  </a:lnTo>
                  <a:lnTo>
                    <a:pt x="117391" y="62939"/>
                  </a:lnTo>
                  <a:lnTo>
                    <a:pt x="116739" y="63170"/>
                  </a:lnTo>
                  <a:lnTo>
                    <a:pt x="116739" y="63515"/>
                  </a:lnTo>
                  <a:lnTo>
                    <a:pt x="115869" y="62132"/>
                  </a:lnTo>
                  <a:lnTo>
                    <a:pt x="115869" y="60518"/>
                  </a:lnTo>
                  <a:lnTo>
                    <a:pt x="117826" y="56714"/>
                  </a:lnTo>
                  <a:lnTo>
                    <a:pt x="117826" y="55907"/>
                  </a:lnTo>
                  <a:lnTo>
                    <a:pt x="115869" y="55331"/>
                  </a:lnTo>
                  <a:lnTo>
                    <a:pt x="114347" y="54178"/>
                  </a:lnTo>
                  <a:lnTo>
                    <a:pt x="113695" y="54178"/>
                  </a:lnTo>
                  <a:lnTo>
                    <a:pt x="112826" y="53948"/>
                  </a:lnTo>
                  <a:lnTo>
                    <a:pt x="111739" y="53371"/>
                  </a:lnTo>
                  <a:lnTo>
                    <a:pt x="109565" y="50951"/>
                  </a:lnTo>
                  <a:lnTo>
                    <a:pt x="109130" y="50374"/>
                  </a:lnTo>
                  <a:lnTo>
                    <a:pt x="108695" y="48530"/>
                  </a:lnTo>
                  <a:lnTo>
                    <a:pt x="108695" y="47723"/>
                  </a:lnTo>
                  <a:lnTo>
                    <a:pt x="109130" y="46570"/>
                  </a:lnTo>
                  <a:lnTo>
                    <a:pt x="109565" y="45994"/>
                  </a:lnTo>
                  <a:lnTo>
                    <a:pt x="111086" y="44956"/>
                  </a:lnTo>
                  <a:lnTo>
                    <a:pt x="111739" y="44380"/>
                  </a:lnTo>
                  <a:lnTo>
                    <a:pt x="112826" y="42997"/>
                  </a:lnTo>
                  <a:lnTo>
                    <a:pt x="113260" y="42190"/>
                  </a:lnTo>
                  <a:lnTo>
                    <a:pt x="114347" y="41959"/>
                  </a:lnTo>
                  <a:lnTo>
                    <a:pt x="115869" y="41729"/>
                  </a:lnTo>
                  <a:lnTo>
                    <a:pt x="116739" y="40806"/>
                  </a:lnTo>
                  <a:lnTo>
                    <a:pt x="117391" y="38962"/>
                  </a:lnTo>
                  <a:lnTo>
                    <a:pt x="118913" y="37579"/>
                  </a:lnTo>
                  <a:lnTo>
                    <a:pt x="118913" y="36772"/>
                  </a:lnTo>
                  <a:lnTo>
                    <a:pt x="118913" y="35734"/>
                  </a:lnTo>
                  <a:lnTo>
                    <a:pt x="119347" y="35158"/>
                  </a:lnTo>
                  <a:lnTo>
                    <a:pt x="120000" y="34351"/>
                  </a:lnTo>
                  <a:lnTo>
                    <a:pt x="120000" y="33775"/>
                  </a:lnTo>
                  <a:lnTo>
                    <a:pt x="119347" y="33544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39" name="Google Shape;20139;p426"/>
            <p:cNvSpPr/>
            <p:nvPr/>
          </p:nvSpPr>
          <p:spPr>
            <a:xfrm>
              <a:off x="1811112" y="1445218"/>
              <a:ext cx="882041" cy="941751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641" y="105984"/>
                  </a:moveTo>
                  <a:lnTo>
                    <a:pt x="30641" y="105984"/>
                  </a:lnTo>
                  <a:lnTo>
                    <a:pt x="30641" y="105984"/>
                  </a:lnTo>
                  <a:lnTo>
                    <a:pt x="30641" y="106384"/>
                  </a:lnTo>
                  <a:lnTo>
                    <a:pt x="30641" y="106651"/>
                  </a:lnTo>
                  <a:lnTo>
                    <a:pt x="30356" y="107052"/>
                  </a:lnTo>
                  <a:lnTo>
                    <a:pt x="29643" y="107052"/>
                  </a:lnTo>
                  <a:lnTo>
                    <a:pt x="28931" y="107052"/>
                  </a:lnTo>
                  <a:lnTo>
                    <a:pt x="28646" y="106651"/>
                  </a:lnTo>
                  <a:lnTo>
                    <a:pt x="28646" y="106384"/>
                  </a:lnTo>
                  <a:lnTo>
                    <a:pt x="28931" y="105984"/>
                  </a:lnTo>
                  <a:lnTo>
                    <a:pt x="29358" y="105450"/>
                  </a:lnTo>
                  <a:lnTo>
                    <a:pt x="29643" y="104783"/>
                  </a:lnTo>
                  <a:lnTo>
                    <a:pt x="29928" y="104783"/>
                  </a:lnTo>
                  <a:lnTo>
                    <a:pt x="29928" y="105450"/>
                  </a:lnTo>
                  <a:lnTo>
                    <a:pt x="30356" y="105717"/>
                  </a:lnTo>
                  <a:lnTo>
                    <a:pt x="30641" y="105984"/>
                  </a:lnTo>
                  <a:close/>
                  <a:moveTo>
                    <a:pt x="41472" y="118398"/>
                  </a:moveTo>
                  <a:lnTo>
                    <a:pt x="41472" y="118398"/>
                  </a:lnTo>
                  <a:lnTo>
                    <a:pt x="42185" y="118932"/>
                  </a:lnTo>
                  <a:lnTo>
                    <a:pt x="42185" y="120000"/>
                  </a:lnTo>
                  <a:lnTo>
                    <a:pt x="41045" y="119599"/>
                  </a:lnTo>
                  <a:lnTo>
                    <a:pt x="41045" y="118665"/>
                  </a:lnTo>
                  <a:lnTo>
                    <a:pt x="41472" y="118398"/>
                  </a:lnTo>
                  <a:close/>
                  <a:moveTo>
                    <a:pt x="92636" y="107986"/>
                  </a:moveTo>
                  <a:lnTo>
                    <a:pt x="92636" y="107986"/>
                  </a:lnTo>
                  <a:lnTo>
                    <a:pt x="92636" y="107586"/>
                  </a:lnTo>
                  <a:lnTo>
                    <a:pt x="93064" y="107319"/>
                  </a:lnTo>
                  <a:lnTo>
                    <a:pt x="93349" y="107052"/>
                  </a:lnTo>
                  <a:lnTo>
                    <a:pt x="93776" y="107052"/>
                  </a:lnTo>
                  <a:lnTo>
                    <a:pt x="97482" y="105984"/>
                  </a:lnTo>
                  <a:lnTo>
                    <a:pt x="97767" y="105984"/>
                  </a:lnTo>
                  <a:lnTo>
                    <a:pt x="97767" y="105717"/>
                  </a:lnTo>
                  <a:lnTo>
                    <a:pt x="98052" y="105717"/>
                  </a:lnTo>
                  <a:lnTo>
                    <a:pt x="98052" y="105450"/>
                  </a:lnTo>
                  <a:lnTo>
                    <a:pt x="98052" y="104783"/>
                  </a:lnTo>
                  <a:lnTo>
                    <a:pt x="98052" y="104115"/>
                  </a:lnTo>
                  <a:lnTo>
                    <a:pt x="98052" y="103581"/>
                  </a:lnTo>
                  <a:lnTo>
                    <a:pt x="98052" y="103181"/>
                  </a:lnTo>
                  <a:lnTo>
                    <a:pt x="97767" y="103181"/>
                  </a:lnTo>
                  <a:lnTo>
                    <a:pt x="97482" y="102914"/>
                  </a:lnTo>
                  <a:lnTo>
                    <a:pt x="96057" y="102246"/>
                  </a:lnTo>
                  <a:lnTo>
                    <a:pt x="96057" y="102246"/>
                  </a:lnTo>
                  <a:lnTo>
                    <a:pt x="96057" y="101979"/>
                  </a:lnTo>
                  <a:lnTo>
                    <a:pt x="96057" y="101579"/>
                  </a:lnTo>
                  <a:lnTo>
                    <a:pt x="96057" y="101312"/>
                  </a:lnTo>
                  <a:lnTo>
                    <a:pt x="96769" y="100645"/>
                  </a:lnTo>
                  <a:lnTo>
                    <a:pt x="96769" y="100378"/>
                  </a:lnTo>
                  <a:lnTo>
                    <a:pt x="96769" y="100111"/>
                  </a:lnTo>
                  <a:lnTo>
                    <a:pt x="96342" y="99710"/>
                  </a:lnTo>
                  <a:lnTo>
                    <a:pt x="96342" y="99710"/>
                  </a:lnTo>
                  <a:lnTo>
                    <a:pt x="96342" y="99443"/>
                  </a:lnTo>
                  <a:lnTo>
                    <a:pt x="96342" y="99043"/>
                  </a:lnTo>
                  <a:lnTo>
                    <a:pt x="96342" y="99043"/>
                  </a:lnTo>
                  <a:lnTo>
                    <a:pt x="96769" y="98776"/>
                  </a:lnTo>
                  <a:lnTo>
                    <a:pt x="97054" y="98776"/>
                  </a:lnTo>
                  <a:lnTo>
                    <a:pt x="97054" y="98776"/>
                  </a:lnTo>
                  <a:lnTo>
                    <a:pt x="97767" y="99043"/>
                  </a:lnTo>
                  <a:lnTo>
                    <a:pt x="97767" y="99043"/>
                  </a:lnTo>
                  <a:lnTo>
                    <a:pt x="98052" y="99043"/>
                  </a:lnTo>
                  <a:lnTo>
                    <a:pt x="100047" y="97842"/>
                  </a:lnTo>
                  <a:lnTo>
                    <a:pt x="100047" y="97842"/>
                  </a:lnTo>
                  <a:lnTo>
                    <a:pt x="100475" y="97575"/>
                  </a:lnTo>
                  <a:lnTo>
                    <a:pt x="100475" y="97575"/>
                  </a:lnTo>
                  <a:lnTo>
                    <a:pt x="100760" y="96640"/>
                  </a:lnTo>
                  <a:lnTo>
                    <a:pt x="101187" y="96240"/>
                  </a:lnTo>
                  <a:lnTo>
                    <a:pt x="101187" y="96240"/>
                  </a:lnTo>
                  <a:lnTo>
                    <a:pt x="101757" y="95973"/>
                  </a:lnTo>
                  <a:lnTo>
                    <a:pt x="102185" y="95572"/>
                  </a:lnTo>
                  <a:lnTo>
                    <a:pt x="102470" y="95305"/>
                  </a:lnTo>
                  <a:lnTo>
                    <a:pt x="102470" y="95038"/>
                  </a:lnTo>
                  <a:lnTo>
                    <a:pt x="102755" y="95038"/>
                  </a:lnTo>
                  <a:lnTo>
                    <a:pt x="102755" y="94104"/>
                  </a:lnTo>
                  <a:lnTo>
                    <a:pt x="103182" y="93704"/>
                  </a:lnTo>
                  <a:lnTo>
                    <a:pt x="103182" y="93704"/>
                  </a:lnTo>
                  <a:lnTo>
                    <a:pt x="103182" y="93704"/>
                  </a:lnTo>
                  <a:lnTo>
                    <a:pt x="103182" y="93437"/>
                  </a:lnTo>
                  <a:lnTo>
                    <a:pt x="103467" y="93437"/>
                  </a:lnTo>
                  <a:lnTo>
                    <a:pt x="104180" y="93036"/>
                  </a:lnTo>
                  <a:lnTo>
                    <a:pt x="104180" y="93036"/>
                  </a:lnTo>
                  <a:lnTo>
                    <a:pt x="104465" y="93036"/>
                  </a:lnTo>
                  <a:lnTo>
                    <a:pt x="104465" y="92502"/>
                  </a:lnTo>
                  <a:lnTo>
                    <a:pt x="104465" y="91835"/>
                  </a:lnTo>
                  <a:lnTo>
                    <a:pt x="104180" y="90233"/>
                  </a:lnTo>
                  <a:lnTo>
                    <a:pt x="104180" y="89566"/>
                  </a:lnTo>
                  <a:lnTo>
                    <a:pt x="104180" y="89299"/>
                  </a:lnTo>
                  <a:lnTo>
                    <a:pt x="104180" y="89032"/>
                  </a:lnTo>
                  <a:lnTo>
                    <a:pt x="104465" y="89032"/>
                  </a:lnTo>
                  <a:lnTo>
                    <a:pt x="104465" y="88631"/>
                  </a:lnTo>
                  <a:lnTo>
                    <a:pt x="104465" y="88364"/>
                  </a:lnTo>
                  <a:lnTo>
                    <a:pt x="104465" y="88097"/>
                  </a:lnTo>
                  <a:lnTo>
                    <a:pt x="104465" y="87697"/>
                  </a:lnTo>
                  <a:lnTo>
                    <a:pt x="104465" y="87430"/>
                  </a:lnTo>
                  <a:lnTo>
                    <a:pt x="104180" y="87430"/>
                  </a:lnTo>
                  <a:lnTo>
                    <a:pt x="103752" y="87163"/>
                  </a:lnTo>
                  <a:lnTo>
                    <a:pt x="103467" y="86763"/>
                  </a:lnTo>
                  <a:lnTo>
                    <a:pt x="103182" y="86095"/>
                  </a:lnTo>
                  <a:lnTo>
                    <a:pt x="103182" y="86095"/>
                  </a:lnTo>
                  <a:lnTo>
                    <a:pt x="102755" y="85828"/>
                  </a:lnTo>
                  <a:lnTo>
                    <a:pt x="101472" y="84894"/>
                  </a:lnTo>
                  <a:lnTo>
                    <a:pt x="101472" y="84627"/>
                  </a:lnTo>
                  <a:lnTo>
                    <a:pt x="101757" y="84226"/>
                  </a:lnTo>
                  <a:lnTo>
                    <a:pt x="102185" y="83692"/>
                  </a:lnTo>
                  <a:lnTo>
                    <a:pt x="102185" y="83692"/>
                  </a:lnTo>
                  <a:lnTo>
                    <a:pt x="102470" y="83692"/>
                  </a:lnTo>
                  <a:lnTo>
                    <a:pt x="102755" y="83692"/>
                  </a:lnTo>
                  <a:lnTo>
                    <a:pt x="103182" y="83692"/>
                  </a:lnTo>
                  <a:lnTo>
                    <a:pt x="103467" y="83959"/>
                  </a:lnTo>
                  <a:lnTo>
                    <a:pt x="103752" y="83959"/>
                  </a:lnTo>
                  <a:lnTo>
                    <a:pt x="104180" y="83692"/>
                  </a:lnTo>
                  <a:lnTo>
                    <a:pt x="104893" y="82625"/>
                  </a:lnTo>
                  <a:lnTo>
                    <a:pt x="105178" y="82358"/>
                  </a:lnTo>
                  <a:lnTo>
                    <a:pt x="107173" y="81156"/>
                  </a:lnTo>
                  <a:lnTo>
                    <a:pt x="109168" y="79555"/>
                  </a:lnTo>
                  <a:lnTo>
                    <a:pt x="109168" y="79154"/>
                  </a:lnTo>
                  <a:lnTo>
                    <a:pt x="109596" y="78887"/>
                  </a:lnTo>
                  <a:lnTo>
                    <a:pt x="109596" y="78887"/>
                  </a:lnTo>
                  <a:lnTo>
                    <a:pt x="109596" y="78620"/>
                  </a:lnTo>
                  <a:lnTo>
                    <a:pt x="109596" y="78220"/>
                  </a:lnTo>
                  <a:lnTo>
                    <a:pt x="109596" y="78220"/>
                  </a:lnTo>
                  <a:lnTo>
                    <a:pt x="109596" y="77953"/>
                  </a:lnTo>
                  <a:lnTo>
                    <a:pt x="109168" y="77686"/>
                  </a:lnTo>
                  <a:lnTo>
                    <a:pt x="109168" y="77285"/>
                  </a:lnTo>
                  <a:lnTo>
                    <a:pt x="108598" y="77285"/>
                  </a:lnTo>
                  <a:lnTo>
                    <a:pt x="108598" y="77018"/>
                  </a:lnTo>
                  <a:lnTo>
                    <a:pt x="108598" y="76618"/>
                  </a:lnTo>
                  <a:lnTo>
                    <a:pt x="108598" y="75150"/>
                  </a:lnTo>
                  <a:lnTo>
                    <a:pt x="108598" y="74215"/>
                  </a:lnTo>
                  <a:lnTo>
                    <a:pt x="108883" y="72880"/>
                  </a:lnTo>
                  <a:lnTo>
                    <a:pt x="108883" y="72213"/>
                  </a:lnTo>
                  <a:lnTo>
                    <a:pt x="109168" y="71679"/>
                  </a:lnTo>
                  <a:lnTo>
                    <a:pt x="109596" y="71679"/>
                  </a:lnTo>
                  <a:lnTo>
                    <a:pt x="109596" y="71012"/>
                  </a:lnTo>
                  <a:lnTo>
                    <a:pt x="109596" y="71012"/>
                  </a:lnTo>
                  <a:lnTo>
                    <a:pt x="109596" y="70611"/>
                  </a:lnTo>
                  <a:lnTo>
                    <a:pt x="109596" y="69677"/>
                  </a:lnTo>
                  <a:lnTo>
                    <a:pt x="109168" y="69410"/>
                  </a:lnTo>
                  <a:lnTo>
                    <a:pt x="109168" y="68743"/>
                  </a:lnTo>
                  <a:lnTo>
                    <a:pt x="108883" y="68476"/>
                  </a:lnTo>
                  <a:lnTo>
                    <a:pt x="108598" y="68209"/>
                  </a:lnTo>
                  <a:lnTo>
                    <a:pt x="108171" y="68209"/>
                  </a:lnTo>
                  <a:lnTo>
                    <a:pt x="108171" y="68209"/>
                  </a:lnTo>
                  <a:lnTo>
                    <a:pt x="107885" y="68476"/>
                  </a:lnTo>
                  <a:lnTo>
                    <a:pt x="107885" y="68743"/>
                  </a:lnTo>
                  <a:lnTo>
                    <a:pt x="107885" y="68743"/>
                  </a:lnTo>
                  <a:lnTo>
                    <a:pt x="107600" y="68743"/>
                  </a:lnTo>
                  <a:lnTo>
                    <a:pt x="107173" y="68743"/>
                  </a:lnTo>
                  <a:lnTo>
                    <a:pt x="107173" y="68476"/>
                  </a:lnTo>
                  <a:lnTo>
                    <a:pt x="106888" y="68209"/>
                  </a:lnTo>
                  <a:lnTo>
                    <a:pt x="106888" y="67141"/>
                  </a:lnTo>
                  <a:lnTo>
                    <a:pt x="106460" y="66874"/>
                  </a:lnTo>
                  <a:lnTo>
                    <a:pt x="106460" y="66607"/>
                  </a:lnTo>
                  <a:lnTo>
                    <a:pt x="106460" y="66206"/>
                  </a:lnTo>
                  <a:lnTo>
                    <a:pt x="106175" y="66206"/>
                  </a:lnTo>
                  <a:lnTo>
                    <a:pt x="106175" y="65939"/>
                  </a:lnTo>
                  <a:lnTo>
                    <a:pt x="106175" y="65672"/>
                  </a:lnTo>
                  <a:lnTo>
                    <a:pt x="106175" y="64738"/>
                  </a:lnTo>
                  <a:lnTo>
                    <a:pt x="106888" y="62736"/>
                  </a:lnTo>
                  <a:lnTo>
                    <a:pt x="107600" y="62469"/>
                  </a:lnTo>
                  <a:lnTo>
                    <a:pt x="107885" y="62202"/>
                  </a:lnTo>
                  <a:lnTo>
                    <a:pt x="108883" y="61535"/>
                  </a:lnTo>
                  <a:lnTo>
                    <a:pt x="108883" y="61535"/>
                  </a:lnTo>
                  <a:lnTo>
                    <a:pt x="109168" y="61268"/>
                  </a:lnTo>
                  <a:lnTo>
                    <a:pt x="109596" y="60867"/>
                  </a:lnTo>
                  <a:lnTo>
                    <a:pt x="109596" y="60600"/>
                  </a:lnTo>
                  <a:lnTo>
                    <a:pt x="109596" y="60200"/>
                  </a:lnTo>
                  <a:lnTo>
                    <a:pt x="109596" y="59933"/>
                  </a:lnTo>
                  <a:lnTo>
                    <a:pt x="109596" y="58331"/>
                  </a:lnTo>
                  <a:lnTo>
                    <a:pt x="109881" y="58064"/>
                  </a:lnTo>
                  <a:lnTo>
                    <a:pt x="109881" y="57664"/>
                  </a:lnTo>
                  <a:lnTo>
                    <a:pt x="110166" y="57397"/>
                  </a:lnTo>
                  <a:lnTo>
                    <a:pt x="110593" y="57397"/>
                  </a:lnTo>
                  <a:lnTo>
                    <a:pt x="110878" y="57397"/>
                  </a:lnTo>
                  <a:lnTo>
                    <a:pt x="111876" y="57664"/>
                  </a:lnTo>
                  <a:lnTo>
                    <a:pt x="112589" y="57664"/>
                  </a:lnTo>
                  <a:lnTo>
                    <a:pt x="112589" y="57664"/>
                  </a:lnTo>
                  <a:lnTo>
                    <a:pt x="112874" y="57664"/>
                  </a:lnTo>
                  <a:lnTo>
                    <a:pt x="112874" y="57397"/>
                  </a:lnTo>
                  <a:lnTo>
                    <a:pt x="113301" y="57130"/>
                  </a:lnTo>
                  <a:lnTo>
                    <a:pt x="113586" y="56729"/>
                  </a:lnTo>
                  <a:lnTo>
                    <a:pt x="113586" y="56729"/>
                  </a:lnTo>
                  <a:lnTo>
                    <a:pt x="113871" y="56729"/>
                  </a:lnTo>
                  <a:lnTo>
                    <a:pt x="113871" y="56462"/>
                  </a:lnTo>
                  <a:lnTo>
                    <a:pt x="115011" y="56462"/>
                  </a:lnTo>
                  <a:lnTo>
                    <a:pt x="115296" y="56462"/>
                  </a:lnTo>
                  <a:lnTo>
                    <a:pt x="115296" y="56195"/>
                  </a:lnTo>
                  <a:lnTo>
                    <a:pt x="117007" y="54860"/>
                  </a:lnTo>
                  <a:lnTo>
                    <a:pt x="117577" y="54193"/>
                  </a:lnTo>
                  <a:lnTo>
                    <a:pt x="117577" y="54193"/>
                  </a:lnTo>
                  <a:lnTo>
                    <a:pt x="117577" y="53926"/>
                  </a:lnTo>
                  <a:lnTo>
                    <a:pt x="117292" y="53259"/>
                  </a:lnTo>
                  <a:lnTo>
                    <a:pt x="117007" y="52992"/>
                  </a:lnTo>
                  <a:lnTo>
                    <a:pt x="117007" y="52992"/>
                  </a:lnTo>
                  <a:lnTo>
                    <a:pt x="116579" y="52992"/>
                  </a:lnTo>
                  <a:lnTo>
                    <a:pt x="116294" y="52992"/>
                  </a:lnTo>
                  <a:lnTo>
                    <a:pt x="116294" y="52992"/>
                  </a:lnTo>
                  <a:lnTo>
                    <a:pt x="116294" y="53259"/>
                  </a:lnTo>
                  <a:lnTo>
                    <a:pt x="116009" y="53926"/>
                  </a:lnTo>
                  <a:lnTo>
                    <a:pt x="116009" y="53926"/>
                  </a:lnTo>
                  <a:lnTo>
                    <a:pt x="116009" y="54193"/>
                  </a:lnTo>
                  <a:lnTo>
                    <a:pt x="115581" y="54193"/>
                  </a:lnTo>
                  <a:lnTo>
                    <a:pt x="115581" y="54193"/>
                  </a:lnTo>
                  <a:lnTo>
                    <a:pt x="115011" y="54593"/>
                  </a:lnTo>
                  <a:lnTo>
                    <a:pt x="115011" y="54593"/>
                  </a:lnTo>
                  <a:lnTo>
                    <a:pt x="114299" y="54193"/>
                  </a:lnTo>
                  <a:lnTo>
                    <a:pt x="114299" y="54193"/>
                  </a:lnTo>
                  <a:lnTo>
                    <a:pt x="113871" y="53926"/>
                  </a:lnTo>
                  <a:lnTo>
                    <a:pt x="113871" y="53259"/>
                  </a:lnTo>
                  <a:lnTo>
                    <a:pt x="113586" y="52057"/>
                  </a:lnTo>
                  <a:lnTo>
                    <a:pt x="113586" y="51390"/>
                  </a:lnTo>
                  <a:lnTo>
                    <a:pt x="113586" y="51123"/>
                  </a:lnTo>
                  <a:lnTo>
                    <a:pt x="113301" y="51123"/>
                  </a:lnTo>
                  <a:lnTo>
                    <a:pt x="112874" y="50723"/>
                  </a:lnTo>
                  <a:lnTo>
                    <a:pt x="111306" y="50456"/>
                  </a:lnTo>
                  <a:lnTo>
                    <a:pt x="110878" y="50456"/>
                  </a:lnTo>
                  <a:lnTo>
                    <a:pt x="110878" y="50456"/>
                  </a:lnTo>
                  <a:lnTo>
                    <a:pt x="110878" y="50189"/>
                  </a:lnTo>
                  <a:lnTo>
                    <a:pt x="110593" y="49788"/>
                  </a:lnTo>
                  <a:lnTo>
                    <a:pt x="110593" y="48854"/>
                  </a:lnTo>
                  <a:lnTo>
                    <a:pt x="110593" y="48587"/>
                  </a:lnTo>
                  <a:lnTo>
                    <a:pt x="110593" y="48587"/>
                  </a:lnTo>
                  <a:lnTo>
                    <a:pt x="110166" y="48320"/>
                  </a:lnTo>
                  <a:lnTo>
                    <a:pt x="109168" y="48587"/>
                  </a:lnTo>
                  <a:lnTo>
                    <a:pt x="109168" y="48587"/>
                  </a:lnTo>
                  <a:lnTo>
                    <a:pt x="108883" y="48587"/>
                  </a:lnTo>
                  <a:lnTo>
                    <a:pt x="108883" y="48320"/>
                  </a:lnTo>
                  <a:lnTo>
                    <a:pt x="108883" y="47919"/>
                  </a:lnTo>
                  <a:lnTo>
                    <a:pt x="108883" y="47652"/>
                  </a:lnTo>
                  <a:lnTo>
                    <a:pt x="109596" y="46985"/>
                  </a:lnTo>
                  <a:lnTo>
                    <a:pt x="109881" y="46718"/>
                  </a:lnTo>
                  <a:lnTo>
                    <a:pt x="110166" y="46718"/>
                  </a:lnTo>
                  <a:lnTo>
                    <a:pt x="110166" y="46718"/>
                  </a:lnTo>
                  <a:lnTo>
                    <a:pt x="110593" y="46318"/>
                  </a:lnTo>
                  <a:lnTo>
                    <a:pt x="111306" y="45116"/>
                  </a:lnTo>
                  <a:lnTo>
                    <a:pt x="111591" y="44716"/>
                  </a:lnTo>
                  <a:lnTo>
                    <a:pt x="111876" y="44716"/>
                  </a:lnTo>
                  <a:lnTo>
                    <a:pt x="112304" y="44449"/>
                  </a:lnTo>
                  <a:lnTo>
                    <a:pt x="112304" y="44449"/>
                  </a:lnTo>
                  <a:lnTo>
                    <a:pt x="112589" y="44182"/>
                  </a:lnTo>
                  <a:lnTo>
                    <a:pt x="112304" y="43515"/>
                  </a:lnTo>
                  <a:lnTo>
                    <a:pt x="112304" y="43515"/>
                  </a:lnTo>
                  <a:lnTo>
                    <a:pt x="112304" y="43248"/>
                  </a:lnTo>
                  <a:lnTo>
                    <a:pt x="111876" y="43248"/>
                  </a:lnTo>
                  <a:lnTo>
                    <a:pt x="110878" y="42847"/>
                  </a:lnTo>
                  <a:lnTo>
                    <a:pt x="110878" y="42847"/>
                  </a:lnTo>
                  <a:lnTo>
                    <a:pt x="110593" y="42580"/>
                  </a:lnTo>
                  <a:lnTo>
                    <a:pt x="110593" y="42580"/>
                  </a:lnTo>
                  <a:lnTo>
                    <a:pt x="110593" y="42313"/>
                  </a:lnTo>
                  <a:lnTo>
                    <a:pt x="110593" y="41913"/>
                  </a:lnTo>
                  <a:lnTo>
                    <a:pt x="111306" y="41646"/>
                  </a:lnTo>
                  <a:lnTo>
                    <a:pt x="111306" y="41245"/>
                  </a:lnTo>
                  <a:lnTo>
                    <a:pt x="111876" y="41245"/>
                  </a:lnTo>
                  <a:lnTo>
                    <a:pt x="112304" y="41245"/>
                  </a:lnTo>
                  <a:lnTo>
                    <a:pt x="112589" y="40044"/>
                  </a:lnTo>
                  <a:lnTo>
                    <a:pt x="114299" y="35906"/>
                  </a:lnTo>
                  <a:lnTo>
                    <a:pt x="113586" y="34705"/>
                  </a:lnTo>
                  <a:lnTo>
                    <a:pt x="113586" y="34304"/>
                  </a:lnTo>
                  <a:lnTo>
                    <a:pt x="113586" y="34037"/>
                  </a:lnTo>
                  <a:lnTo>
                    <a:pt x="113586" y="34037"/>
                  </a:lnTo>
                  <a:lnTo>
                    <a:pt x="114299" y="33770"/>
                  </a:lnTo>
                  <a:lnTo>
                    <a:pt x="114584" y="33370"/>
                  </a:lnTo>
                  <a:lnTo>
                    <a:pt x="115011" y="33103"/>
                  </a:lnTo>
                  <a:lnTo>
                    <a:pt x="115296" y="32169"/>
                  </a:lnTo>
                  <a:lnTo>
                    <a:pt x="115581" y="32169"/>
                  </a:lnTo>
                  <a:lnTo>
                    <a:pt x="116294" y="31768"/>
                  </a:lnTo>
                  <a:lnTo>
                    <a:pt x="116579" y="31501"/>
                  </a:lnTo>
                  <a:lnTo>
                    <a:pt x="117007" y="31234"/>
                  </a:lnTo>
                  <a:lnTo>
                    <a:pt x="117007" y="30834"/>
                  </a:lnTo>
                  <a:lnTo>
                    <a:pt x="117007" y="30300"/>
                  </a:lnTo>
                  <a:lnTo>
                    <a:pt x="117292" y="29365"/>
                  </a:lnTo>
                  <a:lnTo>
                    <a:pt x="117292" y="28965"/>
                  </a:lnTo>
                  <a:lnTo>
                    <a:pt x="117577" y="28965"/>
                  </a:lnTo>
                  <a:lnTo>
                    <a:pt x="117577" y="28965"/>
                  </a:lnTo>
                  <a:lnTo>
                    <a:pt x="118004" y="29365"/>
                  </a:lnTo>
                  <a:lnTo>
                    <a:pt x="118289" y="31234"/>
                  </a:lnTo>
                  <a:lnTo>
                    <a:pt x="118289" y="31234"/>
                  </a:lnTo>
                  <a:lnTo>
                    <a:pt x="118717" y="31501"/>
                  </a:lnTo>
                  <a:lnTo>
                    <a:pt x="119002" y="31501"/>
                  </a:lnTo>
                  <a:lnTo>
                    <a:pt x="119002" y="31501"/>
                  </a:lnTo>
                  <a:lnTo>
                    <a:pt x="119287" y="31234"/>
                  </a:lnTo>
                  <a:lnTo>
                    <a:pt x="119287" y="30567"/>
                  </a:lnTo>
                  <a:lnTo>
                    <a:pt x="120000" y="29632"/>
                  </a:lnTo>
                  <a:lnTo>
                    <a:pt x="120000" y="29365"/>
                  </a:lnTo>
                  <a:lnTo>
                    <a:pt x="120000" y="28965"/>
                  </a:lnTo>
                  <a:lnTo>
                    <a:pt x="117292" y="27363"/>
                  </a:lnTo>
                  <a:lnTo>
                    <a:pt x="116579" y="27096"/>
                  </a:lnTo>
                  <a:lnTo>
                    <a:pt x="116294" y="26829"/>
                  </a:lnTo>
                  <a:lnTo>
                    <a:pt x="116009" y="26829"/>
                  </a:lnTo>
                  <a:lnTo>
                    <a:pt x="116009" y="26829"/>
                  </a:lnTo>
                  <a:lnTo>
                    <a:pt x="115581" y="26829"/>
                  </a:lnTo>
                  <a:lnTo>
                    <a:pt x="115581" y="27096"/>
                  </a:lnTo>
                  <a:lnTo>
                    <a:pt x="115011" y="27363"/>
                  </a:lnTo>
                  <a:lnTo>
                    <a:pt x="115011" y="27363"/>
                  </a:lnTo>
                  <a:lnTo>
                    <a:pt x="114584" y="27764"/>
                  </a:lnTo>
                  <a:lnTo>
                    <a:pt x="113871" y="27764"/>
                  </a:lnTo>
                  <a:lnTo>
                    <a:pt x="113586" y="27764"/>
                  </a:lnTo>
                  <a:lnTo>
                    <a:pt x="113301" y="27764"/>
                  </a:lnTo>
                  <a:lnTo>
                    <a:pt x="113301" y="27764"/>
                  </a:lnTo>
                  <a:lnTo>
                    <a:pt x="113301" y="28031"/>
                  </a:lnTo>
                  <a:lnTo>
                    <a:pt x="112874" y="28698"/>
                  </a:lnTo>
                  <a:lnTo>
                    <a:pt x="112589" y="28965"/>
                  </a:lnTo>
                  <a:lnTo>
                    <a:pt x="112589" y="28965"/>
                  </a:lnTo>
                  <a:lnTo>
                    <a:pt x="112304" y="28965"/>
                  </a:lnTo>
                  <a:lnTo>
                    <a:pt x="112304" y="28965"/>
                  </a:lnTo>
                  <a:lnTo>
                    <a:pt x="111876" y="28965"/>
                  </a:lnTo>
                  <a:lnTo>
                    <a:pt x="111591" y="28965"/>
                  </a:lnTo>
                  <a:lnTo>
                    <a:pt x="110878" y="28298"/>
                  </a:lnTo>
                  <a:lnTo>
                    <a:pt x="110593" y="28298"/>
                  </a:lnTo>
                  <a:lnTo>
                    <a:pt x="110166" y="28031"/>
                  </a:lnTo>
                  <a:lnTo>
                    <a:pt x="109881" y="28031"/>
                  </a:lnTo>
                  <a:lnTo>
                    <a:pt x="109596" y="28298"/>
                  </a:lnTo>
                  <a:lnTo>
                    <a:pt x="109168" y="28298"/>
                  </a:lnTo>
                  <a:lnTo>
                    <a:pt x="108598" y="28698"/>
                  </a:lnTo>
                  <a:lnTo>
                    <a:pt x="107885" y="28965"/>
                  </a:lnTo>
                  <a:lnTo>
                    <a:pt x="107173" y="28965"/>
                  </a:lnTo>
                  <a:lnTo>
                    <a:pt x="102755" y="28698"/>
                  </a:lnTo>
                  <a:lnTo>
                    <a:pt x="102185" y="28298"/>
                  </a:lnTo>
                  <a:lnTo>
                    <a:pt x="101187" y="27764"/>
                  </a:lnTo>
                  <a:lnTo>
                    <a:pt x="100475" y="27096"/>
                  </a:lnTo>
                  <a:lnTo>
                    <a:pt x="98764" y="26829"/>
                  </a:lnTo>
                  <a:lnTo>
                    <a:pt x="98479" y="26829"/>
                  </a:lnTo>
                  <a:lnTo>
                    <a:pt x="96342" y="26829"/>
                  </a:lnTo>
                  <a:lnTo>
                    <a:pt x="96057" y="26829"/>
                  </a:lnTo>
                  <a:lnTo>
                    <a:pt x="95771" y="26829"/>
                  </a:lnTo>
                  <a:lnTo>
                    <a:pt x="95344" y="26429"/>
                  </a:lnTo>
                  <a:lnTo>
                    <a:pt x="94774" y="26162"/>
                  </a:lnTo>
                  <a:lnTo>
                    <a:pt x="94346" y="25895"/>
                  </a:lnTo>
                  <a:lnTo>
                    <a:pt x="94061" y="25494"/>
                  </a:lnTo>
                  <a:lnTo>
                    <a:pt x="91638" y="24560"/>
                  </a:lnTo>
                  <a:lnTo>
                    <a:pt x="91353" y="24293"/>
                  </a:lnTo>
                  <a:lnTo>
                    <a:pt x="90641" y="23893"/>
                  </a:lnTo>
                  <a:lnTo>
                    <a:pt x="90356" y="22024"/>
                  </a:lnTo>
                  <a:lnTo>
                    <a:pt x="89928" y="21757"/>
                  </a:lnTo>
                  <a:lnTo>
                    <a:pt x="89928" y="21357"/>
                  </a:lnTo>
                  <a:lnTo>
                    <a:pt x="89643" y="21357"/>
                  </a:lnTo>
                  <a:lnTo>
                    <a:pt x="89358" y="21090"/>
                  </a:lnTo>
                  <a:lnTo>
                    <a:pt x="88931" y="21090"/>
                  </a:lnTo>
                  <a:lnTo>
                    <a:pt x="88931" y="20823"/>
                  </a:lnTo>
                  <a:lnTo>
                    <a:pt x="88931" y="19888"/>
                  </a:lnTo>
                  <a:lnTo>
                    <a:pt x="88931" y="19488"/>
                  </a:lnTo>
                  <a:lnTo>
                    <a:pt x="88646" y="19488"/>
                  </a:lnTo>
                  <a:lnTo>
                    <a:pt x="87648" y="18820"/>
                  </a:lnTo>
                  <a:lnTo>
                    <a:pt x="87363" y="18553"/>
                  </a:lnTo>
                  <a:lnTo>
                    <a:pt x="87363" y="18286"/>
                  </a:lnTo>
                  <a:lnTo>
                    <a:pt x="87363" y="17886"/>
                  </a:lnTo>
                  <a:lnTo>
                    <a:pt x="87363" y="17619"/>
                  </a:lnTo>
                  <a:lnTo>
                    <a:pt x="86935" y="16952"/>
                  </a:lnTo>
                  <a:lnTo>
                    <a:pt x="86935" y="16685"/>
                  </a:lnTo>
                  <a:lnTo>
                    <a:pt x="87363" y="16685"/>
                  </a:lnTo>
                  <a:lnTo>
                    <a:pt x="87363" y="16418"/>
                  </a:lnTo>
                  <a:lnTo>
                    <a:pt x="87933" y="16418"/>
                  </a:lnTo>
                  <a:lnTo>
                    <a:pt x="88361" y="16017"/>
                  </a:lnTo>
                  <a:lnTo>
                    <a:pt x="88361" y="16017"/>
                  </a:lnTo>
                  <a:lnTo>
                    <a:pt x="88646" y="15350"/>
                  </a:lnTo>
                  <a:lnTo>
                    <a:pt x="88646" y="15083"/>
                  </a:lnTo>
                  <a:lnTo>
                    <a:pt x="88931" y="14416"/>
                  </a:lnTo>
                  <a:lnTo>
                    <a:pt x="89643" y="13481"/>
                  </a:lnTo>
                  <a:lnTo>
                    <a:pt x="89643" y="13214"/>
                  </a:lnTo>
                  <a:lnTo>
                    <a:pt x="89643" y="12547"/>
                  </a:lnTo>
                  <a:lnTo>
                    <a:pt x="89643" y="11879"/>
                  </a:lnTo>
                  <a:lnTo>
                    <a:pt x="89928" y="10945"/>
                  </a:lnTo>
                  <a:lnTo>
                    <a:pt x="89928" y="10678"/>
                  </a:lnTo>
                  <a:lnTo>
                    <a:pt x="90356" y="10411"/>
                  </a:lnTo>
                  <a:lnTo>
                    <a:pt x="90356" y="10011"/>
                  </a:lnTo>
                  <a:lnTo>
                    <a:pt x="89928" y="9744"/>
                  </a:lnTo>
                  <a:lnTo>
                    <a:pt x="89928" y="9744"/>
                  </a:lnTo>
                  <a:lnTo>
                    <a:pt x="89643" y="9744"/>
                  </a:lnTo>
                  <a:lnTo>
                    <a:pt x="89358" y="9744"/>
                  </a:lnTo>
                  <a:lnTo>
                    <a:pt x="88931" y="9744"/>
                  </a:lnTo>
                  <a:lnTo>
                    <a:pt x="87648" y="10011"/>
                  </a:lnTo>
                  <a:lnTo>
                    <a:pt x="87363" y="10411"/>
                  </a:lnTo>
                  <a:lnTo>
                    <a:pt x="86223" y="10945"/>
                  </a:lnTo>
                  <a:lnTo>
                    <a:pt x="85938" y="10945"/>
                  </a:lnTo>
                  <a:lnTo>
                    <a:pt x="85225" y="11345"/>
                  </a:lnTo>
                  <a:lnTo>
                    <a:pt x="83942" y="10945"/>
                  </a:lnTo>
                  <a:lnTo>
                    <a:pt x="83657" y="10945"/>
                  </a:lnTo>
                  <a:lnTo>
                    <a:pt x="83230" y="10678"/>
                  </a:lnTo>
                  <a:lnTo>
                    <a:pt x="83230" y="10678"/>
                  </a:lnTo>
                  <a:lnTo>
                    <a:pt x="83230" y="10411"/>
                  </a:lnTo>
                  <a:lnTo>
                    <a:pt x="83657" y="10411"/>
                  </a:lnTo>
                  <a:lnTo>
                    <a:pt x="83942" y="9744"/>
                  </a:lnTo>
                  <a:lnTo>
                    <a:pt x="83942" y="9477"/>
                  </a:lnTo>
                  <a:lnTo>
                    <a:pt x="84228" y="9477"/>
                  </a:lnTo>
                  <a:lnTo>
                    <a:pt x="83942" y="9076"/>
                  </a:lnTo>
                  <a:lnTo>
                    <a:pt x="83657" y="8809"/>
                  </a:lnTo>
                  <a:lnTo>
                    <a:pt x="82945" y="8409"/>
                  </a:lnTo>
                  <a:lnTo>
                    <a:pt x="82517" y="8409"/>
                  </a:lnTo>
                  <a:lnTo>
                    <a:pt x="82232" y="8409"/>
                  </a:lnTo>
                  <a:lnTo>
                    <a:pt x="82232" y="8409"/>
                  </a:lnTo>
                  <a:lnTo>
                    <a:pt x="81947" y="8809"/>
                  </a:lnTo>
                  <a:lnTo>
                    <a:pt x="81947" y="8809"/>
                  </a:lnTo>
                  <a:lnTo>
                    <a:pt x="81520" y="9076"/>
                  </a:lnTo>
                  <a:lnTo>
                    <a:pt x="81520" y="9076"/>
                  </a:lnTo>
                  <a:lnTo>
                    <a:pt x="79952" y="9477"/>
                  </a:lnTo>
                  <a:lnTo>
                    <a:pt x="79239" y="9076"/>
                  </a:lnTo>
                  <a:lnTo>
                    <a:pt x="78527" y="8809"/>
                  </a:lnTo>
                  <a:lnTo>
                    <a:pt x="76817" y="7474"/>
                  </a:lnTo>
                  <a:lnTo>
                    <a:pt x="76532" y="6941"/>
                  </a:lnTo>
                  <a:lnTo>
                    <a:pt x="76104" y="6540"/>
                  </a:lnTo>
                  <a:lnTo>
                    <a:pt x="76104" y="6273"/>
                  </a:lnTo>
                  <a:lnTo>
                    <a:pt x="75819" y="6273"/>
                  </a:lnTo>
                  <a:lnTo>
                    <a:pt x="75106" y="5873"/>
                  </a:lnTo>
                  <a:lnTo>
                    <a:pt x="74821" y="5873"/>
                  </a:lnTo>
                  <a:lnTo>
                    <a:pt x="74536" y="5873"/>
                  </a:lnTo>
                  <a:lnTo>
                    <a:pt x="74109" y="5873"/>
                  </a:lnTo>
                  <a:lnTo>
                    <a:pt x="74109" y="6273"/>
                  </a:lnTo>
                  <a:lnTo>
                    <a:pt x="73824" y="6273"/>
                  </a:lnTo>
                  <a:lnTo>
                    <a:pt x="73824" y="6540"/>
                  </a:lnTo>
                  <a:lnTo>
                    <a:pt x="73539" y="7208"/>
                  </a:lnTo>
                  <a:lnTo>
                    <a:pt x="73539" y="7474"/>
                  </a:lnTo>
                  <a:lnTo>
                    <a:pt x="73539" y="7474"/>
                  </a:lnTo>
                  <a:lnTo>
                    <a:pt x="72826" y="7474"/>
                  </a:lnTo>
                  <a:lnTo>
                    <a:pt x="72114" y="7875"/>
                  </a:lnTo>
                  <a:lnTo>
                    <a:pt x="71828" y="7875"/>
                  </a:lnTo>
                  <a:lnTo>
                    <a:pt x="71828" y="8142"/>
                  </a:lnTo>
                  <a:lnTo>
                    <a:pt x="71401" y="8142"/>
                  </a:lnTo>
                  <a:lnTo>
                    <a:pt x="71401" y="8409"/>
                  </a:lnTo>
                  <a:lnTo>
                    <a:pt x="71401" y="8809"/>
                  </a:lnTo>
                  <a:lnTo>
                    <a:pt x="70118" y="10011"/>
                  </a:lnTo>
                  <a:lnTo>
                    <a:pt x="69833" y="10411"/>
                  </a:lnTo>
                  <a:lnTo>
                    <a:pt x="66698" y="11345"/>
                  </a:lnTo>
                  <a:lnTo>
                    <a:pt x="66413" y="11612"/>
                  </a:lnTo>
                  <a:lnTo>
                    <a:pt x="66413" y="11612"/>
                  </a:lnTo>
                  <a:lnTo>
                    <a:pt x="66413" y="11879"/>
                  </a:lnTo>
                  <a:lnTo>
                    <a:pt x="66413" y="11879"/>
                  </a:lnTo>
                  <a:lnTo>
                    <a:pt x="66413" y="12280"/>
                  </a:lnTo>
                  <a:lnTo>
                    <a:pt x="66698" y="12280"/>
                  </a:lnTo>
                  <a:lnTo>
                    <a:pt x="66698" y="12547"/>
                  </a:lnTo>
                  <a:lnTo>
                    <a:pt x="67125" y="12547"/>
                  </a:lnTo>
                  <a:lnTo>
                    <a:pt x="67410" y="12947"/>
                  </a:lnTo>
                  <a:lnTo>
                    <a:pt x="68693" y="13214"/>
                  </a:lnTo>
                  <a:lnTo>
                    <a:pt x="69121" y="13214"/>
                  </a:lnTo>
                  <a:lnTo>
                    <a:pt x="69121" y="13214"/>
                  </a:lnTo>
                  <a:lnTo>
                    <a:pt x="69121" y="13481"/>
                  </a:lnTo>
                  <a:lnTo>
                    <a:pt x="69121" y="13882"/>
                  </a:lnTo>
                  <a:lnTo>
                    <a:pt x="68693" y="14149"/>
                  </a:lnTo>
                  <a:lnTo>
                    <a:pt x="68123" y="14416"/>
                  </a:lnTo>
                  <a:lnTo>
                    <a:pt x="67410" y="14416"/>
                  </a:lnTo>
                  <a:lnTo>
                    <a:pt x="66698" y="14416"/>
                  </a:lnTo>
                  <a:lnTo>
                    <a:pt x="60285" y="16017"/>
                  </a:lnTo>
                  <a:lnTo>
                    <a:pt x="58574" y="15350"/>
                  </a:lnTo>
                  <a:lnTo>
                    <a:pt x="58574" y="15350"/>
                  </a:lnTo>
                  <a:lnTo>
                    <a:pt x="58289" y="15083"/>
                  </a:lnTo>
                  <a:lnTo>
                    <a:pt x="58289" y="14816"/>
                  </a:lnTo>
                  <a:lnTo>
                    <a:pt x="58289" y="14816"/>
                  </a:lnTo>
                  <a:lnTo>
                    <a:pt x="58574" y="14416"/>
                  </a:lnTo>
                  <a:lnTo>
                    <a:pt x="58574" y="14149"/>
                  </a:lnTo>
                  <a:lnTo>
                    <a:pt x="59002" y="13882"/>
                  </a:lnTo>
                  <a:lnTo>
                    <a:pt x="58574" y="13481"/>
                  </a:lnTo>
                  <a:lnTo>
                    <a:pt x="58289" y="13481"/>
                  </a:lnTo>
                  <a:lnTo>
                    <a:pt x="58289" y="13481"/>
                  </a:lnTo>
                  <a:lnTo>
                    <a:pt x="58004" y="13481"/>
                  </a:lnTo>
                  <a:lnTo>
                    <a:pt x="57577" y="13481"/>
                  </a:lnTo>
                  <a:lnTo>
                    <a:pt x="57577" y="13882"/>
                  </a:lnTo>
                  <a:lnTo>
                    <a:pt x="57577" y="13882"/>
                  </a:lnTo>
                  <a:lnTo>
                    <a:pt x="57577" y="14149"/>
                  </a:lnTo>
                  <a:lnTo>
                    <a:pt x="57577" y="14149"/>
                  </a:lnTo>
                  <a:lnTo>
                    <a:pt x="57577" y="14416"/>
                  </a:lnTo>
                  <a:lnTo>
                    <a:pt x="57292" y="14416"/>
                  </a:lnTo>
                  <a:lnTo>
                    <a:pt x="57007" y="15083"/>
                  </a:lnTo>
                  <a:lnTo>
                    <a:pt x="57007" y="15083"/>
                  </a:lnTo>
                  <a:lnTo>
                    <a:pt x="56579" y="15750"/>
                  </a:lnTo>
                  <a:lnTo>
                    <a:pt x="55296" y="17886"/>
                  </a:lnTo>
                  <a:lnTo>
                    <a:pt x="55296" y="17886"/>
                  </a:lnTo>
                  <a:lnTo>
                    <a:pt x="54869" y="17886"/>
                  </a:lnTo>
                  <a:lnTo>
                    <a:pt x="54299" y="17619"/>
                  </a:lnTo>
                  <a:lnTo>
                    <a:pt x="53871" y="17619"/>
                  </a:lnTo>
                  <a:lnTo>
                    <a:pt x="53301" y="17352"/>
                  </a:lnTo>
                  <a:lnTo>
                    <a:pt x="53301" y="16952"/>
                  </a:lnTo>
                  <a:lnTo>
                    <a:pt x="52304" y="16952"/>
                  </a:lnTo>
                  <a:lnTo>
                    <a:pt x="51876" y="16685"/>
                  </a:lnTo>
                  <a:lnTo>
                    <a:pt x="51876" y="16685"/>
                  </a:lnTo>
                  <a:lnTo>
                    <a:pt x="51591" y="16685"/>
                  </a:lnTo>
                  <a:lnTo>
                    <a:pt x="51163" y="16418"/>
                  </a:lnTo>
                  <a:lnTo>
                    <a:pt x="49596" y="15750"/>
                  </a:lnTo>
                  <a:lnTo>
                    <a:pt x="46460" y="14149"/>
                  </a:lnTo>
                  <a:lnTo>
                    <a:pt x="45178" y="13882"/>
                  </a:lnTo>
                  <a:lnTo>
                    <a:pt x="42755" y="14416"/>
                  </a:lnTo>
                  <a:lnTo>
                    <a:pt x="42755" y="14416"/>
                  </a:lnTo>
                  <a:lnTo>
                    <a:pt x="42470" y="14816"/>
                  </a:lnTo>
                  <a:lnTo>
                    <a:pt x="42185" y="14816"/>
                  </a:lnTo>
                  <a:lnTo>
                    <a:pt x="42185" y="15083"/>
                  </a:lnTo>
                  <a:lnTo>
                    <a:pt x="42185" y="15083"/>
                  </a:lnTo>
                  <a:lnTo>
                    <a:pt x="41757" y="15750"/>
                  </a:lnTo>
                  <a:lnTo>
                    <a:pt x="41757" y="16017"/>
                  </a:lnTo>
                  <a:lnTo>
                    <a:pt x="41472" y="16418"/>
                  </a:lnTo>
                  <a:lnTo>
                    <a:pt x="40047" y="16685"/>
                  </a:lnTo>
                  <a:lnTo>
                    <a:pt x="39762" y="16685"/>
                  </a:lnTo>
                  <a:lnTo>
                    <a:pt x="37339" y="15083"/>
                  </a:lnTo>
                  <a:lnTo>
                    <a:pt x="37054" y="14816"/>
                  </a:lnTo>
                  <a:lnTo>
                    <a:pt x="35344" y="13481"/>
                  </a:lnTo>
                  <a:lnTo>
                    <a:pt x="35344" y="13481"/>
                  </a:lnTo>
                  <a:lnTo>
                    <a:pt x="35344" y="13214"/>
                  </a:lnTo>
                  <a:lnTo>
                    <a:pt x="35344" y="13214"/>
                  </a:lnTo>
                  <a:lnTo>
                    <a:pt x="35059" y="12947"/>
                  </a:lnTo>
                  <a:lnTo>
                    <a:pt x="35059" y="12280"/>
                  </a:lnTo>
                  <a:lnTo>
                    <a:pt x="34631" y="11612"/>
                  </a:lnTo>
                  <a:lnTo>
                    <a:pt x="32351" y="11612"/>
                  </a:lnTo>
                  <a:lnTo>
                    <a:pt x="31638" y="11345"/>
                  </a:lnTo>
                  <a:lnTo>
                    <a:pt x="31353" y="11345"/>
                  </a:lnTo>
                  <a:lnTo>
                    <a:pt x="29928" y="10011"/>
                  </a:lnTo>
                  <a:lnTo>
                    <a:pt x="29643" y="9477"/>
                  </a:lnTo>
                  <a:lnTo>
                    <a:pt x="29358" y="9477"/>
                  </a:lnTo>
                  <a:lnTo>
                    <a:pt x="26650" y="9076"/>
                  </a:lnTo>
                  <a:lnTo>
                    <a:pt x="26223" y="9477"/>
                  </a:lnTo>
                  <a:lnTo>
                    <a:pt x="25225" y="10011"/>
                  </a:lnTo>
                  <a:lnTo>
                    <a:pt x="24940" y="10011"/>
                  </a:lnTo>
                  <a:lnTo>
                    <a:pt x="23942" y="9744"/>
                  </a:lnTo>
                  <a:lnTo>
                    <a:pt x="23230" y="9076"/>
                  </a:lnTo>
                  <a:lnTo>
                    <a:pt x="23230" y="8809"/>
                  </a:lnTo>
                  <a:lnTo>
                    <a:pt x="22517" y="7875"/>
                  </a:lnTo>
                  <a:lnTo>
                    <a:pt x="22232" y="7875"/>
                  </a:lnTo>
                  <a:lnTo>
                    <a:pt x="22232" y="7474"/>
                  </a:lnTo>
                  <a:lnTo>
                    <a:pt x="21947" y="7474"/>
                  </a:lnTo>
                  <a:lnTo>
                    <a:pt x="20807" y="7474"/>
                  </a:lnTo>
                  <a:lnTo>
                    <a:pt x="18812" y="6273"/>
                  </a:lnTo>
                  <a:lnTo>
                    <a:pt x="17102" y="6540"/>
                  </a:lnTo>
                  <a:lnTo>
                    <a:pt x="16532" y="6540"/>
                  </a:lnTo>
                  <a:lnTo>
                    <a:pt x="16104" y="5873"/>
                  </a:lnTo>
                  <a:lnTo>
                    <a:pt x="15819" y="5606"/>
                  </a:lnTo>
                  <a:lnTo>
                    <a:pt x="15534" y="5606"/>
                  </a:lnTo>
                  <a:lnTo>
                    <a:pt x="12826" y="3737"/>
                  </a:lnTo>
                  <a:lnTo>
                    <a:pt x="12399" y="3470"/>
                  </a:lnTo>
                  <a:lnTo>
                    <a:pt x="12399" y="3070"/>
                  </a:lnTo>
                  <a:lnTo>
                    <a:pt x="12399" y="3070"/>
                  </a:lnTo>
                  <a:lnTo>
                    <a:pt x="12399" y="2803"/>
                  </a:lnTo>
                  <a:lnTo>
                    <a:pt x="13111" y="2803"/>
                  </a:lnTo>
                  <a:lnTo>
                    <a:pt x="13111" y="2402"/>
                  </a:lnTo>
                  <a:lnTo>
                    <a:pt x="13111" y="2135"/>
                  </a:lnTo>
                  <a:lnTo>
                    <a:pt x="12826" y="1868"/>
                  </a:lnTo>
                  <a:lnTo>
                    <a:pt x="12399" y="1468"/>
                  </a:lnTo>
                  <a:lnTo>
                    <a:pt x="12399" y="1468"/>
                  </a:lnTo>
                  <a:lnTo>
                    <a:pt x="9691" y="533"/>
                  </a:lnTo>
                  <a:lnTo>
                    <a:pt x="8123" y="266"/>
                  </a:lnTo>
                  <a:lnTo>
                    <a:pt x="6698" y="0"/>
                  </a:lnTo>
                  <a:lnTo>
                    <a:pt x="6413" y="266"/>
                  </a:lnTo>
                  <a:lnTo>
                    <a:pt x="6413" y="266"/>
                  </a:lnTo>
                  <a:lnTo>
                    <a:pt x="5985" y="266"/>
                  </a:lnTo>
                  <a:lnTo>
                    <a:pt x="5700" y="533"/>
                  </a:lnTo>
                  <a:lnTo>
                    <a:pt x="4988" y="1201"/>
                  </a:lnTo>
                  <a:lnTo>
                    <a:pt x="4418" y="2402"/>
                  </a:lnTo>
                  <a:lnTo>
                    <a:pt x="3277" y="3737"/>
                  </a:lnTo>
                  <a:lnTo>
                    <a:pt x="2992" y="4671"/>
                  </a:lnTo>
                  <a:lnTo>
                    <a:pt x="2707" y="4938"/>
                  </a:lnTo>
                  <a:lnTo>
                    <a:pt x="2707" y="4938"/>
                  </a:lnTo>
                  <a:lnTo>
                    <a:pt x="2707" y="5606"/>
                  </a:lnTo>
                  <a:lnTo>
                    <a:pt x="2707" y="5873"/>
                  </a:lnTo>
                  <a:lnTo>
                    <a:pt x="2280" y="5873"/>
                  </a:lnTo>
                  <a:lnTo>
                    <a:pt x="2280" y="6273"/>
                  </a:lnTo>
                  <a:lnTo>
                    <a:pt x="997" y="6540"/>
                  </a:lnTo>
                  <a:lnTo>
                    <a:pt x="285" y="6941"/>
                  </a:lnTo>
                  <a:lnTo>
                    <a:pt x="285" y="6941"/>
                  </a:lnTo>
                  <a:lnTo>
                    <a:pt x="0" y="7208"/>
                  </a:lnTo>
                  <a:lnTo>
                    <a:pt x="0" y="7208"/>
                  </a:lnTo>
                  <a:lnTo>
                    <a:pt x="0" y="7474"/>
                  </a:lnTo>
                  <a:lnTo>
                    <a:pt x="0" y="7875"/>
                  </a:lnTo>
                  <a:lnTo>
                    <a:pt x="285" y="8142"/>
                  </a:lnTo>
                  <a:lnTo>
                    <a:pt x="1710" y="9477"/>
                  </a:lnTo>
                  <a:lnTo>
                    <a:pt x="3277" y="10678"/>
                  </a:lnTo>
                  <a:lnTo>
                    <a:pt x="6983" y="12547"/>
                  </a:lnTo>
                  <a:lnTo>
                    <a:pt x="7695" y="12947"/>
                  </a:lnTo>
                  <a:lnTo>
                    <a:pt x="8123" y="13214"/>
                  </a:lnTo>
                  <a:lnTo>
                    <a:pt x="8123" y="13214"/>
                  </a:lnTo>
                  <a:lnTo>
                    <a:pt x="8123" y="13481"/>
                  </a:lnTo>
                  <a:lnTo>
                    <a:pt x="8123" y="13882"/>
                  </a:lnTo>
                  <a:lnTo>
                    <a:pt x="8123" y="14149"/>
                  </a:lnTo>
                  <a:lnTo>
                    <a:pt x="8123" y="14149"/>
                  </a:lnTo>
                  <a:lnTo>
                    <a:pt x="8123" y="14416"/>
                  </a:lnTo>
                  <a:lnTo>
                    <a:pt x="8408" y="15350"/>
                  </a:lnTo>
                  <a:lnTo>
                    <a:pt x="8693" y="15750"/>
                  </a:lnTo>
                  <a:lnTo>
                    <a:pt x="8693" y="16017"/>
                  </a:lnTo>
                  <a:lnTo>
                    <a:pt x="8693" y="16418"/>
                  </a:lnTo>
                  <a:lnTo>
                    <a:pt x="8693" y="16685"/>
                  </a:lnTo>
                  <a:lnTo>
                    <a:pt x="8693" y="16952"/>
                  </a:lnTo>
                  <a:lnTo>
                    <a:pt x="9121" y="16952"/>
                  </a:lnTo>
                  <a:lnTo>
                    <a:pt x="9121" y="16685"/>
                  </a:lnTo>
                  <a:lnTo>
                    <a:pt x="9121" y="16685"/>
                  </a:lnTo>
                  <a:lnTo>
                    <a:pt x="9406" y="15750"/>
                  </a:lnTo>
                  <a:lnTo>
                    <a:pt x="9691" y="15750"/>
                  </a:lnTo>
                  <a:lnTo>
                    <a:pt x="9691" y="15750"/>
                  </a:lnTo>
                  <a:lnTo>
                    <a:pt x="10403" y="16017"/>
                  </a:lnTo>
                  <a:lnTo>
                    <a:pt x="10688" y="16017"/>
                  </a:lnTo>
                  <a:lnTo>
                    <a:pt x="10688" y="16418"/>
                  </a:lnTo>
                  <a:lnTo>
                    <a:pt x="10688" y="16685"/>
                  </a:lnTo>
                  <a:lnTo>
                    <a:pt x="10403" y="17352"/>
                  </a:lnTo>
                  <a:lnTo>
                    <a:pt x="10403" y="17352"/>
                  </a:lnTo>
                  <a:lnTo>
                    <a:pt x="10403" y="17619"/>
                  </a:lnTo>
                  <a:lnTo>
                    <a:pt x="10403" y="17886"/>
                  </a:lnTo>
                  <a:lnTo>
                    <a:pt x="10688" y="17886"/>
                  </a:lnTo>
                  <a:lnTo>
                    <a:pt x="11116" y="17886"/>
                  </a:lnTo>
                  <a:lnTo>
                    <a:pt x="11401" y="17886"/>
                  </a:lnTo>
                  <a:lnTo>
                    <a:pt x="12114" y="17619"/>
                  </a:lnTo>
                  <a:lnTo>
                    <a:pt x="12399" y="17619"/>
                  </a:lnTo>
                  <a:lnTo>
                    <a:pt x="12826" y="17619"/>
                  </a:lnTo>
                  <a:lnTo>
                    <a:pt x="13396" y="17886"/>
                  </a:lnTo>
                  <a:lnTo>
                    <a:pt x="13824" y="17886"/>
                  </a:lnTo>
                  <a:lnTo>
                    <a:pt x="14109" y="18286"/>
                  </a:lnTo>
                  <a:lnTo>
                    <a:pt x="14109" y="18286"/>
                  </a:lnTo>
                  <a:lnTo>
                    <a:pt x="14109" y="18553"/>
                  </a:lnTo>
                  <a:lnTo>
                    <a:pt x="14109" y="18820"/>
                  </a:lnTo>
                  <a:lnTo>
                    <a:pt x="14109" y="19221"/>
                  </a:lnTo>
                  <a:lnTo>
                    <a:pt x="14536" y="19488"/>
                  </a:lnTo>
                  <a:lnTo>
                    <a:pt x="14536" y="19888"/>
                  </a:lnTo>
                  <a:lnTo>
                    <a:pt x="14821" y="20155"/>
                  </a:lnTo>
                  <a:lnTo>
                    <a:pt x="15106" y="20155"/>
                  </a:lnTo>
                  <a:lnTo>
                    <a:pt x="15534" y="20155"/>
                  </a:lnTo>
                  <a:lnTo>
                    <a:pt x="15819" y="20155"/>
                  </a:lnTo>
                  <a:lnTo>
                    <a:pt x="16104" y="20155"/>
                  </a:lnTo>
                  <a:lnTo>
                    <a:pt x="16532" y="20155"/>
                  </a:lnTo>
                  <a:lnTo>
                    <a:pt x="17102" y="20422"/>
                  </a:lnTo>
                  <a:lnTo>
                    <a:pt x="17529" y="20823"/>
                  </a:lnTo>
                  <a:lnTo>
                    <a:pt x="17814" y="21090"/>
                  </a:lnTo>
                  <a:lnTo>
                    <a:pt x="17814" y="21357"/>
                  </a:lnTo>
                  <a:lnTo>
                    <a:pt x="17814" y="21357"/>
                  </a:lnTo>
                  <a:lnTo>
                    <a:pt x="17814" y="21757"/>
                  </a:lnTo>
                  <a:lnTo>
                    <a:pt x="17529" y="22424"/>
                  </a:lnTo>
                  <a:lnTo>
                    <a:pt x="17102" y="22691"/>
                  </a:lnTo>
                  <a:lnTo>
                    <a:pt x="17102" y="22958"/>
                  </a:lnTo>
                  <a:lnTo>
                    <a:pt x="17102" y="23359"/>
                  </a:lnTo>
                  <a:lnTo>
                    <a:pt x="16817" y="23626"/>
                  </a:lnTo>
                  <a:lnTo>
                    <a:pt x="16817" y="23893"/>
                  </a:lnTo>
                  <a:lnTo>
                    <a:pt x="17102" y="23893"/>
                  </a:lnTo>
                  <a:lnTo>
                    <a:pt x="18812" y="24560"/>
                  </a:lnTo>
                  <a:lnTo>
                    <a:pt x="19809" y="24827"/>
                  </a:lnTo>
                  <a:lnTo>
                    <a:pt x="20522" y="25228"/>
                  </a:lnTo>
                  <a:lnTo>
                    <a:pt x="22232" y="27096"/>
                  </a:lnTo>
                  <a:lnTo>
                    <a:pt x="24228" y="28298"/>
                  </a:lnTo>
                  <a:lnTo>
                    <a:pt x="25938" y="30300"/>
                  </a:lnTo>
                  <a:lnTo>
                    <a:pt x="27933" y="34037"/>
                  </a:lnTo>
                  <a:lnTo>
                    <a:pt x="28931" y="36307"/>
                  </a:lnTo>
                  <a:lnTo>
                    <a:pt x="32066" y="49521"/>
                  </a:lnTo>
                  <a:lnTo>
                    <a:pt x="33634" y="53926"/>
                  </a:lnTo>
                  <a:lnTo>
                    <a:pt x="34061" y="54593"/>
                  </a:lnTo>
                  <a:lnTo>
                    <a:pt x="35771" y="55261"/>
                  </a:lnTo>
                  <a:lnTo>
                    <a:pt x="36342" y="55795"/>
                  </a:lnTo>
                  <a:lnTo>
                    <a:pt x="39762" y="58998"/>
                  </a:lnTo>
                  <a:lnTo>
                    <a:pt x="44180" y="65672"/>
                  </a:lnTo>
                  <a:lnTo>
                    <a:pt x="44750" y="66607"/>
                  </a:lnTo>
                  <a:lnTo>
                    <a:pt x="45178" y="67808"/>
                  </a:lnTo>
                  <a:lnTo>
                    <a:pt x="45463" y="70077"/>
                  </a:lnTo>
                  <a:lnTo>
                    <a:pt x="45890" y="71279"/>
                  </a:lnTo>
                  <a:lnTo>
                    <a:pt x="46175" y="72213"/>
                  </a:lnTo>
                  <a:lnTo>
                    <a:pt x="46175" y="72880"/>
                  </a:lnTo>
                  <a:lnTo>
                    <a:pt x="46175" y="74215"/>
                  </a:lnTo>
                  <a:lnTo>
                    <a:pt x="46175" y="75417"/>
                  </a:lnTo>
                  <a:lnTo>
                    <a:pt x="46460" y="76084"/>
                  </a:lnTo>
                  <a:lnTo>
                    <a:pt x="45890" y="79154"/>
                  </a:lnTo>
                  <a:lnTo>
                    <a:pt x="45463" y="80489"/>
                  </a:lnTo>
                  <a:lnTo>
                    <a:pt x="44465" y="81423"/>
                  </a:lnTo>
                  <a:lnTo>
                    <a:pt x="45890" y="83959"/>
                  </a:lnTo>
                  <a:lnTo>
                    <a:pt x="46888" y="84894"/>
                  </a:lnTo>
                  <a:lnTo>
                    <a:pt x="47885" y="84226"/>
                  </a:lnTo>
                  <a:lnTo>
                    <a:pt x="47458" y="83959"/>
                  </a:lnTo>
                  <a:lnTo>
                    <a:pt x="47458" y="83292"/>
                  </a:lnTo>
                  <a:lnTo>
                    <a:pt x="49168" y="82358"/>
                  </a:lnTo>
                  <a:lnTo>
                    <a:pt x="51591" y="82358"/>
                  </a:lnTo>
                  <a:lnTo>
                    <a:pt x="53586" y="82625"/>
                  </a:lnTo>
                  <a:lnTo>
                    <a:pt x="57007" y="83692"/>
                  </a:lnTo>
                  <a:lnTo>
                    <a:pt x="57577" y="83959"/>
                  </a:lnTo>
                  <a:lnTo>
                    <a:pt x="58004" y="84226"/>
                  </a:lnTo>
                  <a:lnTo>
                    <a:pt x="58289" y="85161"/>
                  </a:lnTo>
                  <a:lnTo>
                    <a:pt x="58289" y="85561"/>
                  </a:lnTo>
                  <a:lnTo>
                    <a:pt x="58004" y="85828"/>
                  </a:lnTo>
                  <a:lnTo>
                    <a:pt x="58004" y="86095"/>
                  </a:lnTo>
                  <a:lnTo>
                    <a:pt x="58004" y="87430"/>
                  </a:lnTo>
                  <a:lnTo>
                    <a:pt x="58289" y="88631"/>
                  </a:lnTo>
                  <a:lnTo>
                    <a:pt x="58004" y="89566"/>
                  </a:lnTo>
                  <a:lnTo>
                    <a:pt x="57007" y="90634"/>
                  </a:lnTo>
                  <a:lnTo>
                    <a:pt x="64418" y="91835"/>
                  </a:lnTo>
                  <a:lnTo>
                    <a:pt x="66698" y="92769"/>
                  </a:lnTo>
                  <a:lnTo>
                    <a:pt x="68123" y="94104"/>
                  </a:lnTo>
                  <a:lnTo>
                    <a:pt x="68693" y="94104"/>
                  </a:lnTo>
                  <a:lnTo>
                    <a:pt x="69121" y="94371"/>
                  </a:lnTo>
                  <a:lnTo>
                    <a:pt x="69406" y="95038"/>
                  </a:lnTo>
                  <a:lnTo>
                    <a:pt x="69833" y="95973"/>
                  </a:lnTo>
                  <a:lnTo>
                    <a:pt x="70118" y="96640"/>
                  </a:lnTo>
                  <a:lnTo>
                    <a:pt x="72399" y="97575"/>
                  </a:lnTo>
                  <a:lnTo>
                    <a:pt x="73539" y="98109"/>
                  </a:lnTo>
                  <a:lnTo>
                    <a:pt x="73824" y="99443"/>
                  </a:lnTo>
                  <a:lnTo>
                    <a:pt x="74536" y="99710"/>
                  </a:lnTo>
                  <a:lnTo>
                    <a:pt x="75106" y="100378"/>
                  </a:lnTo>
                  <a:lnTo>
                    <a:pt x="75534" y="101312"/>
                  </a:lnTo>
                  <a:lnTo>
                    <a:pt x="76104" y="102246"/>
                  </a:lnTo>
                  <a:lnTo>
                    <a:pt x="76817" y="101979"/>
                  </a:lnTo>
                  <a:lnTo>
                    <a:pt x="77244" y="101579"/>
                  </a:lnTo>
                  <a:lnTo>
                    <a:pt x="77529" y="101579"/>
                  </a:lnTo>
                  <a:lnTo>
                    <a:pt x="78242" y="102513"/>
                  </a:lnTo>
                  <a:lnTo>
                    <a:pt x="79239" y="103848"/>
                  </a:lnTo>
                  <a:lnTo>
                    <a:pt x="79524" y="104783"/>
                  </a:lnTo>
                  <a:lnTo>
                    <a:pt x="79239" y="106384"/>
                  </a:lnTo>
                  <a:lnTo>
                    <a:pt x="79239" y="107586"/>
                  </a:lnTo>
                  <a:lnTo>
                    <a:pt x="78812" y="108253"/>
                  </a:lnTo>
                  <a:lnTo>
                    <a:pt x="76817" y="108520"/>
                  </a:lnTo>
                  <a:lnTo>
                    <a:pt x="75819" y="108921"/>
                  </a:lnTo>
                  <a:lnTo>
                    <a:pt x="75106" y="109588"/>
                  </a:lnTo>
                  <a:lnTo>
                    <a:pt x="75534" y="110122"/>
                  </a:lnTo>
                  <a:lnTo>
                    <a:pt x="76104" y="111056"/>
                  </a:lnTo>
                  <a:lnTo>
                    <a:pt x="76817" y="111724"/>
                  </a:lnTo>
                  <a:lnTo>
                    <a:pt x="77814" y="111991"/>
                  </a:lnTo>
                  <a:lnTo>
                    <a:pt x="78527" y="112658"/>
                  </a:lnTo>
                  <a:lnTo>
                    <a:pt x="79239" y="112658"/>
                  </a:lnTo>
                  <a:lnTo>
                    <a:pt x="79239" y="112658"/>
                  </a:lnTo>
                  <a:lnTo>
                    <a:pt x="79524" y="112658"/>
                  </a:lnTo>
                  <a:lnTo>
                    <a:pt x="79952" y="112658"/>
                  </a:lnTo>
                  <a:lnTo>
                    <a:pt x="80237" y="112658"/>
                  </a:lnTo>
                  <a:lnTo>
                    <a:pt x="80237" y="111991"/>
                  </a:lnTo>
                  <a:lnTo>
                    <a:pt x="80950" y="110789"/>
                  </a:lnTo>
                  <a:lnTo>
                    <a:pt x="80950" y="110122"/>
                  </a:lnTo>
                  <a:lnTo>
                    <a:pt x="81235" y="109588"/>
                  </a:lnTo>
                  <a:lnTo>
                    <a:pt x="81947" y="109187"/>
                  </a:lnTo>
                  <a:lnTo>
                    <a:pt x="82517" y="109187"/>
                  </a:lnTo>
                  <a:lnTo>
                    <a:pt x="83230" y="109187"/>
                  </a:lnTo>
                  <a:lnTo>
                    <a:pt x="86650" y="109855"/>
                  </a:lnTo>
                  <a:lnTo>
                    <a:pt x="87933" y="109855"/>
                  </a:lnTo>
                  <a:lnTo>
                    <a:pt x="87648" y="109588"/>
                  </a:lnTo>
                  <a:lnTo>
                    <a:pt x="87933" y="109187"/>
                  </a:lnTo>
                  <a:lnTo>
                    <a:pt x="88361" y="109187"/>
                  </a:lnTo>
                  <a:lnTo>
                    <a:pt x="88931" y="109187"/>
                  </a:lnTo>
                  <a:lnTo>
                    <a:pt x="89358" y="109588"/>
                  </a:lnTo>
                  <a:lnTo>
                    <a:pt x="89358" y="109855"/>
                  </a:lnTo>
                  <a:lnTo>
                    <a:pt x="90641" y="110122"/>
                  </a:lnTo>
                  <a:lnTo>
                    <a:pt x="92066" y="110789"/>
                  </a:lnTo>
                  <a:lnTo>
                    <a:pt x="92636" y="107986"/>
                  </a:lnTo>
                  <a:lnTo>
                    <a:pt x="92636" y="107986"/>
                  </a:lnTo>
                  <a:close/>
                  <a:moveTo>
                    <a:pt x="43467" y="90901"/>
                  </a:moveTo>
                  <a:lnTo>
                    <a:pt x="43467" y="90901"/>
                  </a:lnTo>
                  <a:lnTo>
                    <a:pt x="43752" y="91568"/>
                  </a:lnTo>
                  <a:lnTo>
                    <a:pt x="44180" y="92102"/>
                  </a:lnTo>
                  <a:lnTo>
                    <a:pt x="43752" y="93036"/>
                  </a:lnTo>
                  <a:lnTo>
                    <a:pt x="43467" y="93704"/>
                  </a:lnTo>
                  <a:lnTo>
                    <a:pt x="42755" y="94371"/>
                  </a:lnTo>
                  <a:lnTo>
                    <a:pt x="42185" y="94638"/>
                  </a:lnTo>
                  <a:lnTo>
                    <a:pt x="43182" y="95038"/>
                  </a:lnTo>
                  <a:lnTo>
                    <a:pt x="43752" y="95572"/>
                  </a:lnTo>
                  <a:lnTo>
                    <a:pt x="44465" y="96907"/>
                  </a:lnTo>
                  <a:lnTo>
                    <a:pt x="43752" y="97575"/>
                  </a:lnTo>
                  <a:lnTo>
                    <a:pt x="43467" y="97174"/>
                  </a:lnTo>
                  <a:lnTo>
                    <a:pt x="43182" y="97174"/>
                  </a:lnTo>
                  <a:lnTo>
                    <a:pt x="42755" y="97174"/>
                  </a:lnTo>
                  <a:lnTo>
                    <a:pt x="42185" y="96907"/>
                  </a:lnTo>
                  <a:lnTo>
                    <a:pt x="42185" y="96640"/>
                  </a:lnTo>
                  <a:lnTo>
                    <a:pt x="41472" y="95572"/>
                  </a:lnTo>
                  <a:lnTo>
                    <a:pt x="41045" y="95572"/>
                  </a:lnTo>
                  <a:lnTo>
                    <a:pt x="40760" y="95305"/>
                  </a:lnTo>
                  <a:lnTo>
                    <a:pt x="40047" y="95038"/>
                  </a:lnTo>
                  <a:lnTo>
                    <a:pt x="39477" y="95038"/>
                  </a:lnTo>
                  <a:lnTo>
                    <a:pt x="39049" y="96240"/>
                  </a:lnTo>
                  <a:lnTo>
                    <a:pt x="38337" y="95305"/>
                  </a:lnTo>
                  <a:lnTo>
                    <a:pt x="37054" y="96240"/>
                  </a:lnTo>
                  <a:lnTo>
                    <a:pt x="36057" y="95572"/>
                  </a:lnTo>
                  <a:lnTo>
                    <a:pt x="35771" y="96640"/>
                  </a:lnTo>
                  <a:lnTo>
                    <a:pt x="35771" y="96907"/>
                  </a:lnTo>
                  <a:lnTo>
                    <a:pt x="35344" y="97174"/>
                  </a:lnTo>
                  <a:lnTo>
                    <a:pt x="31638" y="97575"/>
                  </a:lnTo>
                  <a:lnTo>
                    <a:pt x="30641" y="97174"/>
                  </a:lnTo>
                  <a:lnTo>
                    <a:pt x="29928" y="96640"/>
                  </a:lnTo>
                  <a:lnTo>
                    <a:pt x="29358" y="95038"/>
                  </a:lnTo>
                  <a:lnTo>
                    <a:pt x="29643" y="94104"/>
                  </a:lnTo>
                  <a:lnTo>
                    <a:pt x="30641" y="93437"/>
                  </a:lnTo>
                  <a:lnTo>
                    <a:pt x="31638" y="92769"/>
                  </a:lnTo>
                  <a:lnTo>
                    <a:pt x="32636" y="92769"/>
                  </a:lnTo>
                  <a:lnTo>
                    <a:pt x="33064" y="92769"/>
                  </a:lnTo>
                  <a:lnTo>
                    <a:pt x="34061" y="93036"/>
                  </a:lnTo>
                  <a:lnTo>
                    <a:pt x="34631" y="93036"/>
                  </a:lnTo>
                  <a:lnTo>
                    <a:pt x="35344" y="93036"/>
                  </a:lnTo>
                  <a:lnTo>
                    <a:pt x="36342" y="93036"/>
                  </a:lnTo>
                  <a:lnTo>
                    <a:pt x="36342" y="92769"/>
                  </a:lnTo>
                  <a:lnTo>
                    <a:pt x="36342" y="92769"/>
                  </a:lnTo>
                  <a:lnTo>
                    <a:pt x="36342" y="92769"/>
                  </a:lnTo>
                  <a:lnTo>
                    <a:pt x="36057" y="92502"/>
                  </a:lnTo>
                  <a:lnTo>
                    <a:pt x="36769" y="92102"/>
                  </a:lnTo>
                  <a:lnTo>
                    <a:pt x="36769" y="91835"/>
                  </a:lnTo>
                  <a:lnTo>
                    <a:pt x="36769" y="91568"/>
                  </a:lnTo>
                  <a:lnTo>
                    <a:pt x="37339" y="91568"/>
                  </a:lnTo>
                  <a:lnTo>
                    <a:pt x="39049" y="91568"/>
                  </a:lnTo>
                  <a:lnTo>
                    <a:pt x="39049" y="92102"/>
                  </a:lnTo>
                  <a:lnTo>
                    <a:pt x="39477" y="92502"/>
                  </a:lnTo>
                  <a:lnTo>
                    <a:pt x="40047" y="92502"/>
                  </a:lnTo>
                  <a:lnTo>
                    <a:pt x="40475" y="92102"/>
                  </a:lnTo>
                  <a:lnTo>
                    <a:pt x="40475" y="91835"/>
                  </a:lnTo>
                  <a:lnTo>
                    <a:pt x="40760" y="91568"/>
                  </a:lnTo>
                  <a:lnTo>
                    <a:pt x="41045" y="91167"/>
                  </a:lnTo>
                  <a:lnTo>
                    <a:pt x="41472" y="90901"/>
                  </a:lnTo>
                  <a:lnTo>
                    <a:pt x="41757" y="89299"/>
                  </a:lnTo>
                  <a:lnTo>
                    <a:pt x="41757" y="88631"/>
                  </a:lnTo>
                  <a:lnTo>
                    <a:pt x="42470" y="88364"/>
                  </a:lnTo>
                  <a:lnTo>
                    <a:pt x="42755" y="88364"/>
                  </a:lnTo>
                  <a:lnTo>
                    <a:pt x="43467" y="88631"/>
                  </a:lnTo>
                  <a:lnTo>
                    <a:pt x="43752" y="89299"/>
                  </a:lnTo>
                  <a:lnTo>
                    <a:pt x="44180" y="89566"/>
                  </a:lnTo>
                  <a:lnTo>
                    <a:pt x="43752" y="90233"/>
                  </a:lnTo>
                  <a:lnTo>
                    <a:pt x="43467" y="90901"/>
                  </a:lnTo>
                  <a:close/>
                  <a:moveTo>
                    <a:pt x="68693" y="114927"/>
                  </a:moveTo>
                  <a:lnTo>
                    <a:pt x="68693" y="114927"/>
                  </a:lnTo>
                  <a:lnTo>
                    <a:pt x="69121" y="115194"/>
                  </a:lnTo>
                  <a:lnTo>
                    <a:pt x="69121" y="115461"/>
                  </a:lnTo>
                  <a:lnTo>
                    <a:pt x="69121" y="115862"/>
                  </a:lnTo>
                  <a:lnTo>
                    <a:pt x="68408" y="116529"/>
                  </a:lnTo>
                  <a:lnTo>
                    <a:pt x="66698" y="114927"/>
                  </a:lnTo>
                  <a:lnTo>
                    <a:pt x="66128" y="114527"/>
                  </a:lnTo>
                  <a:lnTo>
                    <a:pt x="66413" y="113993"/>
                  </a:lnTo>
                  <a:lnTo>
                    <a:pt x="66413" y="113325"/>
                  </a:lnTo>
                  <a:lnTo>
                    <a:pt x="66698" y="113058"/>
                  </a:lnTo>
                  <a:lnTo>
                    <a:pt x="67410" y="113325"/>
                  </a:lnTo>
                  <a:lnTo>
                    <a:pt x="68123" y="113592"/>
                  </a:lnTo>
                  <a:lnTo>
                    <a:pt x="68693" y="114927"/>
                  </a:lnTo>
                  <a:close/>
                  <a:moveTo>
                    <a:pt x="16104" y="80756"/>
                  </a:moveTo>
                  <a:lnTo>
                    <a:pt x="16104" y="80756"/>
                  </a:lnTo>
                  <a:lnTo>
                    <a:pt x="16532" y="80756"/>
                  </a:lnTo>
                  <a:lnTo>
                    <a:pt x="16104" y="82091"/>
                  </a:lnTo>
                  <a:lnTo>
                    <a:pt x="15819" y="83025"/>
                  </a:lnTo>
                  <a:lnTo>
                    <a:pt x="14821" y="83292"/>
                  </a:lnTo>
                  <a:lnTo>
                    <a:pt x="14109" y="82358"/>
                  </a:lnTo>
                  <a:lnTo>
                    <a:pt x="14821" y="80088"/>
                  </a:lnTo>
                  <a:lnTo>
                    <a:pt x="15106" y="79555"/>
                  </a:lnTo>
                  <a:lnTo>
                    <a:pt x="15819" y="80489"/>
                  </a:lnTo>
                  <a:lnTo>
                    <a:pt x="16104" y="80489"/>
                  </a:lnTo>
                  <a:lnTo>
                    <a:pt x="16104" y="80756"/>
                  </a:lnTo>
                  <a:lnTo>
                    <a:pt x="16104" y="80756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40" name="Google Shape;20140;p426"/>
            <p:cNvSpPr/>
            <p:nvPr/>
          </p:nvSpPr>
          <p:spPr>
            <a:xfrm>
              <a:off x="3860127" y="2614288"/>
              <a:ext cx="531110" cy="53844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816" y="56964"/>
                  </a:moveTo>
                  <a:lnTo>
                    <a:pt x="118816" y="56964"/>
                  </a:lnTo>
                  <a:lnTo>
                    <a:pt x="119289" y="56964"/>
                  </a:lnTo>
                  <a:lnTo>
                    <a:pt x="120000" y="57431"/>
                  </a:lnTo>
                  <a:lnTo>
                    <a:pt x="115976" y="67470"/>
                  </a:lnTo>
                  <a:lnTo>
                    <a:pt x="114792" y="70739"/>
                  </a:lnTo>
                  <a:lnTo>
                    <a:pt x="114319" y="76809"/>
                  </a:lnTo>
                  <a:lnTo>
                    <a:pt x="113846" y="77976"/>
                  </a:lnTo>
                  <a:lnTo>
                    <a:pt x="113136" y="79143"/>
                  </a:lnTo>
                  <a:lnTo>
                    <a:pt x="111005" y="84046"/>
                  </a:lnTo>
                  <a:lnTo>
                    <a:pt x="108639" y="87315"/>
                  </a:lnTo>
                  <a:lnTo>
                    <a:pt x="107692" y="87315"/>
                  </a:lnTo>
                  <a:lnTo>
                    <a:pt x="102485" y="87782"/>
                  </a:lnTo>
                  <a:lnTo>
                    <a:pt x="100355" y="88949"/>
                  </a:lnTo>
                  <a:lnTo>
                    <a:pt x="99881" y="88949"/>
                  </a:lnTo>
                  <a:lnTo>
                    <a:pt x="99881" y="88949"/>
                  </a:lnTo>
                  <a:lnTo>
                    <a:pt x="97041" y="88949"/>
                  </a:lnTo>
                  <a:lnTo>
                    <a:pt x="94674" y="90116"/>
                  </a:lnTo>
                  <a:lnTo>
                    <a:pt x="94201" y="90116"/>
                  </a:lnTo>
                  <a:lnTo>
                    <a:pt x="94201" y="89649"/>
                  </a:lnTo>
                  <a:lnTo>
                    <a:pt x="93727" y="89649"/>
                  </a:lnTo>
                  <a:lnTo>
                    <a:pt x="93017" y="88949"/>
                  </a:lnTo>
                  <a:lnTo>
                    <a:pt x="93017" y="88949"/>
                  </a:lnTo>
                  <a:lnTo>
                    <a:pt x="92544" y="88949"/>
                  </a:lnTo>
                  <a:lnTo>
                    <a:pt x="92544" y="89649"/>
                  </a:lnTo>
                  <a:lnTo>
                    <a:pt x="91834" y="90116"/>
                  </a:lnTo>
                  <a:lnTo>
                    <a:pt x="91834" y="90116"/>
                  </a:lnTo>
                  <a:lnTo>
                    <a:pt x="91834" y="90583"/>
                  </a:lnTo>
                  <a:lnTo>
                    <a:pt x="91834" y="91284"/>
                  </a:lnTo>
                  <a:lnTo>
                    <a:pt x="91834" y="92217"/>
                  </a:lnTo>
                  <a:lnTo>
                    <a:pt x="92544" y="94552"/>
                  </a:lnTo>
                  <a:lnTo>
                    <a:pt x="92544" y="95719"/>
                  </a:lnTo>
                  <a:lnTo>
                    <a:pt x="91834" y="97821"/>
                  </a:lnTo>
                  <a:lnTo>
                    <a:pt x="91834" y="98988"/>
                  </a:lnTo>
                  <a:lnTo>
                    <a:pt x="91834" y="99455"/>
                  </a:lnTo>
                  <a:lnTo>
                    <a:pt x="91834" y="99922"/>
                  </a:lnTo>
                  <a:lnTo>
                    <a:pt x="91834" y="99922"/>
                  </a:lnTo>
                  <a:lnTo>
                    <a:pt x="91834" y="102256"/>
                  </a:lnTo>
                  <a:lnTo>
                    <a:pt x="92544" y="102256"/>
                  </a:lnTo>
                  <a:lnTo>
                    <a:pt x="92544" y="102723"/>
                  </a:lnTo>
                  <a:lnTo>
                    <a:pt x="92544" y="102723"/>
                  </a:lnTo>
                  <a:lnTo>
                    <a:pt x="91834" y="103891"/>
                  </a:lnTo>
                  <a:lnTo>
                    <a:pt x="91834" y="103891"/>
                  </a:lnTo>
                  <a:lnTo>
                    <a:pt x="91834" y="104357"/>
                  </a:lnTo>
                  <a:lnTo>
                    <a:pt x="91360" y="105058"/>
                  </a:lnTo>
                  <a:lnTo>
                    <a:pt x="91360" y="105525"/>
                  </a:lnTo>
                  <a:lnTo>
                    <a:pt x="90887" y="105525"/>
                  </a:lnTo>
                  <a:lnTo>
                    <a:pt x="90887" y="106692"/>
                  </a:lnTo>
                  <a:lnTo>
                    <a:pt x="90887" y="107859"/>
                  </a:lnTo>
                  <a:lnTo>
                    <a:pt x="90887" y="108326"/>
                  </a:lnTo>
                  <a:lnTo>
                    <a:pt x="90887" y="108326"/>
                  </a:lnTo>
                  <a:lnTo>
                    <a:pt x="90887" y="108793"/>
                  </a:lnTo>
                  <a:lnTo>
                    <a:pt x="90177" y="109494"/>
                  </a:lnTo>
                  <a:lnTo>
                    <a:pt x="90177" y="109494"/>
                  </a:lnTo>
                  <a:lnTo>
                    <a:pt x="90177" y="109961"/>
                  </a:lnTo>
                  <a:lnTo>
                    <a:pt x="90177" y="109961"/>
                  </a:lnTo>
                  <a:lnTo>
                    <a:pt x="90887" y="110428"/>
                  </a:lnTo>
                  <a:lnTo>
                    <a:pt x="90887" y="110428"/>
                  </a:lnTo>
                  <a:lnTo>
                    <a:pt x="91360" y="110428"/>
                  </a:lnTo>
                  <a:lnTo>
                    <a:pt x="91360" y="110428"/>
                  </a:lnTo>
                  <a:lnTo>
                    <a:pt x="91360" y="111128"/>
                  </a:lnTo>
                  <a:lnTo>
                    <a:pt x="91834" y="112295"/>
                  </a:lnTo>
                  <a:lnTo>
                    <a:pt x="91834" y="112762"/>
                  </a:lnTo>
                  <a:lnTo>
                    <a:pt x="91834" y="112762"/>
                  </a:lnTo>
                  <a:lnTo>
                    <a:pt x="91360" y="113229"/>
                  </a:lnTo>
                  <a:lnTo>
                    <a:pt x="90887" y="112762"/>
                  </a:lnTo>
                  <a:lnTo>
                    <a:pt x="90887" y="112762"/>
                  </a:lnTo>
                  <a:lnTo>
                    <a:pt x="90177" y="112762"/>
                  </a:lnTo>
                  <a:lnTo>
                    <a:pt x="89704" y="112295"/>
                  </a:lnTo>
                  <a:lnTo>
                    <a:pt x="89704" y="111595"/>
                  </a:lnTo>
                  <a:lnTo>
                    <a:pt x="89704" y="111595"/>
                  </a:lnTo>
                  <a:lnTo>
                    <a:pt x="89230" y="111595"/>
                  </a:lnTo>
                  <a:lnTo>
                    <a:pt x="88520" y="111128"/>
                  </a:lnTo>
                  <a:lnTo>
                    <a:pt x="88520" y="111128"/>
                  </a:lnTo>
                  <a:lnTo>
                    <a:pt x="88047" y="110428"/>
                  </a:lnTo>
                  <a:lnTo>
                    <a:pt x="87337" y="110428"/>
                  </a:lnTo>
                  <a:lnTo>
                    <a:pt x="86863" y="110428"/>
                  </a:lnTo>
                  <a:lnTo>
                    <a:pt x="84023" y="110428"/>
                  </a:lnTo>
                  <a:lnTo>
                    <a:pt x="83550" y="110428"/>
                  </a:lnTo>
                  <a:lnTo>
                    <a:pt x="81893" y="111595"/>
                  </a:lnTo>
                  <a:lnTo>
                    <a:pt x="80710" y="112762"/>
                  </a:lnTo>
                  <a:lnTo>
                    <a:pt x="80710" y="112762"/>
                  </a:lnTo>
                  <a:lnTo>
                    <a:pt x="80236" y="113229"/>
                  </a:lnTo>
                  <a:lnTo>
                    <a:pt x="80236" y="113929"/>
                  </a:lnTo>
                  <a:lnTo>
                    <a:pt x="79526" y="114396"/>
                  </a:lnTo>
                  <a:lnTo>
                    <a:pt x="71715" y="116498"/>
                  </a:lnTo>
                  <a:lnTo>
                    <a:pt x="71242" y="116498"/>
                  </a:lnTo>
                  <a:lnTo>
                    <a:pt x="70769" y="116498"/>
                  </a:lnTo>
                  <a:lnTo>
                    <a:pt x="70059" y="116498"/>
                  </a:lnTo>
                  <a:lnTo>
                    <a:pt x="69585" y="116498"/>
                  </a:lnTo>
                  <a:lnTo>
                    <a:pt x="68875" y="116498"/>
                  </a:lnTo>
                  <a:lnTo>
                    <a:pt x="68402" y="116031"/>
                  </a:lnTo>
                  <a:lnTo>
                    <a:pt x="67218" y="114863"/>
                  </a:lnTo>
                  <a:lnTo>
                    <a:pt x="65562" y="113929"/>
                  </a:lnTo>
                  <a:lnTo>
                    <a:pt x="65088" y="113229"/>
                  </a:lnTo>
                  <a:lnTo>
                    <a:pt x="65088" y="113229"/>
                  </a:lnTo>
                  <a:lnTo>
                    <a:pt x="65088" y="112762"/>
                  </a:lnTo>
                  <a:lnTo>
                    <a:pt x="65088" y="112295"/>
                  </a:lnTo>
                  <a:lnTo>
                    <a:pt x="65088" y="111595"/>
                  </a:lnTo>
                  <a:lnTo>
                    <a:pt x="65562" y="109961"/>
                  </a:lnTo>
                  <a:lnTo>
                    <a:pt x="65562" y="109961"/>
                  </a:lnTo>
                  <a:lnTo>
                    <a:pt x="65088" y="109961"/>
                  </a:lnTo>
                  <a:lnTo>
                    <a:pt x="65088" y="109961"/>
                  </a:lnTo>
                  <a:lnTo>
                    <a:pt x="63431" y="111128"/>
                  </a:lnTo>
                  <a:lnTo>
                    <a:pt x="63431" y="111128"/>
                  </a:lnTo>
                  <a:lnTo>
                    <a:pt x="62248" y="111128"/>
                  </a:lnTo>
                  <a:lnTo>
                    <a:pt x="62248" y="111128"/>
                  </a:lnTo>
                  <a:lnTo>
                    <a:pt x="61775" y="111128"/>
                  </a:lnTo>
                  <a:lnTo>
                    <a:pt x="61775" y="110428"/>
                  </a:lnTo>
                  <a:lnTo>
                    <a:pt x="60118" y="109494"/>
                  </a:lnTo>
                  <a:lnTo>
                    <a:pt x="60118" y="109494"/>
                  </a:lnTo>
                  <a:lnTo>
                    <a:pt x="60118" y="108793"/>
                  </a:lnTo>
                  <a:lnTo>
                    <a:pt x="59408" y="108793"/>
                  </a:lnTo>
                  <a:lnTo>
                    <a:pt x="58934" y="109494"/>
                  </a:lnTo>
                  <a:lnTo>
                    <a:pt x="57278" y="109494"/>
                  </a:lnTo>
                  <a:lnTo>
                    <a:pt x="57278" y="109961"/>
                  </a:lnTo>
                  <a:lnTo>
                    <a:pt x="57278" y="109961"/>
                  </a:lnTo>
                  <a:lnTo>
                    <a:pt x="56568" y="111128"/>
                  </a:lnTo>
                  <a:lnTo>
                    <a:pt x="56568" y="111595"/>
                  </a:lnTo>
                  <a:lnTo>
                    <a:pt x="56094" y="111595"/>
                  </a:lnTo>
                  <a:lnTo>
                    <a:pt x="55621" y="111595"/>
                  </a:lnTo>
                  <a:lnTo>
                    <a:pt x="55621" y="111128"/>
                  </a:lnTo>
                  <a:lnTo>
                    <a:pt x="54911" y="111128"/>
                  </a:lnTo>
                  <a:lnTo>
                    <a:pt x="54437" y="110428"/>
                  </a:lnTo>
                  <a:lnTo>
                    <a:pt x="54437" y="110428"/>
                  </a:lnTo>
                  <a:lnTo>
                    <a:pt x="52781" y="109961"/>
                  </a:lnTo>
                  <a:lnTo>
                    <a:pt x="52071" y="110428"/>
                  </a:lnTo>
                  <a:lnTo>
                    <a:pt x="51597" y="110428"/>
                  </a:lnTo>
                  <a:lnTo>
                    <a:pt x="47100" y="115564"/>
                  </a:lnTo>
                  <a:lnTo>
                    <a:pt x="47100" y="116031"/>
                  </a:lnTo>
                  <a:lnTo>
                    <a:pt x="47100" y="116498"/>
                  </a:lnTo>
                  <a:lnTo>
                    <a:pt x="46627" y="117665"/>
                  </a:lnTo>
                  <a:lnTo>
                    <a:pt x="45917" y="119299"/>
                  </a:lnTo>
                  <a:lnTo>
                    <a:pt x="45917" y="120000"/>
                  </a:lnTo>
                  <a:lnTo>
                    <a:pt x="45443" y="119299"/>
                  </a:lnTo>
                  <a:lnTo>
                    <a:pt x="44970" y="118365"/>
                  </a:lnTo>
                  <a:lnTo>
                    <a:pt x="43786" y="116031"/>
                  </a:lnTo>
                  <a:lnTo>
                    <a:pt x="42603" y="114863"/>
                  </a:lnTo>
                  <a:lnTo>
                    <a:pt x="39289" y="112762"/>
                  </a:lnTo>
                  <a:lnTo>
                    <a:pt x="36449" y="109494"/>
                  </a:lnTo>
                  <a:lnTo>
                    <a:pt x="36449" y="109494"/>
                  </a:lnTo>
                  <a:lnTo>
                    <a:pt x="37159" y="107859"/>
                  </a:lnTo>
                  <a:lnTo>
                    <a:pt x="37159" y="107159"/>
                  </a:lnTo>
                  <a:lnTo>
                    <a:pt x="37159" y="107159"/>
                  </a:lnTo>
                  <a:lnTo>
                    <a:pt x="36449" y="107159"/>
                  </a:lnTo>
                  <a:lnTo>
                    <a:pt x="36449" y="107159"/>
                  </a:lnTo>
                  <a:lnTo>
                    <a:pt x="35976" y="106692"/>
                  </a:lnTo>
                  <a:lnTo>
                    <a:pt x="35976" y="106225"/>
                  </a:lnTo>
                  <a:lnTo>
                    <a:pt x="35976" y="106225"/>
                  </a:lnTo>
                  <a:lnTo>
                    <a:pt x="36449" y="105058"/>
                  </a:lnTo>
                  <a:lnTo>
                    <a:pt x="37159" y="104357"/>
                  </a:lnTo>
                  <a:lnTo>
                    <a:pt x="38106" y="100622"/>
                  </a:lnTo>
                  <a:lnTo>
                    <a:pt x="38106" y="99455"/>
                  </a:lnTo>
                  <a:lnTo>
                    <a:pt x="38106" y="99455"/>
                  </a:lnTo>
                  <a:lnTo>
                    <a:pt x="38106" y="98287"/>
                  </a:lnTo>
                  <a:lnTo>
                    <a:pt x="37633" y="97354"/>
                  </a:lnTo>
                  <a:lnTo>
                    <a:pt x="37633" y="97354"/>
                  </a:lnTo>
                  <a:lnTo>
                    <a:pt x="38106" y="96653"/>
                  </a:lnTo>
                  <a:lnTo>
                    <a:pt x="38816" y="96186"/>
                  </a:lnTo>
                  <a:lnTo>
                    <a:pt x="39289" y="95019"/>
                  </a:lnTo>
                  <a:lnTo>
                    <a:pt x="39289" y="94552"/>
                  </a:lnTo>
                  <a:lnTo>
                    <a:pt x="39289" y="93852"/>
                  </a:lnTo>
                  <a:lnTo>
                    <a:pt x="39763" y="93852"/>
                  </a:lnTo>
                  <a:lnTo>
                    <a:pt x="40473" y="93385"/>
                  </a:lnTo>
                  <a:lnTo>
                    <a:pt x="40946" y="92918"/>
                  </a:lnTo>
                  <a:lnTo>
                    <a:pt x="40946" y="92918"/>
                  </a:lnTo>
                  <a:lnTo>
                    <a:pt x="41420" y="91750"/>
                  </a:lnTo>
                  <a:lnTo>
                    <a:pt x="42130" y="91284"/>
                  </a:lnTo>
                  <a:lnTo>
                    <a:pt x="42603" y="90583"/>
                  </a:lnTo>
                  <a:lnTo>
                    <a:pt x="43313" y="88949"/>
                  </a:lnTo>
                  <a:lnTo>
                    <a:pt x="43313" y="87782"/>
                  </a:lnTo>
                  <a:lnTo>
                    <a:pt x="43313" y="87782"/>
                  </a:lnTo>
                  <a:lnTo>
                    <a:pt x="43313" y="87315"/>
                  </a:lnTo>
                  <a:lnTo>
                    <a:pt x="43313" y="86848"/>
                  </a:lnTo>
                  <a:lnTo>
                    <a:pt x="43313" y="86147"/>
                  </a:lnTo>
                  <a:lnTo>
                    <a:pt x="42603" y="86147"/>
                  </a:lnTo>
                  <a:lnTo>
                    <a:pt x="42603" y="85680"/>
                  </a:lnTo>
                  <a:lnTo>
                    <a:pt x="42130" y="85214"/>
                  </a:lnTo>
                  <a:lnTo>
                    <a:pt x="40946" y="84513"/>
                  </a:lnTo>
                  <a:lnTo>
                    <a:pt x="40946" y="84513"/>
                  </a:lnTo>
                  <a:lnTo>
                    <a:pt x="40473" y="84046"/>
                  </a:lnTo>
                  <a:lnTo>
                    <a:pt x="39763" y="83579"/>
                  </a:lnTo>
                  <a:lnTo>
                    <a:pt x="39763" y="83579"/>
                  </a:lnTo>
                  <a:lnTo>
                    <a:pt x="39289" y="83579"/>
                  </a:lnTo>
                  <a:lnTo>
                    <a:pt x="37633" y="82412"/>
                  </a:lnTo>
                  <a:lnTo>
                    <a:pt x="37159" y="82412"/>
                  </a:lnTo>
                  <a:lnTo>
                    <a:pt x="37159" y="82412"/>
                  </a:lnTo>
                  <a:lnTo>
                    <a:pt x="36449" y="81712"/>
                  </a:lnTo>
                  <a:lnTo>
                    <a:pt x="36449" y="81245"/>
                  </a:lnTo>
                  <a:lnTo>
                    <a:pt x="35976" y="80778"/>
                  </a:lnTo>
                  <a:lnTo>
                    <a:pt x="35266" y="76809"/>
                  </a:lnTo>
                  <a:lnTo>
                    <a:pt x="34792" y="76809"/>
                  </a:lnTo>
                  <a:lnTo>
                    <a:pt x="34319" y="76342"/>
                  </a:lnTo>
                  <a:lnTo>
                    <a:pt x="34319" y="75642"/>
                  </a:lnTo>
                  <a:lnTo>
                    <a:pt x="33609" y="75642"/>
                  </a:lnTo>
                  <a:lnTo>
                    <a:pt x="33136" y="75642"/>
                  </a:lnTo>
                  <a:lnTo>
                    <a:pt x="33136" y="75175"/>
                  </a:lnTo>
                  <a:lnTo>
                    <a:pt x="31952" y="75642"/>
                  </a:lnTo>
                  <a:lnTo>
                    <a:pt x="31479" y="75642"/>
                  </a:lnTo>
                  <a:lnTo>
                    <a:pt x="31479" y="75642"/>
                  </a:lnTo>
                  <a:lnTo>
                    <a:pt x="31005" y="75175"/>
                  </a:lnTo>
                  <a:lnTo>
                    <a:pt x="29112" y="74007"/>
                  </a:lnTo>
                  <a:lnTo>
                    <a:pt x="28639" y="73540"/>
                  </a:lnTo>
                  <a:lnTo>
                    <a:pt x="28165" y="73073"/>
                  </a:lnTo>
                  <a:lnTo>
                    <a:pt x="27455" y="73073"/>
                  </a:lnTo>
                  <a:lnTo>
                    <a:pt x="26982" y="73073"/>
                  </a:lnTo>
                  <a:lnTo>
                    <a:pt x="26982" y="73073"/>
                  </a:lnTo>
                  <a:lnTo>
                    <a:pt x="26508" y="73073"/>
                  </a:lnTo>
                  <a:lnTo>
                    <a:pt x="25798" y="73073"/>
                  </a:lnTo>
                  <a:lnTo>
                    <a:pt x="25325" y="72373"/>
                  </a:lnTo>
                  <a:lnTo>
                    <a:pt x="24142" y="70739"/>
                  </a:lnTo>
                  <a:lnTo>
                    <a:pt x="23668" y="70272"/>
                  </a:lnTo>
                  <a:lnTo>
                    <a:pt x="22958" y="70272"/>
                  </a:lnTo>
                  <a:lnTo>
                    <a:pt x="22485" y="69571"/>
                  </a:lnTo>
                  <a:lnTo>
                    <a:pt x="22011" y="69105"/>
                  </a:lnTo>
                  <a:lnTo>
                    <a:pt x="21301" y="69105"/>
                  </a:lnTo>
                  <a:lnTo>
                    <a:pt x="20828" y="68638"/>
                  </a:lnTo>
                  <a:lnTo>
                    <a:pt x="20355" y="67937"/>
                  </a:lnTo>
                  <a:lnTo>
                    <a:pt x="20355" y="67937"/>
                  </a:lnTo>
                  <a:lnTo>
                    <a:pt x="20355" y="67470"/>
                  </a:lnTo>
                  <a:lnTo>
                    <a:pt x="20355" y="67003"/>
                  </a:lnTo>
                  <a:lnTo>
                    <a:pt x="20355" y="67003"/>
                  </a:lnTo>
                  <a:lnTo>
                    <a:pt x="20355" y="65836"/>
                  </a:lnTo>
                  <a:lnTo>
                    <a:pt x="20355" y="65136"/>
                  </a:lnTo>
                  <a:lnTo>
                    <a:pt x="20355" y="64669"/>
                  </a:lnTo>
                  <a:lnTo>
                    <a:pt x="17514" y="60933"/>
                  </a:lnTo>
                  <a:lnTo>
                    <a:pt x="17514" y="60233"/>
                  </a:lnTo>
                  <a:lnTo>
                    <a:pt x="16331" y="59766"/>
                  </a:lnTo>
                  <a:lnTo>
                    <a:pt x="15147" y="59066"/>
                  </a:lnTo>
                  <a:lnTo>
                    <a:pt x="14674" y="58599"/>
                  </a:lnTo>
                  <a:lnTo>
                    <a:pt x="14201" y="58599"/>
                  </a:lnTo>
                  <a:lnTo>
                    <a:pt x="13017" y="58599"/>
                  </a:lnTo>
                  <a:lnTo>
                    <a:pt x="12307" y="58599"/>
                  </a:lnTo>
                  <a:lnTo>
                    <a:pt x="11834" y="58132"/>
                  </a:lnTo>
                  <a:lnTo>
                    <a:pt x="11834" y="58132"/>
                  </a:lnTo>
                  <a:lnTo>
                    <a:pt x="11360" y="57431"/>
                  </a:lnTo>
                  <a:lnTo>
                    <a:pt x="11360" y="57431"/>
                  </a:lnTo>
                  <a:lnTo>
                    <a:pt x="11360" y="56964"/>
                  </a:lnTo>
                  <a:lnTo>
                    <a:pt x="11834" y="56964"/>
                  </a:lnTo>
                  <a:lnTo>
                    <a:pt x="11834" y="56498"/>
                  </a:lnTo>
                  <a:lnTo>
                    <a:pt x="12307" y="54630"/>
                  </a:lnTo>
                  <a:lnTo>
                    <a:pt x="12307" y="54630"/>
                  </a:lnTo>
                  <a:lnTo>
                    <a:pt x="13017" y="54163"/>
                  </a:lnTo>
                  <a:lnTo>
                    <a:pt x="13491" y="53696"/>
                  </a:lnTo>
                  <a:lnTo>
                    <a:pt x="13491" y="53696"/>
                  </a:lnTo>
                  <a:lnTo>
                    <a:pt x="14201" y="52996"/>
                  </a:lnTo>
                  <a:lnTo>
                    <a:pt x="14201" y="52529"/>
                  </a:lnTo>
                  <a:lnTo>
                    <a:pt x="14201" y="52062"/>
                  </a:lnTo>
                  <a:lnTo>
                    <a:pt x="13491" y="51361"/>
                  </a:lnTo>
                  <a:lnTo>
                    <a:pt x="13491" y="51361"/>
                  </a:lnTo>
                  <a:lnTo>
                    <a:pt x="13017" y="51361"/>
                  </a:lnTo>
                  <a:lnTo>
                    <a:pt x="11834" y="51361"/>
                  </a:lnTo>
                  <a:lnTo>
                    <a:pt x="11360" y="51361"/>
                  </a:lnTo>
                  <a:lnTo>
                    <a:pt x="9704" y="50894"/>
                  </a:lnTo>
                  <a:lnTo>
                    <a:pt x="8994" y="50428"/>
                  </a:lnTo>
                  <a:lnTo>
                    <a:pt x="8047" y="49260"/>
                  </a:lnTo>
                  <a:lnTo>
                    <a:pt x="8047" y="49260"/>
                  </a:lnTo>
                  <a:lnTo>
                    <a:pt x="7337" y="48560"/>
                  </a:lnTo>
                  <a:lnTo>
                    <a:pt x="6153" y="48093"/>
                  </a:lnTo>
                  <a:lnTo>
                    <a:pt x="5680" y="48093"/>
                  </a:lnTo>
                  <a:lnTo>
                    <a:pt x="5207" y="47626"/>
                  </a:lnTo>
                  <a:lnTo>
                    <a:pt x="4497" y="46459"/>
                  </a:lnTo>
                  <a:lnTo>
                    <a:pt x="4023" y="45992"/>
                  </a:lnTo>
                  <a:lnTo>
                    <a:pt x="4023" y="45291"/>
                  </a:lnTo>
                  <a:lnTo>
                    <a:pt x="3550" y="42490"/>
                  </a:lnTo>
                  <a:lnTo>
                    <a:pt x="2840" y="42023"/>
                  </a:lnTo>
                  <a:lnTo>
                    <a:pt x="2840" y="41556"/>
                  </a:lnTo>
                  <a:lnTo>
                    <a:pt x="2840" y="40856"/>
                  </a:lnTo>
                  <a:lnTo>
                    <a:pt x="2366" y="40856"/>
                  </a:lnTo>
                  <a:lnTo>
                    <a:pt x="2366" y="40389"/>
                  </a:lnTo>
                  <a:lnTo>
                    <a:pt x="2366" y="40389"/>
                  </a:lnTo>
                  <a:lnTo>
                    <a:pt x="2366" y="39922"/>
                  </a:lnTo>
                  <a:lnTo>
                    <a:pt x="2366" y="39922"/>
                  </a:lnTo>
                  <a:lnTo>
                    <a:pt x="2366" y="39221"/>
                  </a:lnTo>
                  <a:lnTo>
                    <a:pt x="1656" y="39221"/>
                  </a:lnTo>
                  <a:lnTo>
                    <a:pt x="1656" y="39221"/>
                  </a:lnTo>
                  <a:lnTo>
                    <a:pt x="0" y="38054"/>
                  </a:lnTo>
                  <a:lnTo>
                    <a:pt x="1183" y="36420"/>
                  </a:lnTo>
                  <a:lnTo>
                    <a:pt x="1183" y="35486"/>
                  </a:lnTo>
                  <a:lnTo>
                    <a:pt x="1183" y="35486"/>
                  </a:lnTo>
                  <a:lnTo>
                    <a:pt x="1183" y="34319"/>
                  </a:lnTo>
                  <a:lnTo>
                    <a:pt x="710" y="33852"/>
                  </a:lnTo>
                  <a:lnTo>
                    <a:pt x="710" y="32684"/>
                  </a:lnTo>
                  <a:lnTo>
                    <a:pt x="710" y="31517"/>
                  </a:lnTo>
                  <a:lnTo>
                    <a:pt x="710" y="29883"/>
                  </a:lnTo>
                  <a:lnTo>
                    <a:pt x="8047" y="28249"/>
                  </a:lnTo>
                  <a:lnTo>
                    <a:pt x="9704" y="27782"/>
                  </a:lnTo>
                  <a:lnTo>
                    <a:pt x="11834" y="25447"/>
                  </a:lnTo>
                  <a:lnTo>
                    <a:pt x="12307" y="24280"/>
                  </a:lnTo>
                  <a:lnTo>
                    <a:pt x="13017" y="23346"/>
                  </a:lnTo>
                  <a:lnTo>
                    <a:pt x="13017" y="20544"/>
                  </a:lnTo>
                  <a:lnTo>
                    <a:pt x="14201" y="17743"/>
                  </a:lnTo>
                  <a:lnTo>
                    <a:pt x="14201" y="16108"/>
                  </a:lnTo>
                  <a:lnTo>
                    <a:pt x="13491" y="14474"/>
                  </a:lnTo>
                  <a:lnTo>
                    <a:pt x="11834" y="12140"/>
                  </a:lnTo>
                  <a:lnTo>
                    <a:pt x="11360" y="10505"/>
                  </a:lnTo>
                  <a:lnTo>
                    <a:pt x="11834" y="8871"/>
                  </a:lnTo>
                  <a:lnTo>
                    <a:pt x="12307" y="7704"/>
                  </a:lnTo>
                  <a:lnTo>
                    <a:pt x="13017" y="6770"/>
                  </a:lnTo>
                  <a:lnTo>
                    <a:pt x="13491" y="6070"/>
                  </a:lnTo>
                  <a:lnTo>
                    <a:pt x="25325" y="4435"/>
                  </a:lnTo>
                  <a:lnTo>
                    <a:pt x="26508" y="4435"/>
                  </a:lnTo>
                  <a:lnTo>
                    <a:pt x="31952" y="700"/>
                  </a:lnTo>
                  <a:lnTo>
                    <a:pt x="32662" y="0"/>
                  </a:lnTo>
                  <a:lnTo>
                    <a:pt x="33136" y="0"/>
                  </a:lnTo>
                  <a:lnTo>
                    <a:pt x="34792" y="1634"/>
                  </a:lnTo>
                  <a:lnTo>
                    <a:pt x="35976" y="2801"/>
                  </a:lnTo>
                  <a:lnTo>
                    <a:pt x="35976" y="2801"/>
                  </a:lnTo>
                  <a:lnTo>
                    <a:pt x="38816" y="2801"/>
                  </a:lnTo>
                  <a:lnTo>
                    <a:pt x="40473" y="3268"/>
                  </a:lnTo>
                  <a:lnTo>
                    <a:pt x="40946" y="3968"/>
                  </a:lnTo>
                  <a:lnTo>
                    <a:pt x="42130" y="4435"/>
                  </a:lnTo>
                  <a:lnTo>
                    <a:pt x="43313" y="5603"/>
                  </a:lnTo>
                  <a:lnTo>
                    <a:pt x="46627" y="8404"/>
                  </a:lnTo>
                  <a:lnTo>
                    <a:pt x="47100" y="8871"/>
                  </a:lnTo>
                  <a:lnTo>
                    <a:pt x="47100" y="9338"/>
                  </a:lnTo>
                  <a:lnTo>
                    <a:pt x="47100" y="10505"/>
                  </a:lnTo>
                  <a:lnTo>
                    <a:pt x="47100" y="11673"/>
                  </a:lnTo>
                  <a:lnTo>
                    <a:pt x="47100" y="12140"/>
                  </a:lnTo>
                  <a:lnTo>
                    <a:pt x="47100" y="12840"/>
                  </a:lnTo>
                  <a:lnTo>
                    <a:pt x="46627" y="13307"/>
                  </a:lnTo>
                  <a:lnTo>
                    <a:pt x="46627" y="13774"/>
                  </a:lnTo>
                  <a:lnTo>
                    <a:pt x="45917" y="14474"/>
                  </a:lnTo>
                  <a:lnTo>
                    <a:pt x="45917" y="14474"/>
                  </a:lnTo>
                  <a:lnTo>
                    <a:pt x="45917" y="14474"/>
                  </a:lnTo>
                  <a:lnTo>
                    <a:pt x="45443" y="14474"/>
                  </a:lnTo>
                  <a:lnTo>
                    <a:pt x="45443" y="14474"/>
                  </a:lnTo>
                  <a:lnTo>
                    <a:pt x="44970" y="14941"/>
                  </a:lnTo>
                  <a:lnTo>
                    <a:pt x="44970" y="14941"/>
                  </a:lnTo>
                  <a:lnTo>
                    <a:pt x="44970" y="15408"/>
                  </a:lnTo>
                  <a:lnTo>
                    <a:pt x="44970" y="16108"/>
                  </a:lnTo>
                  <a:lnTo>
                    <a:pt x="45443" y="16108"/>
                  </a:lnTo>
                  <a:lnTo>
                    <a:pt x="53964" y="18210"/>
                  </a:lnTo>
                  <a:lnTo>
                    <a:pt x="54911" y="18910"/>
                  </a:lnTo>
                  <a:lnTo>
                    <a:pt x="54911" y="18910"/>
                  </a:lnTo>
                  <a:lnTo>
                    <a:pt x="55621" y="18910"/>
                  </a:lnTo>
                  <a:lnTo>
                    <a:pt x="56094" y="18910"/>
                  </a:lnTo>
                  <a:lnTo>
                    <a:pt x="56094" y="18210"/>
                  </a:lnTo>
                  <a:lnTo>
                    <a:pt x="56094" y="18210"/>
                  </a:lnTo>
                  <a:lnTo>
                    <a:pt x="56568" y="17743"/>
                  </a:lnTo>
                  <a:lnTo>
                    <a:pt x="56568" y="17276"/>
                  </a:lnTo>
                  <a:lnTo>
                    <a:pt x="56568" y="17276"/>
                  </a:lnTo>
                  <a:lnTo>
                    <a:pt x="57278" y="17276"/>
                  </a:lnTo>
                  <a:lnTo>
                    <a:pt x="58224" y="16108"/>
                  </a:lnTo>
                  <a:lnTo>
                    <a:pt x="58934" y="16108"/>
                  </a:lnTo>
                  <a:lnTo>
                    <a:pt x="59408" y="16108"/>
                  </a:lnTo>
                  <a:lnTo>
                    <a:pt x="60118" y="16575"/>
                  </a:lnTo>
                  <a:lnTo>
                    <a:pt x="61065" y="16575"/>
                  </a:lnTo>
                  <a:lnTo>
                    <a:pt x="62248" y="17276"/>
                  </a:lnTo>
                  <a:lnTo>
                    <a:pt x="62248" y="17743"/>
                  </a:lnTo>
                  <a:lnTo>
                    <a:pt x="62721" y="17743"/>
                  </a:lnTo>
                  <a:lnTo>
                    <a:pt x="63431" y="18910"/>
                  </a:lnTo>
                  <a:lnTo>
                    <a:pt x="64378" y="21712"/>
                  </a:lnTo>
                  <a:lnTo>
                    <a:pt x="65562" y="22645"/>
                  </a:lnTo>
                  <a:lnTo>
                    <a:pt x="75029" y="30350"/>
                  </a:lnTo>
                  <a:lnTo>
                    <a:pt x="79526" y="33151"/>
                  </a:lnTo>
                  <a:lnTo>
                    <a:pt x="80710" y="33852"/>
                  </a:lnTo>
                  <a:lnTo>
                    <a:pt x="81893" y="33852"/>
                  </a:lnTo>
                  <a:lnTo>
                    <a:pt x="82366" y="33151"/>
                  </a:lnTo>
                  <a:lnTo>
                    <a:pt x="82366" y="33151"/>
                  </a:lnTo>
                  <a:lnTo>
                    <a:pt x="83550" y="31517"/>
                  </a:lnTo>
                  <a:lnTo>
                    <a:pt x="85207" y="29416"/>
                  </a:lnTo>
                  <a:lnTo>
                    <a:pt x="86390" y="27081"/>
                  </a:lnTo>
                  <a:lnTo>
                    <a:pt x="86390" y="27081"/>
                  </a:lnTo>
                  <a:lnTo>
                    <a:pt x="86863" y="27081"/>
                  </a:lnTo>
                  <a:lnTo>
                    <a:pt x="86863" y="27081"/>
                  </a:lnTo>
                  <a:lnTo>
                    <a:pt x="87337" y="27081"/>
                  </a:lnTo>
                  <a:lnTo>
                    <a:pt x="87337" y="27081"/>
                  </a:lnTo>
                  <a:lnTo>
                    <a:pt x="88047" y="27782"/>
                  </a:lnTo>
                  <a:lnTo>
                    <a:pt x="88520" y="28249"/>
                  </a:lnTo>
                  <a:lnTo>
                    <a:pt x="89704" y="29416"/>
                  </a:lnTo>
                  <a:lnTo>
                    <a:pt x="90177" y="29416"/>
                  </a:lnTo>
                  <a:lnTo>
                    <a:pt x="90177" y="29416"/>
                  </a:lnTo>
                  <a:lnTo>
                    <a:pt x="90887" y="29416"/>
                  </a:lnTo>
                  <a:lnTo>
                    <a:pt x="90887" y="28715"/>
                  </a:lnTo>
                  <a:lnTo>
                    <a:pt x="90177" y="28249"/>
                  </a:lnTo>
                  <a:lnTo>
                    <a:pt x="90177" y="28249"/>
                  </a:lnTo>
                  <a:lnTo>
                    <a:pt x="89704" y="27782"/>
                  </a:lnTo>
                  <a:lnTo>
                    <a:pt x="89230" y="27081"/>
                  </a:lnTo>
                  <a:lnTo>
                    <a:pt x="89230" y="27081"/>
                  </a:lnTo>
                  <a:lnTo>
                    <a:pt x="89230" y="26614"/>
                  </a:lnTo>
                  <a:lnTo>
                    <a:pt x="89704" y="26614"/>
                  </a:lnTo>
                  <a:lnTo>
                    <a:pt x="90177" y="26614"/>
                  </a:lnTo>
                  <a:lnTo>
                    <a:pt x="91834" y="27081"/>
                  </a:lnTo>
                  <a:lnTo>
                    <a:pt x="91834" y="27081"/>
                  </a:lnTo>
                  <a:lnTo>
                    <a:pt x="92544" y="26614"/>
                  </a:lnTo>
                  <a:lnTo>
                    <a:pt x="91834" y="26614"/>
                  </a:lnTo>
                  <a:lnTo>
                    <a:pt x="91834" y="25914"/>
                  </a:lnTo>
                  <a:lnTo>
                    <a:pt x="92544" y="25914"/>
                  </a:lnTo>
                  <a:lnTo>
                    <a:pt x="93017" y="25447"/>
                  </a:lnTo>
                  <a:lnTo>
                    <a:pt x="95384" y="25447"/>
                  </a:lnTo>
                  <a:lnTo>
                    <a:pt x="95857" y="25447"/>
                  </a:lnTo>
                  <a:lnTo>
                    <a:pt x="96331" y="25914"/>
                  </a:lnTo>
                  <a:lnTo>
                    <a:pt x="97988" y="26614"/>
                  </a:lnTo>
                  <a:lnTo>
                    <a:pt x="100355" y="26614"/>
                  </a:lnTo>
                  <a:lnTo>
                    <a:pt x="100828" y="26614"/>
                  </a:lnTo>
                  <a:lnTo>
                    <a:pt x="101538" y="26614"/>
                  </a:lnTo>
                  <a:lnTo>
                    <a:pt x="103195" y="28249"/>
                  </a:lnTo>
                  <a:lnTo>
                    <a:pt x="103195" y="29416"/>
                  </a:lnTo>
                  <a:lnTo>
                    <a:pt x="102011" y="29883"/>
                  </a:lnTo>
                  <a:lnTo>
                    <a:pt x="102011" y="30350"/>
                  </a:lnTo>
                  <a:lnTo>
                    <a:pt x="102011" y="30350"/>
                  </a:lnTo>
                  <a:lnTo>
                    <a:pt x="102485" y="30350"/>
                  </a:lnTo>
                  <a:lnTo>
                    <a:pt x="102485" y="31050"/>
                  </a:lnTo>
                  <a:lnTo>
                    <a:pt x="103195" y="31050"/>
                  </a:lnTo>
                  <a:lnTo>
                    <a:pt x="103668" y="31050"/>
                  </a:lnTo>
                  <a:lnTo>
                    <a:pt x="103668" y="31517"/>
                  </a:lnTo>
                  <a:lnTo>
                    <a:pt x="104142" y="31984"/>
                  </a:lnTo>
                  <a:lnTo>
                    <a:pt x="104142" y="32684"/>
                  </a:lnTo>
                  <a:lnTo>
                    <a:pt x="104142" y="33151"/>
                  </a:lnTo>
                  <a:lnTo>
                    <a:pt x="104142" y="35953"/>
                  </a:lnTo>
                  <a:lnTo>
                    <a:pt x="105325" y="39922"/>
                  </a:lnTo>
                  <a:lnTo>
                    <a:pt x="106035" y="44357"/>
                  </a:lnTo>
                  <a:lnTo>
                    <a:pt x="106035" y="44824"/>
                  </a:lnTo>
                  <a:lnTo>
                    <a:pt x="106508" y="45291"/>
                  </a:lnTo>
                  <a:lnTo>
                    <a:pt x="108165" y="50428"/>
                  </a:lnTo>
                  <a:lnTo>
                    <a:pt x="108639" y="50894"/>
                  </a:lnTo>
                  <a:lnTo>
                    <a:pt x="109349" y="52062"/>
                  </a:lnTo>
                  <a:lnTo>
                    <a:pt x="109822" y="52062"/>
                  </a:lnTo>
                  <a:lnTo>
                    <a:pt x="109822" y="52062"/>
                  </a:lnTo>
                  <a:lnTo>
                    <a:pt x="110295" y="52062"/>
                  </a:lnTo>
                  <a:lnTo>
                    <a:pt x="112189" y="50894"/>
                  </a:lnTo>
                  <a:lnTo>
                    <a:pt x="112189" y="50894"/>
                  </a:lnTo>
                  <a:lnTo>
                    <a:pt x="113136" y="50894"/>
                  </a:lnTo>
                  <a:lnTo>
                    <a:pt x="113136" y="50894"/>
                  </a:lnTo>
                  <a:lnTo>
                    <a:pt x="113846" y="51361"/>
                  </a:lnTo>
                  <a:lnTo>
                    <a:pt x="115502" y="53696"/>
                  </a:lnTo>
                  <a:lnTo>
                    <a:pt x="115976" y="54163"/>
                  </a:lnTo>
                  <a:lnTo>
                    <a:pt x="116686" y="54630"/>
                  </a:lnTo>
                  <a:lnTo>
                    <a:pt x="117159" y="54630"/>
                  </a:lnTo>
                  <a:lnTo>
                    <a:pt x="117633" y="55330"/>
                  </a:lnTo>
                  <a:lnTo>
                    <a:pt x="117633" y="55797"/>
                  </a:lnTo>
                  <a:lnTo>
                    <a:pt x="118343" y="56498"/>
                  </a:lnTo>
                  <a:lnTo>
                    <a:pt x="118816" y="56964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41" name="Google Shape;20141;p426"/>
            <p:cNvSpPr/>
            <p:nvPr/>
          </p:nvSpPr>
          <p:spPr>
            <a:xfrm>
              <a:off x="4063353" y="3006074"/>
              <a:ext cx="555204" cy="10213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4113" y="246"/>
                  </a:moveTo>
                  <a:lnTo>
                    <a:pt x="54113" y="246"/>
                  </a:lnTo>
                  <a:lnTo>
                    <a:pt x="59094" y="0"/>
                  </a:lnTo>
                  <a:lnTo>
                    <a:pt x="60000" y="0"/>
                  </a:lnTo>
                  <a:lnTo>
                    <a:pt x="59094" y="861"/>
                  </a:lnTo>
                  <a:lnTo>
                    <a:pt x="58415" y="2092"/>
                  </a:lnTo>
                  <a:lnTo>
                    <a:pt x="58415" y="4061"/>
                  </a:lnTo>
                  <a:lnTo>
                    <a:pt x="59094" y="4676"/>
                  </a:lnTo>
                  <a:lnTo>
                    <a:pt x="60679" y="6646"/>
                  </a:lnTo>
                  <a:lnTo>
                    <a:pt x="62264" y="7876"/>
                  </a:lnTo>
                  <a:lnTo>
                    <a:pt x="61584" y="8738"/>
                  </a:lnTo>
                  <a:lnTo>
                    <a:pt x="60679" y="9353"/>
                  </a:lnTo>
                  <a:lnTo>
                    <a:pt x="60000" y="10830"/>
                  </a:lnTo>
                  <a:lnTo>
                    <a:pt x="57509" y="12800"/>
                  </a:lnTo>
                  <a:lnTo>
                    <a:pt x="55698" y="15753"/>
                  </a:lnTo>
                  <a:lnTo>
                    <a:pt x="55245" y="17476"/>
                  </a:lnTo>
                  <a:lnTo>
                    <a:pt x="55698" y="18953"/>
                  </a:lnTo>
                  <a:lnTo>
                    <a:pt x="56830" y="20430"/>
                  </a:lnTo>
                  <a:lnTo>
                    <a:pt x="59547" y="21538"/>
                  </a:lnTo>
                  <a:lnTo>
                    <a:pt x="59547" y="21907"/>
                  </a:lnTo>
                  <a:lnTo>
                    <a:pt x="59094" y="23015"/>
                  </a:lnTo>
                  <a:lnTo>
                    <a:pt x="61584" y="24492"/>
                  </a:lnTo>
                  <a:lnTo>
                    <a:pt x="65433" y="25353"/>
                  </a:lnTo>
                  <a:lnTo>
                    <a:pt x="68150" y="25600"/>
                  </a:lnTo>
                  <a:lnTo>
                    <a:pt x="76754" y="24738"/>
                  </a:lnTo>
                  <a:lnTo>
                    <a:pt x="79471" y="25107"/>
                  </a:lnTo>
                  <a:lnTo>
                    <a:pt x="80377" y="25353"/>
                  </a:lnTo>
                  <a:lnTo>
                    <a:pt x="81962" y="25600"/>
                  </a:lnTo>
                  <a:lnTo>
                    <a:pt x="83547" y="26461"/>
                  </a:lnTo>
                  <a:lnTo>
                    <a:pt x="84226" y="27076"/>
                  </a:lnTo>
                  <a:lnTo>
                    <a:pt x="84679" y="27323"/>
                  </a:lnTo>
                  <a:lnTo>
                    <a:pt x="89660" y="28307"/>
                  </a:lnTo>
                  <a:lnTo>
                    <a:pt x="93283" y="29415"/>
                  </a:lnTo>
                  <a:lnTo>
                    <a:pt x="94867" y="29415"/>
                  </a:lnTo>
                  <a:lnTo>
                    <a:pt x="96452" y="29415"/>
                  </a:lnTo>
                  <a:lnTo>
                    <a:pt x="98037" y="29415"/>
                  </a:lnTo>
                  <a:lnTo>
                    <a:pt x="99169" y="30030"/>
                  </a:lnTo>
                  <a:lnTo>
                    <a:pt x="100301" y="30523"/>
                  </a:lnTo>
                  <a:lnTo>
                    <a:pt x="101886" y="31507"/>
                  </a:lnTo>
                  <a:lnTo>
                    <a:pt x="104603" y="32000"/>
                  </a:lnTo>
                  <a:lnTo>
                    <a:pt x="107320" y="32615"/>
                  </a:lnTo>
                  <a:lnTo>
                    <a:pt x="109811" y="32369"/>
                  </a:lnTo>
                  <a:lnTo>
                    <a:pt x="108226" y="36061"/>
                  </a:lnTo>
                  <a:lnTo>
                    <a:pt x="108905" y="39015"/>
                  </a:lnTo>
                  <a:lnTo>
                    <a:pt x="109358" y="39630"/>
                  </a:lnTo>
                  <a:lnTo>
                    <a:pt x="109811" y="40492"/>
                  </a:lnTo>
                  <a:lnTo>
                    <a:pt x="110490" y="41107"/>
                  </a:lnTo>
                  <a:lnTo>
                    <a:pt x="112075" y="41969"/>
                  </a:lnTo>
                  <a:lnTo>
                    <a:pt x="112528" y="42461"/>
                  </a:lnTo>
                  <a:lnTo>
                    <a:pt x="112528" y="44307"/>
                  </a:lnTo>
                  <a:lnTo>
                    <a:pt x="112528" y="47138"/>
                  </a:lnTo>
                  <a:lnTo>
                    <a:pt x="113207" y="48984"/>
                  </a:lnTo>
                  <a:lnTo>
                    <a:pt x="115245" y="50338"/>
                  </a:lnTo>
                  <a:lnTo>
                    <a:pt x="115698" y="50953"/>
                  </a:lnTo>
                  <a:lnTo>
                    <a:pt x="116377" y="51200"/>
                  </a:lnTo>
                  <a:lnTo>
                    <a:pt x="119094" y="51200"/>
                  </a:lnTo>
                  <a:lnTo>
                    <a:pt x="120000" y="51200"/>
                  </a:lnTo>
                  <a:lnTo>
                    <a:pt x="119094" y="51815"/>
                  </a:lnTo>
                  <a:lnTo>
                    <a:pt x="118415" y="52430"/>
                  </a:lnTo>
                  <a:lnTo>
                    <a:pt x="117962" y="52676"/>
                  </a:lnTo>
                  <a:lnTo>
                    <a:pt x="119094" y="54769"/>
                  </a:lnTo>
                  <a:lnTo>
                    <a:pt x="119094" y="55015"/>
                  </a:lnTo>
                  <a:lnTo>
                    <a:pt x="116830" y="56492"/>
                  </a:lnTo>
                  <a:lnTo>
                    <a:pt x="116830" y="56738"/>
                  </a:lnTo>
                  <a:lnTo>
                    <a:pt x="116377" y="57107"/>
                  </a:lnTo>
                  <a:lnTo>
                    <a:pt x="115698" y="57723"/>
                  </a:lnTo>
                  <a:lnTo>
                    <a:pt x="115245" y="58830"/>
                  </a:lnTo>
                  <a:lnTo>
                    <a:pt x="114113" y="57969"/>
                  </a:lnTo>
                  <a:lnTo>
                    <a:pt x="112075" y="57969"/>
                  </a:lnTo>
                  <a:lnTo>
                    <a:pt x="110490" y="58584"/>
                  </a:lnTo>
                  <a:lnTo>
                    <a:pt x="108905" y="59076"/>
                  </a:lnTo>
                  <a:lnTo>
                    <a:pt x="106641" y="58215"/>
                  </a:lnTo>
                  <a:lnTo>
                    <a:pt x="105509" y="57969"/>
                  </a:lnTo>
                  <a:lnTo>
                    <a:pt x="103924" y="57969"/>
                  </a:lnTo>
                  <a:lnTo>
                    <a:pt x="102339" y="58215"/>
                  </a:lnTo>
                  <a:lnTo>
                    <a:pt x="95547" y="59938"/>
                  </a:lnTo>
                  <a:lnTo>
                    <a:pt x="88528" y="62892"/>
                  </a:lnTo>
                  <a:lnTo>
                    <a:pt x="85811" y="64615"/>
                  </a:lnTo>
                  <a:lnTo>
                    <a:pt x="85358" y="64984"/>
                  </a:lnTo>
                  <a:lnTo>
                    <a:pt x="84679" y="65476"/>
                  </a:lnTo>
                  <a:lnTo>
                    <a:pt x="81056" y="67323"/>
                  </a:lnTo>
                  <a:lnTo>
                    <a:pt x="79471" y="68430"/>
                  </a:lnTo>
                  <a:lnTo>
                    <a:pt x="78792" y="69046"/>
                  </a:lnTo>
                  <a:lnTo>
                    <a:pt x="78792" y="70769"/>
                  </a:lnTo>
                  <a:lnTo>
                    <a:pt x="77660" y="71630"/>
                  </a:lnTo>
                  <a:lnTo>
                    <a:pt x="77207" y="72492"/>
                  </a:lnTo>
                  <a:lnTo>
                    <a:pt x="77660" y="73723"/>
                  </a:lnTo>
                  <a:lnTo>
                    <a:pt x="78339" y="73969"/>
                  </a:lnTo>
                  <a:lnTo>
                    <a:pt x="78792" y="74215"/>
                  </a:lnTo>
                  <a:lnTo>
                    <a:pt x="78792" y="75076"/>
                  </a:lnTo>
                  <a:lnTo>
                    <a:pt x="81056" y="78892"/>
                  </a:lnTo>
                  <a:lnTo>
                    <a:pt x="83547" y="82092"/>
                  </a:lnTo>
                  <a:lnTo>
                    <a:pt x="84226" y="83569"/>
                  </a:lnTo>
                  <a:lnTo>
                    <a:pt x="84679" y="87384"/>
                  </a:lnTo>
                  <a:lnTo>
                    <a:pt x="84226" y="88246"/>
                  </a:lnTo>
                  <a:lnTo>
                    <a:pt x="81962" y="89969"/>
                  </a:lnTo>
                  <a:lnTo>
                    <a:pt x="81056" y="90830"/>
                  </a:lnTo>
                  <a:lnTo>
                    <a:pt x="80377" y="91200"/>
                  </a:lnTo>
                  <a:lnTo>
                    <a:pt x="78792" y="92307"/>
                  </a:lnTo>
                  <a:lnTo>
                    <a:pt x="76754" y="93169"/>
                  </a:lnTo>
                  <a:lnTo>
                    <a:pt x="70188" y="95753"/>
                  </a:lnTo>
                  <a:lnTo>
                    <a:pt x="68150" y="97230"/>
                  </a:lnTo>
                  <a:lnTo>
                    <a:pt x="60679" y="105476"/>
                  </a:lnTo>
                  <a:lnTo>
                    <a:pt x="59547" y="107200"/>
                  </a:lnTo>
                  <a:lnTo>
                    <a:pt x="59547" y="112738"/>
                  </a:lnTo>
                  <a:lnTo>
                    <a:pt x="59094" y="114461"/>
                  </a:lnTo>
                  <a:lnTo>
                    <a:pt x="58415" y="115323"/>
                  </a:lnTo>
                  <a:lnTo>
                    <a:pt x="57962" y="115938"/>
                  </a:lnTo>
                  <a:lnTo>
                    <a:pt x="56830" y="116430"/>
                  </a:lnTo>
                  <a:lnTo>
                    <a:pt x="56377" y="117046"/>
                  </a:lnTo>
                  <a:lnTo>
                    <a:pt x="52528" y="117907"/>
                  </a:lnTo>
                  <a:lnTo>
                    <a:pt x="51622" y="118276"/>
                  </a:lnTo>
                  <a:lnTo>
                    <a:pt x="47320" y="117907"/>
                  </a:lnTo>
                  <a:lnTo>
                    <a:pt x="33735" y="120000"/>
                  </a:lnTo>
                  <a:lnTo>
                    <a:pt x="32150" y="119630"/>
                  </a:lnTo>
                  <a:lnTo>
                    <a:pt x="30113" y="119384"/>
                  </a:lnTo>
                  <a:lnTo>
                    <a:pt x="27849" y="119138"/>
                  </a:lnTo>
                  <a:lnTo>
                    <a:pt x="26264" y="118523"/>
                  </a:lnTo>
                  <a:lnTo>
                    <a:pt x="24679" y="117661"/>
                  </a:lnTo>
                  <a:lnTo>
                    <a:pt x="23773" y="116430"/>
                  </a:lnTo>
                  <a:lnTo>
                    <a:pt x="23094" y="115569"/>
                  </a:lnTo>
                  <a:lnTo>
                    <a:pt x="24679" y="114707"/>
                  </a:lnTo>
                  <a:lnTo>
                    <a:pt x="21962" y="113230"/>
                  </a:lnTo>
                  <a:lnTo>
                    <a:pt x="21509" y="112369"/>
                  </a:lnTo>
                  <a:lnTo>
                    <a:pt x="21509" y="111507"/>
                  </a:lnTo>
                  <a:lnTo>
                    <a:pt x="21962" y="110400"/>
                  </a:lnTo>
                  <a:lnTo>
                    <a:pt x="21962" y="109538"/>
                  </a:lnTo>
                  <a:lnTo>
                    <a:pt x="21962" y="108676"/>
                  </a:lnTo>
                  <a:lnTo>
                    <a:pt x="21056" y="107446"/>
                  </a:lnTo>
                  <a:lnTo>
                    <a:pt x="19924" y="105723"/>
                  </a:lnTo>
                  <a:lnTo>
                    <a:pt x="21056" y="104492"/>
                  </a:lnTo>
                  <a:lnTo>
                    <a:pt x="23094" y="103630"/>
                  </a:lnTo>
                  <a:lnTo>
                    <a:pt x="30113" y="101661"/>
                  </a:lnTo>
                  <a:lnTo>
                    <a:pt x="30566" y="101046"/>
                  </a:lnTo>
                  <a:lnTo>
                    <a:pt x="30566" y="100800"/>
                  </a:lnTo>
                  <a:lnTo>
                    <a:pt x="31698" y="100184"/>
                  </a:lnTo>
                  <a:lnTo>
                    <a:pt x="31698" y="99938"/>
                  </a:lnTo>
                  <a:lnTo>
                    <a:pt x="32150" y="97600"/>
                  </a:lnTo>
                  <a:lnTo>
                    <a:pt x="35547" y="90584"/>
                  </a:lnTo>
                  <a:lnTo>
                    <a:pt x="36000" y="88246"/>
                  </a:lnTo>
                  <a:lnTo>
                    <a:pt x="34867" y="86523"/>
                  </a:lnTo>
                  <a:lnTo>
                    <a:pt x="33283" y="85292"/>
                  </a:lnTo>
                  <a:lnTo>
                    <a:pt x="31245" y="84184"/>
                  </a:lnTo>
                  <a:lnTo>
                    <a:pt x="30566" y="83815"/>
                  </a:lnTo>
                  <a:lnTo>
                    <a:pt x="29660" y="83815"/>
                  </a:lnTo>
                  <a:lnTo>
                    <a:pt x="28981" y="83569"/>
                  </a:lnTo>
                  <a:lnTo>
                    <a:pt x="27849" y="83323"/>
                  </a:lnTo>
                  <a:lnTo>
                    <a:pt x="27849" y="82953"/>
                  </a:lnTo>
                  <a:lnTo>
                    <a:pt x="27849" y="82707"/>
                  </a:lnTo>
                  <a:lnTo>
                    <a:pt x="27849" y="82092"/>
                  </a:lnTo>
                  <a:lnTo>
                    <a:pt x="27849" y="81600"/>
                  </a:lnTo>
                  <a:lnTo>
                    <a:pt x="29660" y="80984"/>
                  </a:lnTo>
                  <a:lnTo>
                    <a:pt x="32150" y="80123"/>
                  </a:lnTo>
                  <a:lnTo>
                    <a:pt x="36000" y="77784"/>
                  </a:lnTo>
                  <a:lnTo>
                    <a:pt x="38716" y="76923"/>
                  </a:lnTo>
                  <a:lnTo>
                    <a:pt x="41886" y="76307"/>
                  </a:lnTo>
                  <a:lnTo>
                    <a:pt x="47320" y="76061"/>
                  </a:lnTo>
                  <a:lnTo>
                    <a:pt x="48226" y="75692"/>
                  </a:lnTo>
                  <a:lnTo>
                    <a:pt x="49358" y="75446"/>
                  </a:lnTo>
                  <a:lnTo>
                    <a:pt x="50943" y="74215"/>
                  </a:lnTo>
                  <a:lnTo>
                    <a:pt x="52075" y="72492"/>
                  </a:lnTo>
                  <a:lnTo>
                    <a:pt x="52528" y="70523"/>
                  </a:lnTo>
                  <a:lnTo>
                    <a:pt x="52075" y="68430"/>
                  </a:lnTo>
                  <a:lnTo>
                    <a:pt x="51622" y="66092"/>
                  </a:lnTo>
                  <a:lnTo>
                    <a:pt x="50490" y="65230"/>
                  </a:lnTo>
                  <a:lnTo>
                    <a:pt x="49358" y="64369"/>
                  </a:lnTo>
                  <a:lnTo>
                    <a:pt x="48226" y="64123"/>
                  </a:lnTo>
                  <a:lnTo>
                    <a:pt x="46641" y="64123"/>
                  </a:lnTo>
                  <a:lnTo>
                    <a:pt x="45735" y="63753"/>
                  </a:lnTo>
                  <a:lnTo>
                    <a:pt x="43924" y="62892"/>
                  </a:lnTo>
                  <a:lnTo>
                    <a:pt x="38716" y="58215"/>
                  </a:lnTo>
                  <a:lnTo>
                    <a:pt x="31698" y="46276"/>
                  </a:lnTo>
                  <a:lnTo>
                    <a:pt x="30113" y="44800"/>
                  </a:lnTo>
                  <a:lnTo>
                    <a:pt x="21962" y="37907"/>
                  </a:lnTo>
                  <a:lnTo>
                    <a:pt x="20377" y="37046"/>
                  </a:lnTo>
                  <a:lnTo>
                    <a:pt x="17660" y="35815"/>
                  </a:lnTo>
                  <a:lnTo>
                    <a:pt x="15622" y="35200"/>
                  </a:lnTo>
                  <a:lnTo>
                    <a:pt x="14490" y="34707"/>
                  </a:lnTo>
                  <a:lnTo>
                    <a:pt x="14037" y="33476"/>
                  </a:lnTo>
                  <a:lnTo>
                    <a:pt x="12452" y="32369"/>
                  </a:lnTo>
                  <a:lnTo>
                    <a:pt x="10867" y="30523"/>
                  </a:lnTo>
                  <a:lnTo>
                    <a:pt x="9283" y="29415"/>
                  </a:lnTo>
                  <a:lnTo>
                    <a:pt x="8150" y="28553"/>
                  </a:lnTo>
                  <a:lnTo>
                    <a:pt x="4981" y="23261"/>
                  </a:lnTo>
                  <a:lnTo>
                    <a:pt x="5433" y="23876"/>
                  </a:lnTo>
                  <a:lnTo>
                    <a:pt x="4301" y="22769"/>
                  </a:lnTo>
                  <a:lnTo>
                    <a:pt x="3849" y="22400"/>
                  </a:lnTo>
                  <a:lnTo>
                    <a:pt x="3396" y="22153"/>
                  </a:lnTo>
                  <a:lnTo>
                    <a:pt x="3396" y="21907"/>
                  </a:lnTo>
                  <a:lnTo>
                    <a:pt x="3396" y="19815"/>
                  </a:lnTo>
                  <a:lnTo>
                    <a:pt x="2716" y="18584"/>
                  </a:lnTo>
                  <a:lnTo>
                    <a:pt x="0" y="17230"/>
                  </a:lnTo>
                  <a:lnTo>
                    <a:pt x="0" y="16861"/>
                  </a:lnTo>
                  <a:lnTo>
                    <a:pt x="679" y="16000"/>
                  </a:lnTo>
                  <a:lnTo>
                    <a:pt x="1132" y="15384"/>
                  </a:lnTo>
                  <a:lnTo>
                    <a:pt x="1132" y="15138"/>
                  </a:lnTo>
                  <a:lnTo>
                    <a:pt x="1132" y="14892"/>
                  </a:lnTo>
                  <a:lnTo>
                    <a:pt x="5433" y="12184"/>
                  </a:lnTo>
                  <a:lnTo>
                    <a:pt x="5886" y="12184"/>
                  </a:lnTo>
                  <a:lnTo>
                    <a:pt x="6566" y="11938"/>
                  </a:lnTo>
                  <a:lnTo>
                    <a:pt x="8150" y="12184"/>
                  </a:lnTo>
                  <a:lnTo>
                    <a:pt x="8150" y="12184"/>
                  </a:lnTo>
                  <a:lnTo>
                    <a:pt x="8603" y="12553"/>
                  </a:lnTo>
                  <a:lnTo>
                    <a:pt x="9283" y="12553"/>
                  </a:lnTo>
                  <a:lnTo>
                    <a:pt x="9283" y="12800"/>
                  </a:lnTo>
                  <a:lnTo>
                    <a:pt x="9735" y="12800"/>
                  </a:lnTo>
                  <a:lnTo>
                    <a:pt x="10188" y="12800"/>
                  </a:lnTo>
                  <a:lnTo>
                    <a:pt x="10188" y="12553"/>
                  </a:lnTo>
                  <a:lnTo>
                    <a:pt x="10867" y="11938"/>
                  </a:lnTo>
                  <a:lnTo>
                    <a:pt x="10867" y="11938"/>
                  </a:lnTo>
                  <a:lnTo>
                    <a:pt x="10867" y="11692"/>
                  </a:lnTo>
                  <a:lnTo>
                    <a:pt x="12452" y="11692"/>
                  </a:lnTo>
                  <a:lnTo>
                    <a:pt x="12905" y="11323"/>
                  </a:lnTo>
                  <a:lnTo>
                    <a:pt x="13584" y="11323"/>
                  </a:lnTo>
                  <a:lnTo>
                    <a:pt x="13584" y="11692"/>
                  </a:lnTo>
                  <a:lnTo>
                    <a:pt x="13584" y="11692"/>
                  </a:lnTo>
                  <a:lnTo>
                    <a:pt x="15169" y="12184"/>
                  </a:lnTo>
                  <a:lnTo>
                    <a:pt x="15169" y="12553"/>
                  </a:lnTo>
                  <a:lnTo>
                    <a:pt x="15622" y="12553"/>
                  </a:lnTo>
                  <a:lnTo>
                    <a:pt x="15622" y="12553"/>
                  </a:lnTo>
                  <a:lnTo>
                    <a:pt x="16754" y="12553"/>
                  </a:lnTo>
                  <a:lnTo>
                    <a:pt x="16754" y="12553"/>
                  </a:lnTo>
                  <a:lnTo>
                    <a:pt x="18339" y="11938"/>
                  </a:lnTo>
                  <a:lnTo>
                    <a:pt x="18339" y="11938"/>
                  </a:lnTo>
                  <a:lnTo>
                    <a:pt x="18792" y="11938"/>
                  </a:lnTo>
                  <a:lnTo>
                    <a:pt x="18792" y="11938"/>
                  </a:lnTo>
                  <a:lnTo>
                    <a:pt x="18339" y="12800"/>
                  </a:lnTo>
                  <a:lnTo>
                    <a:pt x="18339" y="13169"/>
                  </a:lnTo>
                  <a:lnTo>
                    <a:pt x="18339" y="13415"/>
                  </a:lnTo>
                  <a:lnTo>
                    <a:pt x="18339" y="13661"/>
                  </a:lnTo>
                  <a:lnTo>
                    <a:pt x="18339" y="13661"/>
                  </a:lnTo>
                  <a:lnTo>
                    <a:pt x="18792" y="14030"/>
                  </a:lnTo>
                  <a:lnTo>
                    <a:pt x="20377" y="14523"/>
                  </a:lnTo>
                  <a:lnTo>
                    <a:pt x="21509" y="15138"/>
                  </a:lnTo>
                  <a:lnTo>
                    <a:pt x="21962" y="15384"/>
                  </a:lnTo>
                  <a:lnTo>
                    <a:pt x="22641" y="15384"/>
                  </a:lnTo>
                  <a:lnTo>
                    <a:pt x="23094" y="15384"/>
                  </a:lnTo>
                  <a:lnTo>
                    <a:pt x="23773" y="15384"/>
                  </a:lnTo>
                  <a:lnTo>
                    <a:pt x="24226" y="15384"/>
                  </a:lnTo>
                  <a:lnTo>
                    <a:pt x="24679" y="15384"/>
                  </a:lnTo>
                  <a:lnTo>
                    <a:pt x="32150" y="14276"/>
                  </a:lnTo>
                  <a:lnTo>
                    <a:pt x="32830" y="14030"/>
                  </a:lnTo>
                  <a:lnTo>
                    <a:pt x="32830" y="13661"/>
                  </a:lnTo>
                  <a:lnTo>
                    <a:pt x="33283" y="13415"/>
                  </a:lnTo>
                  <a:lnTo>
                    <a:pt x="33283" y="13415"/>
                  </a:lnTo>
                  <a:lnTo>
                    <a:pt x="34415" y="12800"/>
                  </a:lnTo>
                  <a:lnTo>
                    <a:pt x="36000" y="12184"/>
                  </a:lnTo>
                  <a:lnTo>
                    <a:pt x="36452" y="12184"/>
                  </a:lnTo>
                  <a:lnTo>
                    <a:pt x="39169" y="12184"/>
                  </a:lnTo>
                  <a:lnTo>
                    <a:pt x="39622" y="12184"/>
                  </a:lnTo>
                  <a:lnTo>
                    <a:pt x="40301" y="12184"/>
                  </a:lnTo>
                  <a:lnTo>
                    <a:pt x="40754" y="12553"/>
                  </a:lnTo>
                  <a:lnTo>
                    <a:pt x="40754" y="12553"/>
                  </a:lnTo>
                  <a:lnTo>
                    <a:pt x="41433" y="12800"/>
                  </a:lnTo>
                  <a:lnTo>
                    <a:pt x="41886" y="12800"/>
                  </a:lnTo>
                  <a:lnTo>
                    <a:pt x="41886" y="12800"/>
                  </a:lnTo>
                  <a:lnTo>
                    <a:pt x="41886" y="13169"/>
                  </a:lnTo>
                  <a:lnTo>
                    <a:pt x="42339" y="13415"/>
                  </a:lnTo>
                  <a:lnTo>
                    <a:pt x="43018" y="13415"/>
                  </a:lnTo>
                  <a:lnTo>
                    <a:pt x="43018" y="13415"/>
                  </a:lnTo>
                  <a:lnTo>
                    <a:pt x="43471" y="13661"/>
                  </a:lnTo>
                  <a:lnTo>
                    <a:pt x="43924" y="13415"/>
                  </a:lnTo>
                  <a:lnTo>
                    <a:pt x="43924" y="13415"/>
                  </a:lnTo>
                  <a:lnTo>
                    <a:pt x="43924" y="13169"/>
                  </a:lnTo>
                  <a:lnTo>
                    <a:pt x="43471" y="12553"/>
                  </a:lnTo>
                  <a:lnTo>
                    <a:pt x="43471" y="12184"/>
                  </a:lnTo>
                  <a:lnTo>
                    <a:pt x="43471" y="12184"/>
                  </a:lnTo>
                  <a:lnTo>
                    <a:pt x="43018" y="12184"/>
                  </a:lnTo>
                  <a:lnTo>
                    <a:pt x="43018" y="12184"/>
                  </a:lnTo>
                  <a:lnTo>
                    <a:pt x="42339" y="11938"/>
                  </a:lnTo>
                  <a:lnTo>
                    <a:pt x="42339" y="11938"/>
                  </a:lnTo>
                  <a:lnTo>
                    <a:pt x="42339" y="11692"/>
                  </a:lnTo>
                  <a:lnTo>
                    <a:pt x="42339" y="11692"/>
                  </a:lnTo>
                  <a:lnTo>
                    <a:pt x="43018" y="11323"/>
                  </a:lnTo>
                  <a:lnTo>
                    <a:pt x="43018" y="11076"/>
                  </a:lnTo>
                  <a:lnTo>
                    <a:pt x="43018" y="11076"/>
                  </a:lnTo>
                  <a:lnTo>
                    <a:pt x="43018" y="10830"/>
                  </a:lnTo>
                  <a:lnTo>
                    <a:pt x="43018" y="10215"/>
                  </a:lnTo>
                  <a:lnTo>
                    <a:pt x="43018" y="9600"/>
                  </a:lnTo>
                  <a:lnTo>
                    <a:pt x="43471" y="9600"/>
                  </a:lnTo>
                  <a:lnTo>
                    <a:pt x="43471" y="9353"/>
                  </a:lnTo>
                  <a:lnTo>
                    <a:pt x="43924" y="8984"/>
                  </a:lnTo>
                  <a:lnTo>
                    <a:pt x="43924" y="8738"/>
                  </a:lnTo>
                  <a:lnTo>
                    <a:pt x="43924" y="8738"/>
                  </a:lnTo>
                  <a:lnTo>
                    <a:pt x="44603" y="8123"/>
                  </a:lnTo>
                  <a:lnTo>
                    <a:pt x="44603" y="8123"/>
                  </a:lnTo>
                  <a:lnTo>
                    <a:pt x="44603" y="7876"/>
                  </a:lnTo>
                  <a:lnTo>
                    <a:pt x="43924" y="7876"/>
                  </a:lnTo>
                  <a:lnTo>
                    <a:pt x="43924" y="6646"/>
                  </a:lnTo>
                  <a:lnTo>
                    <a:pt x="43924" y="6646"/>
                  </a:lnTo>
                  <a:lnTo>
                    <a:pt x="43924" y="6400"/>
                  </a:lnTo>
                  <a:lnTo>
                    <a:pt x="43924" y="6153"/>
                  </a:lnTo>
                  <a:lnTo>
                    <a:pt x="43924" y="5538"/>
                  </a:lnTo>
                  <a:lnTo>
                    <a:pt x="44603" y="4430"/>
                  </a:lnTo>
                  <a:lnTo>
                    <a:pt x="44603" y="3815"/>
                  </a:lnTo>
                  <a:lnTo>
                    <a:pt x="43924" y="2584"/>
                  </a:lnTo>
                  <a:lnTo>
                    <a:pt x="43924" y="2092"/>
                  </a:lnTo>
                  <a:lnTo>
                    <a:pt x="43924" y="1723"/>
                  </a:lnTo>
                  <a:lnTo>
                    <a:pt x="43924" y="1476"/>
                  </a:lnTo>
                  <a:lnTo>
                    <a:pt x="43924" y="1476"/>
                  </a:lnTo>
                  <a:lnTo>
                    <a:pt x="44603" y="1230"/>
                  </a:lnTo>
                  <a:lnTo>
                    <a:pt x="44603" y="861"/>
                  </a:lnTo>
                  <a:lnTo>
                    <a:pt x="45056" y="861"/>
                  </a:lnTo>
                  <a:lnTo>
                    <a:pt x="45056" y="861"/>
                  </a:lnTo>
                  <a:lnTo>
                    <a:pt x="45735" y="1230"/>
                  </a:lnTo>
                  <a:lnTo>
                    <a:pt x="46188" y="1230"/>
                  </a:lnTo>
                  <a:lnTo>
                    <a:pt x="46188" y="1476"/>
                  </a:lnTo>
                  <a:lnTo>
                    <a:pt x="46641" y="1476"/>
                  </a:lnTo>
                  <a:lnTo>
                    <a:pt x="48905" y="861"/>
                  </a:lnTo>
                  <a:lnTo>
                    <a:pt x="51622" y="861"/>
                  </a:lnTo>
                  <a:lnTo>
                    <a:pt x="51622" y="861"/>
                  </a:lnTo>
                  <a:lnTo>
                    <a:pt x="52075" y="861"/>
                  </a:lnTo>
                  <a:lnTo>
                    <a:pt x="54113" y="246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42" name="Google Shape;20142;p426"/>
            <p:cNvSpPr/>
            <p:nvPr/>
          </p:nvSpPr>
          <p:spPr>
            <a:xfrm>
              <a:off x="3308066" y="2515818"/>
              <a:ext cx="743763" cy="62643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605" y="110969"/>
                  </a:moveTo>
                  <a:lnTo>
                    <a:pt x="115605" y="110969"/>
                  </a:lnTo>
                  <a:lnTo>
                    <a:pt x="115605" y="110969"/>
                  </a:lnTo>
                  <a:lnTo>
                    <a:pt x="115098" y="110969"/>
                  </a:lnTo>
                  <a:lnTo>
                    <a:pt x="115098" y="110969"/>
                  </a:lnTo>
                  <a:lnTo>
                    <a:pt x="114760" y="110568"/>
                  </a:lnTo>
                  <a:lnTo>
                    <a:pt x="114760" y="110167"/>
                  </a:lnTo>
                  <a:lnTo>
                    <a:pt x="114760" y="110167"/>
                  </a:lnTo>
                  <a:lnTo>
                    <a:pt x="115098" y="109163"/>
                  </a:lnTo>
                  <a:lnTo>
                    <a:pt x="115605" y="108561"/>
                  </a:lnTo>
                  <a:lnTo>
                    <a:pt x="116281" y="105351"/>
                  </a:lnTo>
                  <a:lnTo>
                    <a:pt x="116281" y="104347"/>
                  </a:lnTo>
                  <a:lnTo>
                    <a:pt x="116281" y="104347"/>
                  </a:lnTo>
                  <a:lnTo>
                    <a:pt x="116281" y="103344"/>
                  </a:lnTo>
                  <a:lnTo>
                    <a:pt x="115943" y="102541"/>
                  </a:lnTo>
                  <a:lnTo>
                    <a:pt x="115943" y="102541"/>
                  </a:lnTo>
                  <a:lnTo>
                    <a:pt x="116281" y="101939"/>
                  </a:lnTo>
                  <a:lnTo>
                    <a:pt x="116788" y="101538"/>
                  </a:lnTo>
                  <a:lnTo>
                    <a:pt x="117126" y="100535"/>
                  </a:lnTo>
                  <a:lnTo>
                    <a:pt x="117126" y="100133"/>
                  </a:lnTo>
                  <a:lnTo>
                    <a:pt x="117126" y="99531"/>
                  </a:lnTo>
                  <a:lnTo>
                    <a:pt x="117464" y="99531"/>
                  </a:lnTo>
                  <a:lnTo>
                    <a:pt x="117971" y="99130"/>
                  </a:lnTo>
                  <a:lnTo>
                    <a:pt x="118309" y="98729"/>
                  </a:lnTo>
                  <a:lnTo>
                    <a:pt x="118309" y="98729"/>
                  </a:lnTo>
                  <a:lnTo>
                    <a:pt x="118647" y="97725"/>
                  </a:lnTo>
                  <a:lnTo>
                    <a:pt x="119154" y="97324"/>
                  </a:lnTo>
                  <a:lnTo>
                    <a:pt x="119492" y="96722"/>
                  </a:lnTo>
                  <a:lnTo>
                    <a:pt x="119999" y="95317"/>
                  </a:lnTo>
                  <a:lnTo>
                    <a:pt x="119999" y="94314"/>
                  </a:lnTo>
                  <a:lnTo>
                    <a:pt x="119999" y="94314"/>
                  </a:lnTo>
                  <a:lnTo>
                    <a:pt x="119999" y="93913"/>
                  </a:lnTo>
                  <a:lnTo>
                    <a:pt x="119999" y="93511"/>
                  </a:lnTo>
                  <a:lnTo>
                    <a:pt x="119999" y="92909"/>
                  </a:lnTo>
                  <a:lnTo>
                    <a:pt x="119492" y="92909"/>
                  </a:lnTo>
                  <a:lnTo>
                    <a:pt x="119492" y="92508"/>
                  </a:lnTo>
                  <a:lnTo>
                    <a:pt x="119154" y="92107"/>
                  </a:lnTo>
                  <a:lnTo>
                    <a:pt x="118309" y="91505"/>
                  </a:lnTo>
                  <a:lnTo>
                    <a:pt x="118309" y="91505"/>
                  </a:lnTo>
                  <a:lnTo>
                    <a:pt x="117971" y="91103"/>
                  </a:lnTo>
                  <a:lnTo>
                    <a:pt x="117464" y="90702"/>
                  </a:lnTo>
                  <a:lnTo>
                    <a:pt x="117464" y="90702"/>
                  </a:lnTo>
                  <a:lnTo>
                    <a:pt x="117126" y="90702"/>
                  </a:lnTo>
                  <a:lnTo>
                    <a:pt x="115943" y="89698"/>
                  </a:lnTo>
                  <a:lnTo>
                    <a:pt x="115605" y="89698"/>
                  </a:lnTo>
                  <a:lnTo>
                    <a:pt x="115605" y="89698"/>
                  </a:lnTo>
                  <a:lnTo>
                    <a:pt x="115098" y="89096"/>
                  </a:lnTo>
                  <a:lnTo>
                    <a:pt x="115098" y="88695"/>
                  </a:lnTo>
                  <a:lnTo>
                    <a:pt x="114760" y="88294"/>
                  </a:lnTo>
                  <a:lnTo>
                    <a:pt x="114253" y="84882"/>
                  </a:lnTo>
                  <a:lnTo>
                    <a:pt x="113915" y="84882"/>
                  </a:lnTo>
                  <a:lnTo>
                    <a:pt x="113577" y="84481"/>
                  </a:lnTo>
                  <a:lnTo>
                    <a:pt x="113577" y="83879"/>
                  </a:lnTo>
                  <a:lnTo>
                    <a:pt x="113070" y="83879"/>
                  </a:lnTo>
                  <a:lnTo>
                    <a:pt x="112732" y="83879"/>
                  </a:lnTo>
                  <a:lnTo>
                    <a:pt x="112732" y="83478"/>
                  </a:lnTo>
                  <a:lnTo>
                    <a:pt x="111887" y="83879"/>
                  </a:lnTo>
                  <a:lnTo>
                    <a:pt x="111549" y="83879"/>
                  </a:lnTo>
                  <a:lnTo>
                    <a:pt x="111549" y="83879"/>
                  </a:lnTo>
                  <a:lnTo>
                    <a:pt x="111211" y="83478"/>
                  </a:lnTo>
                  <a:lnTo>
                    <a:pt x="109859" y="82474"/>
                  </a:lnTo>
                  <a:lnTo>
                    <a:pt x="109521" y="82073"/>
                  </a:lnTo>
                  <a:lnTo>
                    <a:pt x="109183" y="81672"/>
                  </a:lnTo>
                  <a:lnTo>
                    <a:pt x="108676" y="81672"/>
                  </a:lnTo>
                  <a:lnTo>
                    <a:pt x="108338" y="81672"/>
                  </a:lnTo>
                  <a:lnTo>
                    <a:pt x="108338" y="81672"/>
                  </a:lnTo>
                  <a:lnTo>
                    <a:pt x="107999" y="81672"/>
                  </a:lnTo>
                  <a:lnTo>
                    <a:pt x="107492" y="81672"/>
                  </a:lnTo>
                  <a:lnTo>
                    <a:pt x="107154" y="81070"/>
                  </a:lnTo>
                  <a:lnTo>
                    <a:pt x="106309" y="79665"/>
                  </a:lnTo>
                  <a:lnTo>
                    <a:pt x="105971" y="79264"/>
                  </a:lnTo>
                  <a:lnTo>
                    <a:pt x="105464" y="79264"/>
                  </a:lnTo>
                  <a:lnTo>
                    <a:pt x="105126" y="78662"/>
                  </a:lnTo>
                  <a:lnTo>
                    <a:pt x="104788" y="78260"/>
                  </a:lnTo>
                  <a:lnTo>
                    <a:pt x="104281" y="78260"/>
                  </a:lnTo>
                  <a:lnTo>
                    <a:pt x="103943" y="77859"/>
                  </a:lnTo>
                  <a:lnTo>
                    <a:pt x="103605" y="77257"/>
                  </a:lnTo>
                  <a:lnTo>
                    <a:pt x="103605" y="77257"/>
                  </a:lnTo>
                  <a:lnTo>
                    <a:pt x="103605" y="76856"/>
                  </a:lnTo>
                  <a:lnTo>
                    <a:pt x="103605" y="76454"/>
                  </a:lnTo>
                  <a:lnTo>
                    <a:pt x="103605" y="76454"/>
                  </a:lnTo>
                  <a:lnTo>
                    <a:pt x="103605" y="75451"/>
                  </a:lnTo>
                  <a:lnTo>
                    <a:pt x="103605" y="74849"/>
                  </a:lnTo>
                  <a:lnTo>
                    <a:pt x="103605" y="74448"/>
                  </a:lnTo>
                  <a:lnTo>
                    <a:pt x="101577" y="71237"/>
                  </a:lnTo>
                  <a:lnTo>
                    <a:pt x="101577" y="70635"/>
                  </a:lnTo>
                  <a:lnTo>
                    <a:pt x="100732" y="70234"/>
                  </a:lnTo>
                  <a:lnTo>
                    <a:pt x="99887" y="69632"/>
                  </a:lnTo>
                  <a:lnTo>
                    <a:pt x="99549" y="69230"/>
                  </a:lnTo>
                  <a:lnTo>
                    <a:pt x="99211" y="69230"/>
                  </a:lnTo>
                  <a:lnTo>
                    <a:pt x="98366" y="69230"/>
                  </a:lnTo>
                  <a:lnTo>
                    <a:pt x="97859" y="69230"/>
                  </a:lnTo>
                  <a:lnTo>
                    <a:pt x="97521" y="68829"/>
                  </a:lnTo>
                  <a:lnTo>
                    <a:pt x="97521" y="68829"/>
                  </a:lnTo>
                  <a:lnTo>
                    <a:pt x="97183" y="68227"/>
                  </a:lnTo>
                  <a:lnTo>
                    <a:pt x="97183" y="68227"/>
                  </a:lnTo>
                  <a:lnTo>
                    <a:pt x="97183" y="67826"/>
                  </a:lnTo>
                  <a:lnTo>
                    <a:pt x="97521" y="67826"/>
                  </a:lnTo>
                  <a:lnTo>
                    <a:pt x="97521" y="67424"/>
                  </a:lnTo>
                  <a:lnTo>
                    <a:pt x="97859" y="65819"/>
                  </a:lnTo>
                  <a:lnTo>
                    <a:pt x="97859" y="65819"/>
                  </a:lnTo>
                  <a:lnTo>
                    <a:pt x="98366" y="65418"/>
                  </a:lnTo>
                  <a:lnTo>
                    <a:pt x="98704" y="65016"/>
                  </a:lnTo>
                  <a:lnTo>
                    <a:pt x="98704" y="65016"/>
                  </a:lnTo>
                  <a:lnTo>
                    <a:pt x="99211" y="64414"/>
                  </a:lnTo>
                  <a:lnTo>
                    <a:pt x="99211" y="64013"/>
                  </a:lnTo>
                  <a:lnTo>
                    <a:pt x="99211" y="63612"/>
                  </a:lnTo>
                  <a:lnTo>
                    <a:pt x="98704" y="63010"/>
                  </a:lnTo>
                  <a:lnTo>
                    <a:pt x="98704" y="63010"/>
                  </a:lnTo>
                  <a:lnTo>
                    <a:pt x="98366" y="63010"/>
                  </a:lnTo>
                  <a:lnTo>
                    <a:pt x="97521" y="63010"/>
                  </a:lnTo>
                  <a:lnTo>
                    <a:pt x="97183" y="63010"/>
                  </a:lnTo>
                  <a:lnTo>
                    <a:pt x="96000" y="62608"/>
                  </a:lnTo>
                  <a:lnTo>
                    <a:pt x="95492" y="62207"/>
                  </a:lnTo>
                  <a:lnTo>
                    <a:pt x="94816" y="61204"/>
                  </a:lnTo>
                  <a:lnTo>
                    <a:pt x="94816" y="61204"/>
                  </a:lnTo>
                  <a:lnTo>
                    <a:pt x="94309" y="60602"/>
                  </a:lnTo>
                  <a:lnTo>
                    <a:pt x="93464" y="60200"/>
                  </a:lnTo>
                  <a:lnTo>
                    <a:pt x="93126" y="60200"/>
                  </a:lnTo>
                  <a:lnTo>
                    <a:pt x="92788" y="59799"/>
                  </a:lnTo>
                  <a:lnTo>
                    <a:pt x="92281" y="58795"/>
                  </a:lnTo>
                  <a:lnTo>
                    <a:pt x="91943" y="58394"/>
                  </a:lnTo>
                  <a:lnTo>
                    <a:pt x="91943" y="57792"/>
                  </a:lnTo>
                  <a:lnTo>
                    <a:pt x="91605" y="55384"/>
                  </a:lnTo>
                  <a:lnTo>
                    <a:pt x="91098" y="54983"/>
                  </a:lnTo>
                  <a:lnTo>
                    <a:pt x="91098" y="54581"/>
                  </a:lnTo>
                  <a:lnTo>
                    <a:pt x="91098" y="53979"/>
                  </a:lnTo>
                  <a:lnTo>
                    <a:pt x="90760" y="53979"/>
                  </a:lnTo>
                  <a:lnTo>
                    <a:pt x="90760" y="53578"/>
                  </a:lnTo>
                  <a:lnTo>
                    <a:pt x="90760" y="53578"/>
                  </a:lnTo>
                  <a:lnTo>
                    <a:pt x="90760" y="53177"/>
                  </a:lnTo>
                  <a:lnTo>
                    <a:pt x="90760" y="53177"/>
                  </a:lnTo>
                  <a:lnTo>
                    <a:pt x="90760" y="52575"/>
                  </a:lnTo>
                  <a:lnTo>
                    <a:pt x="90253" y="52575"/>
                  </a:lnTo>
                  <a:lnTo>
                    <a:pt x="90253" y="52575"/>
                  </a:lnTo>
                  <a:lnTo>
                    <a:pt x="89070" y="51571"/>
                  </a:lnTo>
                  <a:lnTo>
                    <a:pt x="89915" y="50167"/>
                  </a:lnTo>
                  <a:lnTo>
                    <a:pt x="89915" y="49364"/>
                  </a:lnTo>
                  <a:lnTo>
                    <a:pt x="89915" y="49364"/>
                  </a:lnTo>
                  <a:lnTo>
                    <a:pt x="89915" y="48361"/>
                  </a:lnTo>
                  <a:lnTo>
                    <a:pt x="89577" y="47959"/>
                  </a:lnTo>
                  <a:lnTo>
                    <a:pt x="89577" y="46956"/>
                  </a:lnTo>
                  <a:lnTo>
                    <a:pt x="89577" y="45953"/>
                  </a:lnTo>
                  <a:lnTo>
                    <a:pt x="89577" y="44548"/>
                  </a:lnTo>
                  <a:lnTo>
                    <a:pt x="94816" y="43143"/>
                  </a:lnTo>
                  <a:lnTo>
                    <a:pt x="96000" y="42742"/>
                  </a:lnTo>
                  <a:lnTo>
                    <a:pt x="97521" y="40735"/>
                  </a:lnTo>
                  <a:lnTo>
                    <a:pt x="97859" y="39732"/>
                  </a:lnTo>
                  <a:lnTo>
                    <a:pt x="98366" y="38929"/>
                  </a:lnTo>
                  <a:lnTo>
                    <a:pt x="98366" y="36521"/>
                  </a:lnTo>
                  <a:lnTo>
                    <a:pt x="99211" y="34113"/>
                  </a:lnTo>
                  <a:lnTo>
                    <a:pt x="99211" y="32709"/>
                  </a:lnTo>
                  <a:lnTo>
                    <a:pt x="98704" y="31304"/>
                  </a:lnTo>
                  <a:lnTo>
                    <a:pt x="97521" y="29297"/>
                  </a:lnTo>
                  <a:lnTo>
                    <a:pt x="91943" y="28494"/>
                  </a:lnTo>
                  <a:lnTo>
                    <a:pt x="89915" y="27491"/>
                  </a:lnTo>
                  <a:lnTo>
                    <a:pt x="89070" y="26889"/>
                  </a:lnTo>
                  <a:lnTo>
                    <a:pt x="89070" y="26889"/>
                  </a:lnTo>
                  <a:lnTo>
                    <a:pt x="88732" y="26889"/>
                  </a:lnTo>
                  <a:lnTo>
                    <a:pt x="88732" y="26889"/>
                  </a:lnTo>
                  <a:lnTo>
                    <a:pt x="88394" y="27491"/>
                  </a:lnTo>
                  <a:lnTo>
                    <a:pt x="87887" y="27892"/>
                  </a:lnTo>
                  <a:lnTo>
                    <a:pt x="82816" y="28494"/>
                  </a:lnTo>
                  <a:lnTo>
                    <a:pt x="82309" y="28494"/>
                  </a:lnTo>
                  <a:lnTo>
                    <a:pt x="81971" y="28494"/>
                  </a:lnTo>
                  <a:lnTo>
                    <a:pt x="81126" y="27491"/>
                  </a:lnTo>
                  <a:lnTo>
                    <a:pt x="81126" y="26889"/>
                  </a:lnTo>
                  <a:lnTo>
                    <a:pt x="80788" y="26889"/>
                  </a:lnTo>
                  <a:lnTo>
                    <a:pt x="77915" y="25484"/>
                  </a:lnTo>
                  <a:lnTo>
                    <a:pt x="77577" y="25484"/>
                  </a:lnTo>
                  <a:lnTo>
                    <a:pt x="77577" y="25083"/>
                  </a:lnTo>
                  <a:lnTo>
                    <a:pt x="77577" y="25083"/>
                  </a:lnTo>
                  <a:lnTo>
                    <a:pt x="77577" y="24682"/>
                  </a:lnTo>
                  <a:lnTo>
                    <a:pt x="77577" y="24080"/>
                  </a:lnTo>
                  <a:lnTo>
                    <a:pt x="78760" y="21672"/>
                  </a:lnTo>
                  <a:lnTo>
                    <a:pt x="79098" y="21270"/>
                  </a:lnTo>
                  <a:lnTo>
                    <a:pt x="79605" y="20869"/>
                  </a:lnTo>
                  <a:lnTo>
                    <a:pt x="79605" y="20267"/>
                  </a:lnTo>
                  <a:lnTo>
                    <a:pt x="79605" y="20267"/>
                  </a:lnTo>
                  <a:lnTo>
                    <a:pt x="79605" y="19866"/>
                  </a:lnTo>
                  <a:lnTo>
                    <a:pt x="79605" y="19464"/>
                  </a:lnTo>
                  <a:lnTo>
                    <a:pt x="79098" y="18862"/>
                  </a:lnTo>
                  <a:lnTo>
                    <a:pt x="79098" y="18862"/>
                  </a:lnTo>
                  <a:lnTo>
                    <a:pt x="79098" y="18461"/>
                  </a:lnTo>
                  <a:lnTo>
                    <a:pt x="79605" y="18060"/>
                  </a:lnTo>
                  <a:lnTo>
                    <a:pt x="79943" y="18060"/>
                  </a:lnTo>
                  <a:lnTo>
                    <a:pt x="79943" y="17458"/>
                  </a:lnTo>
                  <a:lnTo>
                    <a:pt x="79943" y="17458"/>
                  </a:lnTo>
                  <a:lnTo>
                    <a:pt x="79943" y="17056"/>
                  </a:lnTo>
                  <a:lnTo>
                    <a:pt x="79605" y="16454"/>
                  </a:lnTo>
                  <a:lnTo>
                    <a:pt x="79098" y="16053"/>
                  </a:lnTo>
                  <a:lnTo>
                    <a:pt x="78760" y="15652"/>
                  </a:lnTo>
                  <a:lnTo>
                    <a:pt x="78422" y="15652"/>
                  </a:lnTo>
                  <a:lnTo>
                    <a:pt x="77070" y="15050"/>
                  </a:lnTo>
                  <a:lnTo>
                    <a:pt x="75211" y="14247"/>
                  </a:lnTo>
                  <a:lnTo>
                    <a:pt x="74704" y="14247"/>
                  </a:lnTo>
                  <a:lnTo>
                    <a:pt x="74704" y="14247"/>
                  </a:lnTo>
                  <a:lnTo>
                    <a:pt x="74366" y="15050"/>
                  </a:lnTo>
                  <a:lnTo>
                    <a:pt x="73859" y="15652"/>
                  </a:lnTo>
                  <a:lnTo>
                    <a:pt x="73859" y="15652"/>
                  </a:lnTo>
                  <a:lnTo>
                    <a:pt x="73521" y="15652"/>
                  </a:lnTo>
                  <a:lnTo>
                    <a:pt x="73183" y="16053"/>
                  </a:lnTo>
                  <a:lnTo>
                    <a:pt x="72000" y="13244"/>
                  </a:lnTo>
                  <a:lnTo>
                    <a:pt x="71154" y="12642"/>
                  </a:lnTo>
                  <a:lnTo>
                    <a:pt x="70816" y="12642"/>
                  </a:lnTo>
                  <a:lnTo>
                    <a:pt x="69971" y="12642"/>
                  </a:lnTo>
                  <a:lnTo>
                    <a:pt x="69126" y="12240"/>
                  </a:lnTo>
                  <a:lnTo>
                    <a:pt x="68788" y="11839"/>
                  </a:lnTo>
                  <a:lnTo>
                    <a:pt x="68788" y="11839"/>
                  </a:lnTo>
                  <a:lnTo>
                    <a:pt x="68281" y="10434"/>
                  </a:lnTo>
                  <a:lnTo>
                    <a:pt x="67943" y="9832"/>
                  </a:lnTo>
                  <a:lnTo>
                    <a:pt x="67943" y="9832"/>
                  </a:lnTo>
                  <a:lnTo>
                    <a:pt x="67943" y="9431"/>
                  </a:lnTo>
                  <a:lnTo>
                    <a:pt x="68281" y="9030"/>
                  </a:lnTo>
                  <a:lnTo>
                    <a:pt x="68281" y="9030"/>
                  </a:lnTo>
                  <a:lnTo>
                    <a:pt x="68281" y="9030"/>
                  </a:lnTo>
                  <a:lnTo>
                    <a:pt x="68788" y="8428"/>
                  </a:lnTo>
                  <a:lnTo>
                    <a:pt x="68788" y="8026"/>
                  </a:lnTo>
                  <a:lnTo>
                    <a:pt x="68788" y="8026"/>
                  </a:lnTo>
                  <a:lnTo>
                    <a:pt x="68788" y="7424"/>
                  </a:lnTo>
                  <a:lnTo>
                    <a:pt x="68788" y="7424"/>
                  </a:lnTo>
                  <a:lnTo>
                    <a:pt x="69126" y="7023"/>
                  </a:lnTo>
                  <a:lnTo>
                    <a:pt x="69464" y="7023"/>
                  </a:lnTo>
                  <a:lnTo>
                    <a:pt x="69464" y="6622"/>
                  </a:lnTo>
                  <a:lnTo>
                    <a:pt x="69464" y="6020"/>
                  </a:lnTo>
                  <a:lnTo>
                    <a:pt x="69126" y="4214"/>
                  </a:lnTo>
                  <a:lnTo>
                    <a:pt x="68788" y="3812"/>
                  </a:lnTo>
                  <a:lnTo>
                    <a:pt x="68281" y="3210"/>
                  </a:lnTo>
                  <a:lnTo>
                    <a:pt x="67098" y="2809"/>
                  </a:lnTo>
                  <a:lnTo>
                    <a:pt x="67098" y="2809"/>
                  </a:lnTo>
                  <a:lnTo>
                    <a:pt x="66760" y="2207"/>
                  </a:lnTo>
                  <a:lnTo>
                    <a:pt x="65915" y="1404"/>
                  </a:lnTo>
                  <a:lnTo>
                    <a:pt x="65577" y="802"/>
                  </a:lnTo>
                  <a:lnTo>
                    <a:pt x="64732" y="802"/>
                  </a:lnTo>
                  <a:lnTo>
                    <a:pt x="63211" y="401"/>
                  </a:lnTo>
                  <a:lnTo>
                    <a:pt x="62704" y="0"/>
                  </a:lnTo>
                  <a:lnTo>
                    <a:pt x="59999" y="3210"/>
                  </a:lnTo>
                  <a:lnTo>
                    <a:pt x="59492" y="3812"/>
                  </a:lnTo>
                  <a:lnTo>
                    <a:pt x="59154" y="3812"/>
                  </a:lnTo>
                  <a:lnTo>
                    <a:pt x="57126" y="4615"/>
                  </a:lnTo>
                  <a:lnTo>
                    <a:pt x="55943" y="6020"/>
                  </a:lnTo>
                  <a:lnTo>
                    <a:pt x="54760" y="7023"/>
                  </a:lnTo>
                  <a:lnTo>
                    <a:pt x="54422" y="7023"/>
                  </a:lnTo>
                  <a:lnTo>
                    <a:pt x="53915" y="6622"/>
                  </a:lnTo>
                  <a:lnTo>
                    <a:pt x="53577" y="6622"/>
                  </a:lnTo>
                  <a:lnTo>
                    <a:pt x="53070" y="6020"/>
                  </a:lnTo>
                  <a:lnTo>
                    <a:pt x="52732" y="6020"/>
                  </a:lnTo>
                  <a:lnTo>
                    <a:pt x="52732" y="5618"/>
                  </a:lnTo>
                  <a:lnTo>
                    <a:pt x="52394" y="5618"/>
                  </a:lnTo>
                  <a:lnTo>
                    <a:pt x="51887" y="5618"/>
                  </a:lnTo>
                  <a:lnTo>
                    <a:pt x="51887" y="6020"/>
                  </a:lnTo>
                  <a:lnTo>
                    <a:pt x="51549" y="6020"/>
                  </a:lnTo>
                  <a:lnTo>
                    <a:pt x="51549" y="6622"/>
                  </a:lnTo>
                  <a:lnTo>
                    <a:pt x="51549" y="7424"/>
                  </a:lnTo>
                  <a:lnTo>
                    <a:pt x="51549" y="8026"/>
                  </a:lnTo>
                  <a:lnTo>
                    <a:pt x="51211" y="8428"/>
                  </a:lnTo>
                  <a:lnTo>
                    <a:pt x="50704" y="9030"/>
                  </a:lnTo>
                  <a:lnTo>
                    <a:pt x="50366" y="9431"/>
                  </a:lnTo>
                  <a:lnTo>
                    <a:pt x="50028" y="9431"/>
                  </a:lnTo>
                  <a:lnTo>
                    <a:pt x="46309" y="10434"/>
                  </a:lnTo>
                  <a:lnTo>
                    <a:pt x="45971" y="10836"/>
                  </a:lnTo>
                  <a:lnTo>
                    <a:pt x="45971" y="10836"/>
                  </a:lnTo>
                  <a:lnTo>
                    <a:pt x="45633" y="11237"/>
                  </a:lnTo>
                  <a:lnTo>
                    <a:pt x="43605" y="13645"/>
                  </a:lnTo>
                  <a:lnTo>
                    <a:pt x="43098" y="14247"/>
                  </a:lnTo>
                  <a:lnTo>
                    <a:pt x="42760" y="14247"/>
                  </a:lnTo>
                  <a:lnTo>
                    <a:pt x="42422" y="14247"/>
                  </a:lnTo>
                  <a:lnTo>
                    <a:pt x="42422" y="14247"/>
                  </a:lnTo>
                  <a:lnTo>
                    <a:pt x="41915" y="14247"/>
                  </a:lnTo>
                  <a:lnTo>
                    <a:pt x="41915" y="13645"/>
                  </a:lnTo>
                  <a:lnTo>
                    <a:pt x="41577" y="13244"/>
                  </a:lnTo>
                  <a:lnTo>
                    <a:pt x="41070" y="13244"/>
                  </a:lnTo>
                  <a:lnTo>
                    <a:pt x="40732" y="13244"/>
                  </a:lnTo>
                  <a:lnTo>
                    <a:pt x="39211" y="13645"/>
                  </a:lnTo>
                  <a:lnTo>
                    <a:pt x="37521" y="13645"/>
                  </a:lnTo>
                  <a:lnTo>
                    <a:pt x="36676" y="12642"/>
                  </a:lnTo>
                  <a:lnTo>
                    <a:pt x="36338" y="11839"/>
                  </a:lnTo>
                  <a:lnTo>
                    <a:pt x="36000" y="11237"/>
                  </a:lnTo>
                  <a:lnTo>
                    <a:pt x="35492" y="11237"/>
                  </a:lnTo>
                  <a:lnTo>
                    <a:pt x="34816" y="11237"/>
                  </a:lnTo>
                  <a:lnTo>
                    <a:pt x="33971" y="11237"/>
                  </a:lnTo>
                  <a:lnTo>
                    <a:pt x="30422" y="10434"/>
                  </a:lnTo>
                  <a:lnTo>
                    <a:pt x="28394" y="9832"/>
                  </a:lnTo>
                  <a:lnTo>
                    <a:pt x="26366" y="9431"/>
                  </a:lnTo>
                  <a:lnTo>
                    <a:pt x="25183" y="8428"/>
                  </a:lnTo>
                  <a:lnTo>
                    <a:pt x="24676" y="8428"/>
                  </a:lnTo>
                  <a:lnTo>
                    <a:pt x="24676" y="8428"/>
                  </a:lnTo>
                  <a:lnTo>
                    <a:pt x="23154" y="8026"/>
                  </a:lnTo>
                  <a:lnTo>
                    <a:pt x="21971" y="8026"/>
                  </a:lnTo>
                  <a:lnTo>
                    <a:pt x="20788" y="8428"/>
                  </a:lnTo>
                  <a:lnTo>
                    <a:pt x="19098" y="9030"/>
                  </a:lnTo>
                  <a:lnTo>
                    <a:pt x="17239" y="9030"/>
                  </a:lnTo>
                  <a:lnTo>
                    <a:pt x="16732" y="9030"/>
                  </a:lnTo>
                  <a:lnTo>
                    <a:pt x="16732" y="9431"/>
                  </a:lnTo>
                  <a:lnTo>
                    <a:pt x="16394" y="9832"/>
                  </a:lnTo>
                  <a:lnTo>
                    <a:pt x="16394" y="10434"/>
                  </a:lnTo>
                  <a:lnTo>
                    <a:pt x="15887" y="11237"/>
                  </a:lnTo>
                  <a:lnTo>
                    <a:pt x="15887" y="11237"/>
                  </a:lnTo>
                  <a:lnTo>
                    <a:pt x="15549" y="12240"/>
                  </a:lnTo>
                  <a:lnTo>
                    <a:pt x="15211" y="12642"/>
                  </a:lnTo>
                  <a:lnTo>
                    <a:pt x="15211" y="13244"/>
                  </a:lnTo>
                  <a:lnTo>
                    <a:pt x="15211" y="13645"/>
                  </a:lnTo>
                  <a:lnTo>
                    <a:pt x="15211" y="13645"/>
                  </a:lnTo>
                  <a:lnTo>
                    <a:pt x="15549" y="14247"/>
                  </a:lnTo>
                  <a:lnTo>
                    <a:pt x="15549" y="14247"/>
                  </a:lnTo>
                  <a:lnTo>
                    <a:pt x="15887" y="14648"/>
                  </a:lnTo>
                  <a:lnTo>
                    <a:pt x="16394" y="15050"/>
                  </a:lnTo>
                  <a:lnTo>
                    <a:pt x="16732" y="15050"/>
                  </a:lnTo>
                  <a:lnTo>
                    <a:pt x="16732" y="15652"/>
                  </a:lnTo>
                  <a:lnTo>
                    <a:pt x="17239" y="16053"/>
                  </a:lnTo>
                  <a:lnTo>
                    <a:pt x="17239" y="16454"/>
                  </a:lnTo>
                  <a:lnTo>
                    <a:pt x="17239" y="17056"/>
                  </a:lnTo>
                  <a:lnTo>
                    <a:pt x="17577" y="17458"/>
                  </a:lnTo>
                  <a:lnTo>
                    <a:pt x="17577" y="18060"/>
                  </a:lnTo>
                  <a:lnTo>
                    <a:pt x="17239" y="18060"/>
                  </a:lnTo>
                  <a:lnTo>
                    <a:pt x="16732" y="18060"/>
                  </a:lnTo>
                  <a:lnTo>
                    <a:pt x="16394" y="18461"/>
                  </a:lnTo>
                  <a:lnTo>
                    <a:pt x="14704" y="18461"/>
                  </a:lnTo>
                  <a:lnTo>
                    <a:pt x="13521" y="18461"/>
                  </a:lnTo>
                  <a:lnTo>
                    <a:pt x="13521" y="18461"/>
                  </a:lnTo>
                  <a:lnTo>
                    <a:pt x="13183" y="18060"/>
                  </a:lnTo>
                  <a:lnTo>
                    <a:pt x="12845" y="18060"/>
                  </a:lnTo>
                  <a:lnTo>
                    <a:pt x="11154" y="15050"/>
                  </a:lnTo>
                  <a:lnTo>
                    <a:pt x="10816" y="14648"/>
                  </a:lnTo>
                  <a:lnTo>
                    <a:pt x="10309" y="13645"/>
                  </a:lnTo>
                  <a:lnTo>
                    <a:pt x="10309" y="13645"/>
                  </a:lnTo>
                  <a:lnTo>
                    <a:pt x="9971" y="13244"/>
                  </a:lnTo>
                  <a:lnTo>
                    <a:pt x="8788" y="12642"/>
                  </a:lnTo>
                  <a:lnTo>
                    <a:pt x="8281" y="12642"/>
                  </a:lnTo>
                  <a:lnTo>
                    <a:pt x="7943" y="13244"/>
                  </a:lnTo>
                  <a:lnTo>
                    <a:pt x="7605" y="13645"/>
                  </a:lnTo>
                  <a:lnTo>
                    <a:pt x="6422" y="15652"/>
                  </a:lnTo>
                  <a:lnTo>
                    <a:pt x="6422" y="15652"/>
                  </a:lnTo>
                  <a:lnTo>
                    <a:pt x="5577" y="16454"/>
                  </a:lnTo>
                  <a:lnTo>
                    <a:pt x="5577" y="16454"/>
                  </a:lnTo>
                  <a:lnTo>
                    <a:pt x="4394" y="17458"/>
                  </a:lnTo>
                  <a:lnTo>
                    <a:pt x="3887" y="17458"/>
                  </a:lnTo>
                  <a:lnTo>
                    <a:pt x="3887" y="18060"/>
                  </a:lnTo>
                  <a:lnTo>
                    <a:pt x="3887" y="18461"/>
                  </a:lnTo>
                  <a:lnTo>
                    <a:pt x="4732" y="19866"/>
                  </a:lnTo>
                  <a:lnTo>
                    <a:pt x="5239" y="20267"/>
                  </a:lnTo>
                  <a:lnTo>
                    <a:pt x="5239" y="20869"/>
                  </a:lnTo>
                  <a:lnTo>
                    <a:pt x="5239" y="21270"/>
                  </a:lnTo>
                  <a:lnTo>
                    <a:pt x="5239" y="23277"/>
                  </a:lnTo>
                  <a:lnTo>
                    <a:pt x="5577" y="25083"/>
                  </a:lnTo>
                  <a:lnTo>
                    <a:pt x="5577" y="26488"/>
                  </a:lnTo>
                  <a:lnTo>
                    <a:pt x="5577" y="27491"/>
                  </a:lnTo>
                  <a:lnTo>
                    <a:pt x="5577" y="27892"/>
                  </a:lnTo>
                  <a:lnTo>
                    <a:pt x="5577" y="27892"/>
                  </a:lnTo>
                  <a:lnTo>
                    <a:pt x="5577" y="28494"/>
                  </a:lnTo>
                  <a:lnTo>
                    <a:pt x="5577" y="28896"/>
                  </a:lnTo>
                  <a:lnTo>
                    <a:pt x="5239" y="28896"/>
                  </a:lnTo>
                  <a:lnTo>
                    <a:pt x="4732" y="29297"/>
                  </a:lnTo>
                  <a:lnTo>
                    <a:pt x="4394" y="29899"/>
                  </a:lnTo>
                  <a:lnTo>
                    <a:pt x="3887" y="29899"/>
                  </a:lnTo>
                  <a:lnTo>
                    <a:pt x="3549" y="30301"/>
                  </a:lnTo>
                  <a:lnTo>
                    <a:pt x="3549" y="30702"/>
                  </a:lnTo>
                  <a:lnTo>
                    <a:pt x="3211" y="31304"/>
                  </a:lnTo>
                  <a:lnTo>
                    <a:pt x="3211" y="31705"/>
                  </a:lnTo>
                  <a:lnTo>
                    <a:pt x="3211" y="32107"/>
                  </a:lnTo>
                  <a:lnTo>
                    <a:pt x="3211" y="32709"/>
                  </a:lnTo>
                  <a:lnTo>
                    <a:pt x="3211" y="32709"/>
                  </a:lnTo>
                  <a:lnTo>
                    <a:pt x="1183" y="33712"/>
                  </a:lnTo>
                  <a:lnTo>
                    <a:pt x="845" y="34113"/>
                  </a:lnTo>
                  <a:lnTo>
                    <a:pt x="0" y="35117"/>
                  </a:lnTo>
                  <a:lnTo>
                    <a:pt x="2366" y="37525"/>
                  </a:lnTo>
                  <a:lnTo>
                    <a:pt x="8788" y="44548"/>
                  </a:lnTo>
                  <a:lnTo>
                    <a:pt x="10816" y="47357"/>
                  </a:lnTo>
                  <a:lnTo>
                    <a:pt x="10816" y="48361"/>
                  </a:lnTo>
                  <a:lnTo>
                    <a:pt x="11154" y="50167"/>
                  </a:lnTo>
                  <a:lnTo>
                    <a:pt x="11492" y="51170"/>
                  </a:lnTo>
                  <a:lnTo>
                    <a:pt x="12338" y="51571"/>
                  </a:lnTo>
                  <a:lnTo>
                    <a:pt x="14366" y="52575"/>
                  </a:lnTo>
                  <a:lnTo>
                    <a:pt x="19943" y="62207"/>
                  </a:lnTo>
                  <a:lnTo>
                    <a:pt x="20788" y="65418"/>
                  </a:lnTo>
                  <a:lnTo>
                    <a:pt x="20788" y="68829"/>
                  </a:lnTo>
                  <a:lnTo>
                    <a:pt x="22816" y="69230"/>
                  </a:lnTo>
                  <a:lnTo>
                    <a:pt x="23154" y="69230"/>
                  </a:lnTo>
                  <a:lnTo>
                    <a:pt x="22816" y="68227"/>
                  </a:lnTo>
                  <a:lnTo>
                    <a:pt x="22309" y="67424"/>
                  </a:lnTo>
                  <a:lnTo>
                    <a:pt x="22309" y="66421"/>
                  </a:lnTo>
                  <a:lnTo>
                    <a:pt x="22309" y="65418"/>
                  </a:lnTo>
                  <a:lnTo>
                    <a:pt x="23154" y="65016"/>
                  </a:lnTo>
                  <a:lnTo>
                    <a:pt x="24000" y="65418"/>
                  </a:lnTo>
                  <a:lnTo>
                    <a:pt x="27887" y="66822"/>
                  </a:lnTo>
                  <a:lnTo>
                    <a:pt x="29239" y="66421"/>
                  </a:lnTo>
                  <a:lnTo>
                    <a:pt x="29577" y="65016"/>
                  </a:lnTo>
                  <a:lnTo>
                    <a:pt x="29915" y="64013"/>
                  </a:lnTo>
                  <a:lnTo>
                    <a:pt x="31098" y="63010"/>
                  </a:lnTo>
                  <a:lnTo>
                    <a:pt x="32788" y="62608"/>
                  </a:lnTo>
                  <a:lnTo>
                    <a:pt x="33633" y="62608"/>
                  </a:lnTo>
                  <a:lnTo>
                    <a:pt x="34816" y="63010"/>
                  </a:lnTo>
                  <a:lnTo>
                    <a:pt x="37183" y="65418"/>
                  </a:lnTo>
                  <a:lnTo>
                    <a:pt x="38028" y="65418"/>
                  </a:lnTo>
                  <a:lnTo>
                    <a:pt x="38366" y="65819"/>
                  </a:lnTo>
                  <a:lnTo>
                    <a:pt x="39211" y="66822"/>
                  </a:lnTo>
                  <a:lnTo>
                    <a:pt x="39549" y="67424"/>
                  </a:lnTo>
                  <a:lnTo>
                    <a:pt x="39887" y="67424"/>
                  </a:lnTo>
                  <a:lnTo>
                    <a:pt x="40732" y="67424"/>
                  </a:lnTo>
                  <a:lnTo>
                    <a:pt x="41577" y="67424"/>
                  </a:lnTo>
                  <a:lnTo>
                    <a:pt x="42422" y="67826"/>
                  </a:lnTo>
                  <a:lnTo>
                    <a:pt x="43605" y="68227"/>
                  </a:lnTo>
                  <a:lnTo>
                    <a:pt x="44281" y="69632"/>
                  </a:lnTo>
                  <a:lnTo>
                    <a:pt x="44788" y="71237"/>
                  </a:lnTo>
                  <a:lnTo>
                    <a:pt x="44788" y="72040"/>
                  </a:lnTo>
                  <a:lnTo>
                    <a:pt x="41577" y="76454"/>
                  </a:lnTo>
                  <a:lnTo>
                    <a:pt x="41070" y="77257"/>
                  </a:lnTo>
                  <a:lnTo>
                    <a:pt x="40732" y="78260"/>
                  </a:lnTo>
                  <a:lnTo>
                    <a:pt x="40394" y="78662"/>
                  </a:lnTo>
                  <a:lnTo>
                    <a:pt x="39549" y="79264"/>
                  </a:lnTo>
                  <a:lnTo>
                    <a:pt x="38366" y="80066"/>
                  </a:lnTo>
                  <a:lnTo>
                    <a:pt x="38028" y="81672"/>
                  </a:lnTo>
                  <a:lnTo>
                    <a:pt x="38366" y="83478"/>
                  </a:lnTo>
                  <a:lnTo>
                    <a:pt x="39211" y="84481"/>
                  </a:lnTo>
                  <a:lnTo>
                    <a:pt x="39887" y="83076"/>
                  </a:lnTo>
                  <a:lnTo>
                    <a:pt x="41915" y="81070"/>
                  </a:lnTo>
                  <a:lnTo>
                    <a:pt x="43098" y="79665"/>
                  </a:lnTo>
                  <a:lnTo>
                    <a:pt x="45633" y="78260"/>
                  </a:lnTo>
                  <a:lnTo>
                    <a:pt x="46309" y="77859"/>
                  </a:lnTo>
                  <a:lnTo>
                    <a:pt x="48000" y="78260"/>
                  </a:lnTo>
                  <a:lnTo>
                    <a:pt x="49521" y="78662"/>
                  </a:lnTo>
                  <a:lnTo>
                    <a:pt x="50704" y="77859"/>
                  </a:lnTo>
                  <a:lnTo>
                    <a:pt x="52732" y="74849"/>
                  </a:lnTo>
                  <a:lnTo>
                    <a:pt x="53577" y="74448"/>
                  </a:lnTo>
                  <a:lnTo>
                    <a:pt x="56281" y="74046"/>
                  </a:lnTo>
                  <a:lnTo>
                    <a:pt x="56788" y="74046"/>
                  </a:lnTo>
                  <a:lnTo>
                    <a:pt x="58309" y="72040"/>
                  </a:lnTo>
                  <a:lnTo>
                    <a:pt x="59999" y="70635"/>
                  </a:lnTo>
                  <a:lnTo>
                    <a:pt x="61521" y="71237"/>
                  </a:lnTo>
                  <a:lnTo>
                    <a:pt x="63211" y="72040"/>
                  </a:lnTo>
                  <a:lnTo>
                    <a:pt x="64732" y="73444"/>
                  </a:lnTo>
                  <a:lnTo>
                    <a:pt x="66422" y="75451"/>
                  </a:lnTo>
                  <a:lnTo>
                    <a:pt x="68281" y="77859"/>
                  </a:lnTo>
                  <a:lnTo>
                    <a:pt x="74704" y="88695"/>
                  </a:lnTo>
                  <a:lnTo>
                    <a:pt x="75887" y="91505"/>
                  </a:lnTo>
                  <a:lnTo>
                    <a:pt x="75549" y="94916"/>
                  </a:lnTo>
                  <a:lnTo>
                    <a:pt x="75549" y="95317"/>
                  </a:lnTo>
                  <a:lnTo>
                    <a:pt x="75211" y="96321"/>
                  </a:lnTo>
                  <a:lnTo>
                    <a:pt x="74366" y="96722"/>
                  </a:lnTo>
                  <a:lnTo>
                    <a:pt x="73859" y="97324"/>
                  </a:lnTo>
                  <a:lnTo>
                    <a:pt x="73521" y="97725"/>
                  </a:lnTo>
                  <a:lnTo>
                    <a:pt x="73521" y="98127"/>
                  </a:lnTo>
                  <a:lnTo>
                    <a:pt x="73859" y="99531"/>
                  </a:lnTo>
                  <a:lnTo>
                    <a:pt x="73859" y="101538"/>
                  </a:lnTo>
                  <a:lnTo>
                    <a:pt x="73183" y="104347"/>
                  </a:lnTo>
                  <a:lnTo>
                    <a:pt x="73521" y="105351"/>
                  </a:lnTo>
                  <a:lnTo>
                    <a:pt x="73859" y="105752"/>
                  </a:lnTo>
                  <a:lnTo>
                    <a:pt x="75887" y="105752"/>
                  </a:lnTo>
                  <a:lnTo>
                    <a:pt x="76732" y="106354"/>
                  </a:lnTo>
                  <a:lnTo>
                    <a:pt x="77070" y="106354"/>
                  </a:lnTo>
                  <a:lnTo>
                    <a:pt x="79605" y="108160"/>
                  </a:lnTo>
                  <a:lnTo>
                    <a:pt x="80788" y="109565"/>
                  </a:lnTo>
                  <a:lnTo>
                    <a:pt x="81464" y="110167"/>
                  </a:lnTo>
                  <a:lnTo>
                    <a:pt x="82816" y="110167"/>
                  </a:lnTo>
                  <a:lnTo>
                    <a:pt x="84000" y="109163"/>
                  </a:lnTo>
                  <a:lnTo>
                    <a:pt x="85183" y="108561"/>
                  </a:lnTo>
                  <a:lnTo>
                    <a:pt x="85859" y="109163"/>
                  </a:lnTo>
                  <a:lnTo>
                    <a:pt x="89915" y="112374"/>
                  </a:lnTo>
                  <a:lnTo>
                    <a:pt x="90760" y="112976"/>
                  </a:lnTo>
                  <a:lnTo>
                    <a:pt x="92281" y="113377"/>
                  </a:lnTo>
                  <a:lnTo>
                    <a:pt x="94309" y="115384"/>
                  </a:lnTo>
                  <a:lnTo>
                    <a:pt x="95492" y="117190"/>
                  </a:lnTo>
                  <a:lnTo>
                    <a:pt x="94816" y="118595"/>
                  </a:lnTo>
                  <a:lnTo>
                    <a:pt x="94816" y="118996"/>
                  </a:lnTo>
                  <a:lnTo>
                    <a:pt x="95154" y="118996"/>
                  </a:lnTo>
                  <a:lnTo>
                    <a:pt x="96000" y="118595"/>
                  </a:lnTo>
                  <a:lnTo>
                    <a:pt x="96338" y="118595"/>
                  </a:lnTo>
                  <a:lnTo>
                    <a:pt x="96676" y="118193"/>
                  </a:lnTo>
                  <a:lnTo>
                    <a:pt x="97521" y="118193"/>
                  </a:lnTo>
                  <a:lnTo>
                    <a:pt x="99887" y="119598"/>
                  </a:lnTo>
                  <a:lnTo>
                    <a:pt x="101070" y="120000"/>
                  </a:lnTo>
                  <a:lnTo>
                    <a:pt x="102760" y="120000"/>
                  </a:lnTo>
                  <a:lnTo>
                    <a:pt x="103605" y="118996"/>
                  </a:lnTo>
                  <a:lnTo>
                    <a:pt x="105126" y="116789"/>
                  </a:lnTo>
                  <a:lnTo>
                    <a:pt x="106647" y="113779"/>
                  </a:lnTo>
                  <a:lnTo>
                    <a:pt x="107492" y="112374"/>
                  </a:lnTo>
                  <a:lnTo>
                    <a:pt x="108676" y="111571"/>
                  </a:lnTo>
                  <a:lnTo>
                    <a:pt x="112732" y="110969"/>
                  </a:lnTo>
                  <a:lnTo>
                    <a:pt x="113577" y="110568"/>
                  </a:lnTo>
                  <a:lnTo>
                    <a:pt x="113577" y="111571"/>
                  </a:lnTo>
                  <a:lnTo>
                    <a:pt x="113915" y="111973"/>
                  </a:lnTo>
                  <a:lnTo>
                    <a:pt x="115098" y="112976"/>
                  </a:lnTo>
                  <a:lnTo>
                    <a:pt x="115605" y="111571"/>
                  </a:lnTo>
                  <a:lnTo>
                    <a:pt x="115605" y="110969"/>
                  </a:lnTo>
                  <a:close/>
                  <a:moveTo>
                    <a:pt x="11492" y="75451"/>
                  </a:moveTo>
                  <a:lnTo>
                    <a:pt x="11492" y="75451"/>
                  </a:lnTo>
                  <a:lnTo>
                    <a:pt x="12338" y="74849"/>
                  </a:lnTo>
                  <a:lnTo>
                    <a:pt x="12000" y="74448"/>
                  </a:lnTo>
                  <a:lnTo>
                    <a:pt x="11492" y="73444"/>
                  </a:lnTo>
                  <a:lnTo>
                    <a:pt x="12845" y="73444"/>
                  </a:lnTo>
                  <a:lnTo>
                    <a:pt x="16394" y="74046"/>
                  </a:lnTo>
                  <a:lnTo>
                    <a:pt x="17577" y="74849"/>
                  </a:lnTo>
                  <a:lnTo>
                    <a:pt x="17239" y="75451"/>
                  </a:lnTo>
                  <a:lnTo>
                    <a:pt x="17239" y="75852"/>
                  </a:lnTo>
                  <a:lnTo>
                    <a:pt x="17577" y="76454"/>
                  </a:lnTo>
                  <a:lnTo>
                    <a:pt x="17239" y="76856"/>
                  </a:lnTo>
                  <a:lnTo>
                    <a:pt x="16732" y="77859"/>
                  </a:lnTo>
                  <a:lnTo>
                    <a:pt x="15887" y="77859"/>
                  </a:lnTo>
                  <a:lnTo>
                    <a:pt x="15211" y="77859"/>
                  </a:lnTo>
                  <a:lnTo>
                    <a:pt x="14366" y="78260"/>
                  </a:lnTo>
                  <a:lnTo>
                    <a:pt x="14028" y="79264"/>
                  </a:lnTo>
                  <a:lnTo>
                    <a:pt x="13183" y="78662"/>
                  </a:lnTo>
                  <a:lnTo>
                    <a:pt x="12000" y="78260"/>
                  </a:lnTo>
                  <a:lnTo>
                    <a:pt x="11492" y="77859"/>
                  </a:lnTo>
                  <a:lnTo>
                    <a:pt x="11492" y="75852"/>
                  </a:lnTo>
                  <a:lnTo>
                    <a:pt x="11492" y="75451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43" name="Google Shape;20143;p426"/>
            <p:cNvSpPr/>
            <p:nvPr/>
          </p:nvSpPr>
          <p:spPr>
            <a:xfrm>
              <a:off x="3342636" y="2267548"/>
              <a:ext cx="388643" cy="34464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776" y="2553"/>
                  </a:moveTo>
                  <a:lnTo>
                    <a:pt x="72776" y="2553"/>
                  </a:lnTo>
                  <a:lnTo>
                    <a:pt x="71805" y="729"/>
                  </a:lnTo>
                  <a:lnTo>
                    <a:pt x="71805" y="0"/>
                  </a:lnTo>
                  <a:lnTo>
                    <a:pt x="74070" y="0"/>
                  </a:lnTo>
                  <a:lnTo>
                    <a:pt x="76657" y="1823"/>
                  </a:lnTo>
                  <a:lnTo>
                    <a:pt x="80215" y="4376"/>
                  </a:lnTo>
                  <a:lnTo>
                    <a:pt x="84097" y="5106"/>
                  </a:lnTo>
                  <a:lnTo>
                    <a:pt x="92506" y="5106"/>
                  </a:lnTo>
                  <a:lnTo>
                    <a:pt x="96388" y="6200"/>
                  </a:lnTo>
                  <a:lnTo>
                    <a:pt x="98005" y="6930"/>
                  </a:lnTo>
                  <a:lnTo>
                    <a:pt x="101886" y="10212"/>
                  </a:lnTo>
                  <a:lnTo>
                    <a:pt x="102533" y="11306"/>
                  </a:lnTo>
                  <a:lnTo>
                    <a:pt x="104797" y="11306"/>
                  </a:lnTo>
                  <a:lnTo>
                    <a:pt x="109326" y="13860"/>
                  </a:lnTo>
                  <a:lnTo>
                    <a:pt x="111590" y="14589"/>
                  </a:lnTo>
                  <a:lnTo>
                    <a:pt x="113207" y="14589"/>
                  </a:lnTo>
                  <a:lnTo>
                    <a:pt x="113207" y="15683"/>
                  </a:lnTo>
                  <a:lnTo>
                    <a:pt x="113854" y="21519"/>
                  </a:lnTo>
                  <a:lnTo>
                    <a:pt x="113854" y="22613"/>
                  </a:lnTo>
                  <a:lnTo>
                    <a:pt x="113854" y="23343"/>
                  </a:lnTo>
                  <a:lnTo>
                    <a:pt x="113854" y="24072"/>
                  </a:lnTo>
                  <a:lnTo>
                    <a:pt x="113207" y="27720"/>
                  </a:lnTo>
                  <a:lnTo>
                    <a:pt x="112560" y="29179"/>
                  </a:lnTo>
                  <a:lnTo>
                    <a:pt x="112560" y="30273"/>
                  </a:lnTo>
                  <a:lnTo>
                    <a:pt x="112560" y="31003"/>
                  </a:lnTo>
                  <a:lnTo>
                    <a:pt x="112560" y="32826"/>
                  </a:lnTo>
                  <a:lnTo>
                    <a:pt x="112560" y="33556"/>
                  </a:lnTo>
                  <a:lnTo>
                    <a:pt x="113207" y="36109"/>
                  </a:lnTo>
                  <a:lnTo>
                    <a:pt x="113207" y="37203"/>
                  </a:lnTo>
                  <a:lnTo>
                    <a:pt x="113207" y="37933"/>
                  </a:lnTo>
                  <a:lnTo>
                    <a:pt x="113207" y="39756"/>
                  </a:lnTo>
                  <a:lnTo>
                    <a:pt x="113207" y="41580"/>
                  </a:lnTo>
                  <a:lnTo>
                    <a:pt x="113854" y="42310"/>
                  </a:lnTo>
                  <a:lnTo>
                    <a:pt x="113854" y="43039"/>
                  </a:lnTo>
                  <a:lnTo>
                    <a:pt x="113854" y="43039"/>
                  </a:lnTo>
                  <a:lnTo>
                    <a:pt x="113854" y="45592"/>
                  </a:lnTo>
                  <a:lnTo>
                    <a:pt x="114824" y="46686"/>
                  </a:lnTo>
                  <a:lnTo>
                    <a:pt x="115471" y="47416"/>
                  </a:lnTo>
                  <a:lnTo>
                    <a:pt x="115471" y="48510"/>
                  </a:lnTo>
                  <a:lnTo>
                    <a:pt x="115471" y="48510"/>
                  </a:lnTo>
                  <a:lnTo>
                    <a:pt x="116442" y="48510"/>
                  </a:lnTo>
                  <a:lnTo>
                    <a:pt x="117088" y="48510"/>
                  </a:lnTo>
                  <a:lnTo>
                    <a:pt x="117088" y="48510"/>
                  </a:lnTo>
                  <a:lnTo>
                    <a:pt x="119353" y="48510"/>
                  </a:lnTo>
                  <a:lnTo>
                    <a:pt x="119999" y="48510"/>
                  </a:lnTo>
                  <a:lnTo>
                    <a:pt x="119999" y="49240"/>
                  </a:lnTo>
                  <a:lnTo>
                    <a:pt x="119999" y="49240"/>
                  </a:lnTo>
                  <a:lnTo>
                    <a:pt x="119353" y="51063"/>
                  </a:lnTo>
                  <a:lnTo>
                    <a:pt x="118706" y="51793"/>
                  </a:lnTo>
                  <a:lnTo>
                    <a:pt x="117735" y="51793"/>
                  </a:lnTo>
                  <a:lnTo>
                    <a:pt x="116442" y="52522"/>
                  </a:lnTo>
                  <a:lnTo>
                    <a:pt x="116442" y="53617"/>
                  </a:lnTo>
                  <a:lnTo>
                    <a:pt x="115471" y="54346"/>
                  </a:lnTo>
                  <a:lnTo>
                    <a:pt x="114824" y="55075"/>
                  </a:lnTo>
                  <a:lnTo>
                    <a:pt x="113854" y="56899"/>
                  </a:lnTo>
                  <a:lnTo>
                    <a:pt x="113207" y="58723"/>
                  </a:lnTo>
                  <a:lnTo>
                    <a:pt x="112560" y="59452"/>
                  </a:lnTo>
                  <a:lnTo>
                    <a:pt x="112560" y="59452"/>
                  </a:lnTo>
                  <a:lnTo>
                    <a:pt x="111590" y="60547"/>
                  </a:lnTo>
                  <a:lnTo>
                    <a:pt x="110943" y="60547"/>
                  </a:lnTo>
                  <a:lnTo>
                    <a:pt x="110296" y="61276"/>
                  </a:lnTo>
                  <a:lnTo>
                    <a:pt x="110296" y="63100"/>
                  </a:lnTo>
                  <a:lnTo>
                    <a:pt x="108679" y="64559"/>
                  </a:lnTo>
                  <a:lnTo>
                    <a:pt x="108679" y="64559"/>
                  </a:lnTo>
                  <a:lnTo>
                    <a:pt x="108032" y="65653"/>
                  </a:lnTo>
                  <a:lnTo>
                    <a:pt x="107061" y="65653"/>
                  </a:lnTo>
                  <a:lnTo>
                    <a:pt x="102533" y="63829"/>
                  </a:lnTo>
                  <a:lnTo>
                    <a:pt x="101886" y="63829"/>
                  </a:lnTo>
                  <a:lnTo>
                    <a:pt x="101886" y="64559"/>
                  </a:lnTo>
                  <a:lnTo>
                    <a:pt x="100916" y="64559"/>
                  </a:lnTo>
                  <a:lnTo>
                    <a:pt x="100916" y="64559"/>
                  </a:lnTo>
                  <a:lnTo>
                    <a:pt x="100269" y="65653"/>
                  </a:lnTo>
                  <a:lnTo>
                    <a:pt x="100269" y="66382"/>
                  </a:lnTo>
                  <a:lnTo>
                    <a:pt x="100269" y="66382"/>
                  </a:lnTo>
                  <a:lnTo>
                    <a:pt x="100269" y="67477"/>
                  </a:lnTo>
                  <a:lnTo>
                    <a:pt x="100269" y="68936"/>
                  </a:lnTo>
                  <a:lnTo>
                    <a:pt x="100269" y="70759"/>
                  </a:lnTo>
                  <a:lnTo>
                    <a:pt x="101886" y="75136"/>
                  </a:lnTo>
                  <a:lnTo>
                    <a:pt x="101886" y="75866"/>
                  </a:lnTo>
                  <a:lnTo>
                    <a:pt x="101886" y="77689"/>
                  </a:lnTo>
                  <a:lnTo>
                    <a:pt x="101886" y="79513"/>
                  </a:lnTo>
                  <a:lnTo>
                    <a:pt x="101886" y="80243"/>
                  </a:lnTo>
                  <a:lnTo>
                    <a:pt x="102533" y="80972"/>
                  </a:lnTo>
                  <a:lnTo>
                    <a:pt x="102533" y="80972"/>
                  </a:lnTo>
                  <a:lnTo>
                    <a:pt x="104150" y="82796"/>
                  </a:lnTo>
                  <a:lnTo>
                    <a:pt x="109326" y="86443"/>
                  </a:lnTo>
                  <a:lnTo>
                    <a:pt x="104150" y="92279"/>
                  </a:lnTo>
                  <a:lnTo>
                    <a:pt x="103180" y="93373"/>
                  </a:lnTo>
                  <a:lnTo>
                    <a:pt x="102533" y="93373"/>
                  </a:lnTo>
                  <a:lnTo>
                    <a:pt x="98652" y="94832"/>
                  </a:lnTo>
                  <a:lnTo>
                    <a:pt x="96388" y="97386"/>
                  </a:lnTo>
                  <a:lnTo>
                    <a:pt x="94123" y="99209"/>
                  </a:lnTo>
                  <a:lnTo>
                    <a:pt x="93477" y="99209"/>
                  </a:lnTo>
                  <a:lnTo>
                    <a:pt x="92506" y="98480"/>
                  </a:lnTo>
                  <a:lnTo>
                    <a:pt x="91859" y="98480"/>
                  </a:lnTo>
                  <a:lnTo>
                    <a:pt x="90889" y="97386"/>
                  </a:lnTo>
                  <a:lnTo>
                    <a:pt x="90242" y="97386"/>
                  </a:lnTo>
                  <a:lnTo>
                    <a:pt x="90242" y="96656"/>
                  </a:lnTo>
                  <a:lnTo>
                    <a:pt x="89595" y="96656"/>
                  </a:lnTo>
                  <a:lnTo>
                    <a:pt x="88625" y="96656"/>
                  </a:lnTo>
                  <a:lnTo>
                    <a:pt x="88625" y="97386"/>
                  </a:lnTo>
                  <a:lnTo>
                    <a:pt x="87978" y="97386"/>
                  </a:lnTo>
                  <a:lnTo>
                    <a:pt x="87978" y="98480"/>
                  </a:lnTo>
                  <a:lnTo>
                    <a:pt x="87978" y="99939"/>
                  </a:lnTo>
                  <a:lnTo>
                    <a:pt x="87978" y="101033"/>
                  </a:lnTo>
                  <a:lnTo>
                    <a:pt x="87331" y="101762"/>
                  </a:lnTo>
                  <a:lnTo>
                    <a:pt x="86361" y="102857"/>
                  </a:lnTo>
                  <a:lnTo>
                    <a:pt x="85714" y="103586"/>
                  </a:lnTo>
                  <a:lnTo>
                    <a:pt x="85067" y="103586"/>
                  </a:lnTo>
                  <a:lnTo>
                    <a:pt x="77951" y="105410"/>
                  </a:lnTo>
                  <a:lnTo>
                    <a:pt x="77304" y="106139"/>
                  </a:lnTo>
                  <a:lnTo>
                    <a:pt x="77304" y="106139"/>
                  </a:lnTo>
                  <a:lnTo>
                    <a:pt x="76657" y="106869"/>
                  </a:lnTo>
                  <a:lnTo>
                    <a:pt x="72776" y="111246"/>
                  </a:lnTo>
                  <a:lnTo>
                    <a:pt x="71805" y="112340"/>
                  </a:lnTo>
                  <a:lnTo>
                    <a:pt x="71159" y="112340"/>
                  </a:lnTo>
                  <a:lnTo>
                    <a:pt x="70512" y="112340"/>
                  </a:lnTo>
                  <a:lnTo>
                    <a:pt x="70512" y="112340"/>
                  </a:lnTo>
                  <a:lnTo>
                    <a:pt x="69541" y="112340"/>
                  </a:lnTo>
                  <a:lnTo>
                    <a:pt x="69541" y="111246"/>
                  </a:lnTo>
                  <a:lnTo>
                    <a:pt x="68894" y="110516"/>
                  </a:lnTo>
                  <a:lnTo>
                    <a:pt x="67924" y="110516"/>
                  </a:lnTo>
                  <a:lnTo>
                    <a:pt x="67277" y="110516"/>
                  </a:lnTo>
                  <a:lnTo>
                    <a:pt x="64366" y="111246"/>
                  </a:lnTo>
                  <a:lnTo>
                    <a:pt x="61132" y="111246"/>
                  </a:lnTo>
                  <a:lnTo>
                    <a:pt x="59514" y="109422"/>
                  </a:lnTo>
                  <a:lnTo>
                    <a:pt x="58867" y="107963"/>
                  </a:lnTo>
                  <a:lnTo>
                    <a:pt x="58221" y="106869"/>
                  </a:lnTo>
                  <a:lnTo>
                    <a:pt x="57250" y="106869"/>
                  </a:lnTo>
                  <a:lnTo>
                    <a:pt x="55956" y="106869"/>
                  </a:lnTo>
                  <a:lnTo>
                    <a:pt x="54339" y="106869"/>
                  </a:lnTo>
                  <a:lnTo>
                    <a:pt x="47547" y="105410"/>
                  </a:lnTo>
                  <a:lnTo>
                    <a:pt x="43665" y="104316"/>
                  </a:lnTo>
                  <a:lnTo>
                    <a:pt x="39784" y="103586"/>
                  </a:lnTo>
                  <a:lnTo>
                    <a:pt x="37520" y="101762"/>
                  </a:lnTo>
                  <a:lnTo>
                    <a:pt x="36549" y="101762"/>
                  </a:lnTo>
                  <a:lnTo>
                    <a:pt x="36549" y="101762"/>
                  </a:lnTo>
                  <a:lnTo>
                    <a:pt x="33638" y="101033"/>
                  </a:lnTo>
                  <a:lnTo>
                    <a:pt x="31374" y="101033"/>
                  </a:lnTo>
                  <a:lnTo>
                    <a:pt x="29110" y="101762"/>
                  </a:lnTo>
                  <a:lnTo>
                    <a:pt x="25876" y="102857"/>
                  </a:lnTo>
                  <a:lnTo>
                    <a:pt x="22318" y="102857"/>
                  </a:lnTo>
                  <a:lnTo>
                    <a:pt x="21347" y="102857"/>
                  </a:lnTo>
                  <a:lnTo>
                    <a:pt x="21347" y="103586"/>
                  </a:lnTo>
                  <a:lnTo>
                    <a:pt x="20700" y="104316"/>
                  </a:lnTo>
                  <a:lnTo>
                    <a:pt x="20700" y="105410"/>
                  </a:lnTo>
                  <a:lnTo>
                    <a:pt x="19730" y="106869"/>
                  </a:lnTo>
                  <a:lnTo>
                    <a:pt x="19730" y="106869"/>
                  </a:lnTo>
                  <a:lnTo>
                    <a:pt x="19083" y="108693"/>
                  </a:lnTo>
                  <a:lnTo>
                    <a:pt x="18436" y="109422"/>
                  </a:lnTo>
                  <a:lnTo>
                    <a:pt x="18436" y="110516"/>
                  </a:lnTo>
                  <a:lnTo>
                    <a:pt x="18436" y="111246"/>
                  </a:lnTo>
                  <a:lnTo>
                    <a:pt x="18436" y="111246"/>
                  </a:lnTo>
                  <a:lnTo>
                    <a:pt x="19083" y="112340"/>
                  </a:lnTo>
                  <a:lnTo>
                    <a:pt x="19083" y="112340"/>
                  </a:lnTo>
                  <a:lnTo>
                    <a:pt x="19730" y="113069"/>
                  </a:lnTo>
                  <a:lnTo>
                    <a:pt x="20700" y="113799"/>
                  </a:lnTo>
                  <a:lnTo>
                    <a:pt x="21347" y="113799"/>
                  </a:lnTo>
                  <a:lnTo>
                    <a:pt x="21347" y="114893"/>
                  </a:lnTo>
                  <a:lnTo>
                    <a:pt x="22318" y="115623"/>
                  </a:lnTo>
                  <a:lnTo>
                    <a:pt x="22318" y="116352"/>
                  </a:lnTo>
                  <a:lnTo>
                    <a:pt x="22318" y="117446"/>
                  </a:lnTo>
                  <a:lnTo>
                    <a:pt x="22964" y="118176"/>
                  </a:lnTo>
                  <a:lnTo>
                    <a:pt x="22964" y="119270"/>
                  </a:lnTo>
                  <a:lnTo>
                    <a:pt x="22318" y="119270"/>
                  </a:lnTo>
                  <a:lnTo>
                    <a:pt x="21347" y="119270"/>
                  </a:lnTo>
                  <a:lnTo>
                    <a:pt x="20700" y="120000"/>
                  </a:lnTo>
                  <a:lnTo>
                    <a:pt x="17466" y="120000"/>
                  </a:lnTo>
                  <a:lnTo>
                    <a:pt x="15202" y="120000"/>
                  </a:lnTo>
                  <a:lnTo>
                    <a:pt x="15202" y="120000"/>
                  </a:lnTo>
                  <a:lnTo>
                    <a:pt x="14555" y="119270"/>
                  </a:lnTo>
                  <a:lnTo>
                    <a:pt x="13908" y="119270"/>
                  </a:lnTo>
                  <a:lnTo>
                    <a:pt x="10673" y="113799"/>
                  </a:lnTo>
                  <a:lnTo>
                    <a:pt x="10026" y="113069"/>
                  </a:lnTo>
                  <a:lnTo>
                    <a:pt x="9056" y="111246"/>
                  </a:lnTo>
                  <a:lnTo>
                    <a:pt x="9056" y="111246"/>
                  </a:lnTo>
                  <a:lnTo>
                    <a:pt x="8409" y="110516"/>
                  </a:lnTo>
                  <a:lnTo>
                    <a:pt x="6145" y="109422"/>
                  </a:lnTo>
                  <a:lnTo>
                    <a:pt x="7762" y="106869"/>
                  </a:lnTo>
                  <a:lnTo>
                    <a:pt x="7762" y="106139"/>
                  </a:lnTo>
                  <a:lnTo>
                    <a:pt x="7762" y="105410"/>
                  </a:lnTo>
                  <a:lnTo>
                    <a:pt x="7762" y="105410"/>
                  </a:lnTo>
                  <a:lnTo>
                    <a:pt x="6792" y="104316"/>
                  </a:lnTo>
                  <a:lnTo>
                    <a:pt x="7762" y="104316"/>
                  </a:lnTo>
                  <a:lnTo>
                    <a:pt x="9056" y="101762"/>
                  </a:lnTo>
                  <a:lnTo>
                    <a:pt x="10026" y="101033"/>
                  </a:lnTo>
                  <a:lnTo>
                    <a:pt x="10026" y="99939"/>
                  </a:lnTo>
                  <a:lnTo>
                    <a:pt x="9056" y="99209"/>
                  </a:lnTo>
                  <a:lnTo>
                    <a:pt x="9056" y="98480"/>
                  </a:lnTo>
                  <a:lnTo>
                    <a:pt x="9056" y="95927"/>
                  </a:lnTo>
                  <a:lnTo>
                    <a:pt x="8409" y="94832"/>
                  </a:lnTo>
                  <a:lnTo>
                    <a:pt x="8409" y="94832"/>
                  </a:lnTo>
                  <a:lnTo>
                    <a:pt x="8409" y="94103"/>
                  </a:lnTo>
                  <a:lnTo>
                    <a:pt x="7762" y="94103"/>
                  </a:lnTo>
                  <a:lnTo>
                    <a:pt x="7762" y="93373"/>
                  </a:lnTo>
                  <a:lnTo>
                    <a:pt x="6792" y="91550"/>
                  </a:lnTo>
                  <a:lnTo>
                    <a:pt x="6145" y="86443"/>
                  </a:lnTo>
                  <a:lnTo>
                    <a:pt x="6145" y="85349"/>
                  </a:lnTo>
                  <a:lnTo>
                    <a:pt x="5175" y="84620"/>
                  </a:lnTo>
                  <a:lnTo>
                    <a:pt x="3881" y="82796"/>
                  </a:lnTo>
                  <a:lnTo>
                    <a:pt x="3881" y="82066"/>
                  </a:lnTo>
                  <a:lnTo>
                    <a:pt x="2911" y="80243"/>
                  </a:lnTo>
                  <a:lnTo>
                    <a:pt x="2911" y="80243"/>
                  </a:lnTo>
                  <a:lnTo>
                    <a:pt x="2264" y="79513"/>
                  </a:lnTo>
                  <a:lnTo>
                    <a:pt x="2264" y="79513"/>
                  </a:lnTo>
                  <a:lnTo>
                    <a:pt x="1617" y="78419"/>
                  </a:lnTo>
                  <a:lnTo>
                    <a:pt x="646" y="77689"/>
                  </a:lnTo>
                  <a:lnTo>
                    <a:pt x="0" y="76960"/>
                  </a:lnTo>
                  <a:lnTo>
                    <a:pt x="1617" y="75866"/>
                  </a:lnTo>
                  <a:lnTo>
                    <a:pt x="4528" y="75866"/>
                  </a:lnTo>
                  <a:lnTo>
                    <a:pt x="5175" y="75866"/>
                  </a:lnTo>
                  <a:lnTo>
                    <a:pt x="6145" y="75136"/>
                  </a:lnTo>
                  <a:lnTo>
                    <a:pt x="6145" y="74042"/>
                  </a:lnTo>
                  <a:lnTo>
                    <a:pt x="7762" y="73313"/>
                  </a:lnTo>
                  <a:lnTo>
                    <a:pt x="8409" y="72583"/>
                  </a:lnTo>
                  <a:lnTo>
                    <a:pt x="10026" y="68936"/>
                  </a:lnTo>
                  <a:lnTo>
                    <a:pt x="10673" y="68206"/>
                  </a:lnTo>
                  <a:lnTo>
                    <a:pt x="10673" y="67477"/>
                  </a:lnTo>
                  <a:lnTo>
                    <a:pt x="11320" y="67477"/>
                  </a:lnTo>
                  <a:lnTo>
                    <a:pt x="12938" y="68206"/>
                  </a:lnTo>
                  <a:lnTo>
                    <a:pt x="13908" y="68206"/>
                  </a:lnTo>
                  <a:lnTo>
                    <a:pt x="14555" y="68206"/>
                  </a:lnTo>
                  <a:lnTo>
                    <a:pt x="15202" y="65653"/>
                  </a:lnTo>
                  <a:lnTo>
                    <a:pt x="17466" y="63829"/>
                  </a:lnTo>
                  <a:lnTo>
                    <a:pt x="19083" y="62006"/>
                  </a:lnTo>
                  <a:lnTo>
                    <a:pt x="20700" y="61276"/>
                  </a:lnTo>
                  <a:lnTo>
                    <a:pt x="21347" y="60547"/>
                  </a:lnTo>
                  <a:lnTo>
                    <a:pt x="22318" y="59452"/>
                  </a:lnTo>
                  <a:lnTo>
                    <a:pt x="22318" y="59452"/>
                  </a:lnTo>
                  <a:lnTo>
                    <a:pt x="22318" y="59452"/>
                  </a:lnTo>
                  <a:lnTo>
                    <a:pt x="21347" y="58723"/>
                  </a:lnTo>
                  <a:lnTo>
                    <a:pt x="21347" y="58723"/>
                  </a:lnTo>
                  <a:lnTo>
                    <a:pt x="19730" y="57993"/>
                  </a:lnTo>
                  <a:lnTo>
                    <a:pt x="19730" y="57993"/>
                  </a:lnTo>
                  <a:lnTo>
                    <a:pt x="19083" y="56899"/>
                  </a:lnTo>
                  <a:lnTo>
                    <a:pt x="19083" y="56899"/>
                  </a:lnTo>
                  <a:lnTo>
                    <a:pt x="18436" y="55075"/>
                  </a:lnTo>
                  <a:lnTo>
                    <a:pt x="17466" y="54346"/>
                  </a:lnTo>
                  <a:lnTo>
                    <a:pt x="17466" y="54346"/>
                  </a:lnTo>
                  <a:lnTo>
                    <a:pt x="16819" y="53617"/>
                  </a:lnTo>
                  <a:lnTo>
                    <a:pt x="16172" y="52522"/>
                  </a:lnTo>
                  <a:lnTo>
                    <a:pt x="16172" y="51793"/>
                  </a:lnTo>
                  <a:lnTo>
                    <a:pt x="16819" y="49969"/>
                  </a:lnTo>
                  <a:lnTo>
                    <a:pt x="16819" y="49240"/>
                  </a:lnTo>
                  <a:lnTo>
                    <a:pt x="17466" y="49240"/>
                  </a:lnTo>
                  <a:lnTo>
                    <a:pt x="19730" y="48510"/>
                  </a:lnTo>
                  <a:lnTo>
                    <a:pt x="20700" y="48510"/>
                  </a:lnTo>
                  <a:lnTo>
                    <a:pt x="22318" y="45592"/>
                  </a:lnTo>
                  <a:lnTo>
                    <a:pt x="22964" y="45592"/>
                  </a:lnTo>
                  <a:lnTo>
                    <a:pt x="22964" y="44863"/>
                  </a:lnTo>
                  <a:lnTo>
                    <a:pt x="23611" y="42310"/>
                  </a:lnTo>
                  <a:lnTo>
                    <a:pt x="27493" y="37203"/>
                  </a:lnTo>
                  <a:lnTo>
                    <a:pt x="27493" y="37203"/>
                  </a:lnTo>
                  <a:lnTo>
                    <a:pt x="28140" y="36109"/>
                  </a:lnTo>
                  <a:lnTo>
                    <a:pt x="28140" y="37203"/>
                  </a:lnTo>
                  <a:lnTo>
                    <a:pt x="29110" y="37203"/>
                  </a:lnTo>
                  <a:lnTo>
                    <a:pt x="29110" y="37203"/>
                  </a:lnTo>
                  <a:lnTo>
                    <a:pt x="29757" y="37933"/>
                  </a:lnTo>
                  <a:lnTo>
                    <a:pt x="31374" y="37933"/>
                  </a:lnTo>
                  <a:lnTo>
                    <a:pt x="32021" y="38662"/>
                  </a:lnTo>
                  <a:lnTo>
                    <a:pt x="32021" y="38662"/>
                  </a:lnTo>
                  <a:lnTo>
                    <a:pt x="32991" y="38662"/>
                  </a:lnTo>
                  <a:lnTo>
                    <a:pt x="33638" y="40486"/>
                  </a:lnTo>
                  <a:lnTo>
                    <a:pt x="33638" y="40486"/>
                  </a:lnTo>
                  <a:lnTo>
                    <a:pt x="34285" y="41580"/>
                  </a:lnTo>
                  <a:lnTo>
                    <a:pt x="35256" y="41580"/>
                  </a:lnTo>
                  <a:lnTo>
                    <a:pt x="35902" y="42310"/>
                  </a:lnTo>
                  <a:lnTo>
                    <a:pt x="36549" y="42310"/>
                  </a:lnTo>
                  <a:lnTo>
                    <a:pt x="36549" y="41580"/>
                  </a:lnTo>
                  <a:lnTo>
                    <a:pt x="37520" y="40486"/>
                  </a:lnTo>
                  <a:lnTo>
                    <a:pt x="38167" y="39756"/>
                  </a:lnTo>
                  <a:lnTo>
                    <a:pt x="38167" y="39756"/>
                  </a:lnTo>
                  <a:lnTo>
                    <a:pt x="39137" y="39756"/>
                  </a:lnTo>
                  <a:lnTo>
                    <a:pt x="39137" y="40486"/>
                  </a:lnTo>
                  <a:lnTo>
                    <a:pt x="39784" y="40486"/>
                  </a:lnTo>
                  <a:lnTo>
                    <a:pt x="43665" y="43039"/>
                  </a:lnTo>
                  <a:lnTo>
                    <a:pt x="44312" y="43039"/>
                  </a:lnTo>
                  <a:lnTo>
                    <a:pt x="44312" y="44133"/>
                  </a:lnTo>
                  <a:lnTo>
                    <a:pt x="45283" y="44133"/>
                  </a:lnTo>
                  <a:lnTo>
                    <a:pt x="45283" y="44863"/>
                  </a:lnTo>
                  <a:lnTo>
                    <a:pt x="45283" y="44863"/>
                  </a:lnTo>
                  <a:lnTo>
                    <a:pt x="45283" y="46686"/>
                  </a:lnTo>
                  <a:lnTo>
                    <a:pt x="45283" y="47416"/>
                  </a:lnTo>
                  <a:lnTo>
                    <a:pt x="45929" y="48510"/>
                  </a:lnTo>
                  <a:lnTo>
                    <a:pt x="45929" y="48510"/>
                  </a:lnTo>
                  <a:lnTo>
                    <a:pt x="46576" y="49240"/>
                  </a:lnTo>
                  <a:lnTo>
                    <a:pt x="47547" y="49969"/>
                  </a:lnTo>
                  <a:lnTo>
                    <a:pt x="47547" y="51063"/>
                  </a:lnTo>
                  <a:lnTo>
                    <a:pt x="48194" y="51063"/>
                  </a:lnTo>
                  <a:lnTo>
                    <a:pt x="48194" y="51793"/>
                  </a:lnTo>
                  <a:lnTo>
                    <a:pt x="48194" y="52522"/>
                  </a:lnTo>
                  <a:lnTo>
                    <a:pt x="48194" y="53617"/>
                  </a:lnTo>
                  <a:lnTo>
                    <a:pt x="48194" y="54346"/>
                  </a:lnTo>
                  <a:lnTo>
                    <a:pt x="48194" y="54346"/>
                  </a:lnTo>
                  <a:lnTo>
                    <a:pt x="48194" y="54346"/>
                  </a:lnTo>
                  <a:lnTo>
                    <a:pt x="48840" y="54346"/>
                  </a:lnTo>
                  <a:lnTo>
                    <a:pt x="50458" y="53617"/>
                  </a:lnTo>
                  <a:lnTo>
                    <a:pt x="54339" y="49969"/>
                  </a:lnTo>
                  <a:lnTo>
                    <a:pt x="54339" y="49240"/>
                  </a:lnTo>
                  <a:lnTo>
                    <a:pt x="54986" y="48510"/>
                  </a:lnTo>
                  <a:lnTo>
                    <a:pt x="54986" y="47416"/>
                  </a:lnTo>
                  <a:lnTo>
                    <a:pt x="55956" y="46686"/>
                  </a:lnTo>
                  <a:lnTo>
                    <a:pt x="57250" y="42310"/>
                  </a:lnTo>
                  <a:lnTo>
                    <a:pt x="58867" y="37933"/>
                  </a:lnTo>
                  <a:lnTo>
                    <a:pt x="61132" y="32826"/>
                  </a:lnTo>
                  <a:lnTo>
                    <a:pt x="63396" y="29179"/>
                  </a:lnTo>
                  <a:lnTo>
                    <a:pt x="64366" y="27720"/>
                  </a:lnTo>
                  <a:lnTo>
                    <a:pt x="64366" y="25896"/>
                  </a:lnTo>
                  <a:lnTo>
                    <a:pt x="64366" y="25896"/>
                  </a:lnTo>
                  <a:lnTo>
                    <a:pt x="64366" y="24072"/>
                  </a:lnTo>
                  <a:lnTo>
                    <a:pt x="63396" y="24072"/>
                  </a:lnTo>
                  <a:lnTo>
                    <a:pt x="63396" y="22613"/>
                  </a:lnTo>
                  <a:lnTo>
                    <a:pt x="64366" y="22613"/>
                  </a:lnTo>
                  <a:lnTo>
                    <a:pt x="65013" y="21519"/>
                  </a:lnTo>
                  <a:lnTo>
                    <a:pt x="65660" y="20790"/>
                  </a:lnTo>
                  <a:lnTo>
                    <a:pt x="71805" y="10212"/>
                  </a:lnTo>
                  <a:lnTo>
                    <a:pt x="71805" y="9483"/>
                  </a:lnTo>
                  <a:lnTo>
                    <a:pt x="71805" y="9483"/>
                  </a:lnTo>
                  <a:lnTo>
                    <a:pt x="71805" y="7659"/>
                  </a:lnTo>
                  <a:lnTo>
                    <a:pt x="71805" y="6930"/>
                  </a:lnTo>
                  <a:lnTo>
                    <a:pt x="71805" y="6200"/>
                  </a:lnTo>
                  <a:lnTo>
                    <a:pt x="71805" y="4376"/>
                  </a:lnTo>
                  <a:lnTo>
                    <a:pt x="72776" y="3282"/>
                  </a:lnTo>
                  <a:lnTo>
                    <a:pt x="72776" y="2553"/>
                  </a:lnTo>
                  <a:lnTo>
                    <a:pt x="72776" y="2553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44" name="Google Shape;20144;p426"/>
            <p:cNvSpPr/>
            <p:nvPr/>
          </p:nvSpPr>
          <p:spPr>
            <a:xfrm>
              <a:off x="3667378" y="2247645"/>
              <a:ext cx="1288491" cy="7762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804" y="96194"/>
                  </a:moveTo>
                  <a:lnTo>
                    <a:pt x="119804" y="96194"/>
                  </a:lnTo>
                  <a:lnTo>
                    <a:pt x="119804" y="96518"/>
                  </a:lnTo>
                  <a:lnTo>
                    <a:pt x="120000" y="97004"/>
                  </a:lnTo>
                  <a:lnTo>
                    <a:pt x="119804" y="97651"/>
                  </a:lnTo>
                  <a:lnTo>
                    <a:pt x="119317" y="98947"/>
                  </a:lnTo>
                  <a:lnTo>
                    <a:pt x="119317" y="100728"/>
                  </a:lnTo>
                  <a:lnTo>
                    <a:pt x="119121" y="101862"/>
                  </a:lnTo>
                  <a:lnTo>
                    <a:pt x="118146" y="103481"/>
                  </a:lnTo>
                  <a:lnTo>
                    <a:pt x="117951" y="106882"/>
                  </a:lnTo>
                  <a:lnTo>
                    <a:pt x="117658" y="107692"/>
                  </a:lnTo>
                  <a:lnTo>
                    <a:pt x="117951" y="109149"/>
                  </a:lnTo>
                  <a:lnTo>
                    <a:pt x="117658" y="110769"/>
                  </a:lnTo>
                  <a:lnTo>
                    <a:pt x="117658" y="111093"/>
                  </a:lnTo>
                  <a:lnTo>
                    <a:pt x="118146" y="113036"/>
                  </a:lnTo>
                  <a:lnTo>
                    <a:pt x="118439" y="113846"/>
                  </a:lnTo>
                  <a:lnTo>
                    <a:pt x="118439" y="117570"/>
                  </a:lnTo>
                  <a:lnTo>
                    <a:pt x="118634" y="118056"/>
                  </a:lnTo>
                  <a:lnTo>
                    <a:pt x="118439" y="118380"/>
                  </a:lnTo>
                  <a:lnTo>
                    <a:pt x="118146" y="119190"/>
                  </a:lnTo>
                  <a:lnTo>
                    <a:pt x="118146" y="119514"/>
                  </a:lnTo>
                  <a:lnTo>
                    <a:pt x="117463" y="120000"/>
                  </a:lnTo>
                  <a:lnTo>
                    <a:pt x="116975" y="119514"/>
                  </a:lnTo>
                  <a:lnTo>
                    <a:pt x="116780" y="119514"/>
                  </a:lnTo>
                  <a:lnTo>
                    <a:pt x="115121" y="118056"/>
                  </a:lnTo>
                  <a:lnTo>
                    <a:pt x="114731" y="118056"/>
                  </a:lnTo>
                  <a:lnTo>
                    <a:pt x="113365" y="118380"/>
                  </a:lnTo>
                  <a:lnTo>
                    <a:pt x="112878" y="118380"/>
                  </a:lnTo>
                  <a:lnTo>
                    <a:pt x="112195" y="118056"/>
                  </a:lnTo>
                  <a:lnTo>
                    <a:pt x="111219" y="117570"/>
                  </a:lnTo>
                  <a:lnTo>
                    <a:pt x="110048" y="116437"/>
                  </a:lnTo>
                  <a:lnTo>
                    <a:pt x="108975" y="115789"/>
                  </a:lnTo>
                  <a:lnTo>
                    <a:pt x="108487" y="115789"/>
                  </a:lnTo>
                  <a:lnTo>
                    <a:pt x="108000" y="115303"/>
                  </a:lnTo>
                  <a:lnTo>
                    <a:pt x="105463" y="111093"/>
                  </a:lnTo>
                  <a:lnTo>
                    <a:pt x="104975" y="110769"/>
                  </a:lnTo>
                  <a:lnTo>
                    <a:pt x="104975" y="109959"/>
                  </a:lnTo>
                  <a:lnTo>
                    <a:pt x="105463" y="109959"/>
                  </a:lnTo>
                  <a:lnTo>
                    <a:pt x="105658" y="109149"/>
                  </a:lnTo>
                  <a:lnTo>
                    <a:pt x="105658" y="108502"/>
                  </a:lnTo>
                  <a:lnTo>
                    <a:pt x="105268" y="107692"/>
                  </a:lnTo>
                  <a:lnTo>
                    <a:pt x="104975" y="107368"/>
                  </a:lnTo>
                  <a:lnTo>
                    <a:pt x="104097" y="106882"/>
                  </a:lnTo>
                  <a:lnTo>
                    <a:pt x="103609" y="106882"/>
                  </a:lnTo>
                  <a:lnTo>
                    <a:pt x="104585" y="104939"/>
                  </a:lnTo>
                  <a:lnTo>
                    <a:pt x="104780" y="103481"/>
                  </a:lnTo>
                  <a:lnTo>
                    <a:pt x="104097" y="102348"/>
                  </a:lnTo>
                  <a:lnTo>
                    <a:pt x="102926" y="100728"/>
                  </a:lnTo>
                  <a:lnTo>
                    <a:pt x="102048" y="100080"/>
                  </a:lnTo>
                  <a:lnTo>
                    <a:pt x="101560" y="99271"/>
                  </a:lnTo>
                  <a:lnTo>
                    <a:pt x="101073" y="98461"/>
                  </a:lnTo>
                  <a:lnTo>
                    <a:pt x="101073" y="97004"/>
                  </a:lnTo>
                  <a:lnTo>
                    <a:pt x="100878" y="95870"/>
                  </a:lnTo>
                  <a:lnTo>
                    <a:pt x="100390" y="95060"/>
                  </a:lnTo>
                  <a:lnTo>
                    <a:pt x="100195" y="94574"/>
                  </a:lnTo>
                  <a:lnTo>
                    <a:pt x="100390" y="94251"/>
                  </a:lnTo>
                  <a:lnTo>
                    <a:pt x="100390" y="93927"/>
                  </a:lnTo>
                  <a:lnTo>
                    <a:pt x="98731" y="92307"/>
                  </a:lnTo>
                  <a:lnTo>
                    <a:pt x="98048" y="92307"/>
                  </a:lnTo>
                  <a:lnTo>
                    <a:pt x="87902" y="95384"/>
                  </a:lnTo>
                  <a:lnTo>
                    <a:pt x="87219" y="95384"/>
                  </a:lnTo>
                  <a:lnTo>
                    <a:pt x="85365" y="94251"/>
                  </a:lnTo>
                  <a:lnTo>
                    <a:pt x="85170" y="94251"/>
                  </a:lnTo>
                  <a:lnTo>
                    <a:pt x="84487" y="94574"/>
                  </a:lnTo>
                  <a:lnTo>
                    <a:pt x="84195" y="94574"/>
                  </a:lnTo>
                  <a:lnTo>
                    <a:pt x="84000" y="94574"/>
                  </a:lnTo>
                  <a:lnTo>
                    <a:pt x="83317" y="93927"/>
                  </a:lnTo>
                  <a:lnTo>
                    <a:pt x="83121" y="93441"/>
                  </a:lnTo>
                  <a:lnTo>
                    <a:pt x="82634" y="93441"/>
                  </a:lnTo>
                  <a:lnTo>
                    <a:pt x="80780" y="92793"/>
                  </a:lnTo>
                  <a:lnTo>
                    <a:pt x="78926" y="91983"/>
                  </a:lnTo>
                  <a:lnTo>
                    <a:pt x="78048" y="91659"/>
                  </a:lnTo>
                  <a:lnTo>
                    <a:pt x="77560" y="90850"/>
                  </a:lnTo>
                  <a:lnTo>
                    <a:pt x="78243" y="90040"/>
                  </a:lnTo>
                  <a:lnTo>
                    <a:pt x="78731" y="88906"/>
                  </a:lnTo>
                  <a:lnTo>
                    <a:pt x="78731" y="87773"/>
                  </a:lnTo>
                  <a:lnTo>
                    <a:pt x="77756" y="86963"/>
                  </a:lnTo>
                  <a:lnTo>
                    <a:pt x="78439" y="86153"/>
                  </a:lnTo>
                  <a:lnTo>
                    <a:pt x="79804" y="86153"/>
                  </a:lnTo>
                  <a:lnTo>
                    <a:pt x="80585" y="85506"/>
                  </a:lnTo>
                  <a:lnTo>
                    <a:pt x="80585" y="84372"/>
                  </a:lnTo>
                  <a:lnTo>
                    <a:pt x="80097" y="84372"/>
                  </a:lnTo>
                  <a:lnTo>
                    <a:pt x="78731" y="85506"/>
                  </a:lnTo>
                  <a:lnTo>
                    <a:pt x="78926" y="85506"/>
                  </a:lnTo>
                  <a:lnTo>
                    <a:pt x="78926" y="85020"/>
                  </a:lnTo>
                  <a:lnTo>
                    <a:pt x="78243" y="84696"/>
                  </a:lnTo>
                  <a:lnTo>
                    <a:pt x="77756" y="85506"/>
                  </a:lnTo>
                  <a:lnTo>
                    <a:pt x="77268" y="86153"/>
                  </a:lnTo>
                  <a:lnTo>
                    <a:pt x="76585" y="86963"/>
                  </a:lnTo>
                  <a:lnTo>
                    <a:pt x="76390" y="86639"/>
                  </a:lnTo>
                  <a:lnTo>
                    <a:pt x="76195" y="86153"/>
                  </a:lnTo>
                  <a:lnTo>
                    <a:pt x="75902" y="85829"/>
                  </a:lnTo>
                  <a:lnTo>
                    <a:pt x="75707" y="85506"/>
                  </a:lnTo>
                  <a:lnTo>
                    <a:pt x="75512" y="85020"/>
                  </a:lnTo>
                  <a:lnTo>
                    <a:pt x="74731" y="85506"/>
                  </a:lnTo>
                  <a:lnTo>
                    <a:pt x="74536" y="85506"/>
                  </a:lnTo>
                  <a:lnTo>
                    <a:pt x="72195" y="85829"/>
                  </a:lnTo>
                  <a:lnTo>
                    <a:pt x="70146" y="88582"/>
                  </a:lnTo>
                  <a:lnTo>
                    <a:pt x="68585" y="92307"/>
                  </a:lnTo>
                  <a:lnTo>
                    <a:pt x="67414" y="96518"/>
                  </a:lnTo>
                  <a:lnTo>
                    <a:pt x="67121" y="96194"/>
                  </a:lnTo>
                  <a:lnTo>
                    <a:pt x="66926" y="96194"/>
                  </a:lnTo>
                  <a:lnTo>
                    <a:pt x="66731" y="95870"/>
                  </a:lnTo>
                  <a:lnTo>
                    <a:pt x="66439" y="95384"/>
                  </a:lnTo>
                  <a:lnTo>
                    <a:pt x="66439" y="95060"/>
                  </a:lnTo>
                  <a:lnTo>
                    <a:pt x="66243" y="94574"/>
                  </a:lnTo>
                  <a:lnTo>
                    <a:pt x="66048" y="94574"/>
                  </a:lnTo>
                  <a:lnTo>
                    <a:pt x="65756" y="94251"/>
                  </a:lnTo>
                  <a:lnTo>
                    <a:pt x="65560" y="93927"/>
                  </a:lnTo>
                  <a:lnTo>
                    <a:pt x="64878" y="92307"/>
                  </a:lnTo>
                  <a:lnTo>
                    <a:pt x="64585" y="91983"/>
                  </a:lnTo>
                  <a:lnTo>
                    <a:pt x="64585" y="91983"/>
                  </a:lnTo>
                  <a:lnTo>
                    <a:pt x="64195" y="91983"/>
                  </a:lnTo>
                  <a:lnTo>
                    <a:pt x="64195" y="91983"/>
                  </a:lnTo>
                  <a:lnTo>
                    <a:pt x="63414" y="92793"/>
                  </a:lnTo>
                  <a:lnTo>
                    <a:pt x="63219" y="92793"/>
                  </a:lnTo>
                  <a:lnTo>
                    <a:pt x="63219" y="92793"/>
                  </a:lnTo>
                  <a:lnTo>
                    <a:pt x="63024" y="92793"/>
                  </a:lnTo>
                  <a:lnTo>
                    <a:pt x="62731" y="91983"/>
                  </a:lnTo>
                  <a:lnTo>
                    <a:pt x="62536" y="91659"/>
                  </a:lnTo>
                  <a:lnTo>
                    <a:pt x="61853" y="88097"/>
                  </a:lnTo>
                  <a:lnTo>
                    <a:pt x="61658" y="87773"/>
                  </a:lnTo>
                  <a:lnTo>
                    <a:pt x="61658" y="87449"/>
                  </a:lnTo>
                  <a:lnTo>
                    <a:pt x="61365" y="84372"/>
                  </a:lnTo>
                  <a:lnTo>
                    <a:pt x="60878" y="81619"/>
                  </a:lnTo>
                  <a:lnTo>
                    <a:pt x="60878" y="79676"/>
                  </a:lnTo>
                  <a:lnTo>
                    <a:pt x="60878" y="79352"/>
                  </a:lnTo>
                  <a:lnTo>
                    <a:pt x="60878" y="78866"/>
                  </a:lnTo>
                  <a:lnTo>
                    <a:pt x="60682" y="78542"/>
                  </a:lnTo>
                  <a:lnTo>
                    <a:pt x="60682" y="78218"/>
                  </a:lnTo>
                  <a:lnTo>
                    <a:pt x="60487" y="78218"/>
                  </a:lnTo>
                  <a:lnTo>
                    <a:pt x="60195" y="78218"/>
                  </a:lnTo>
                  <a:lnTo>
                    <a:pt x="60195" y="77732"/>
                  </a:lnTo>
                  <a:lnTo>
                    <a:pt x="60000" y="77732"/>
                  </a:lnTo>
                  <a:lnTo>
                    <a:pt x="60000" y="77732"/>
                  </a:lnTo>
                  <a:lnTo>
                    <a:pt x="60000" y="77408"/>
                  </a:lnTo>
                  <a:lnTo>
                    <a:pt x="60487" y="77085"/>
                  </a:lnTo>
                  <a:lnTo>
                    <a:pt x="60487" y="76275"/>
                  </a:lnTo>
                  <a:lnTo>
                    <a:pt x="59804" y="75141"/>
                  </a:lnTo>
                  <a:lnTo>
                    <a:pt x="59512" y="75141"/>
                  </a:lnTo>
                  <a:lnTo>
                    <a:pt x="59317" y="75141"/>
                  </a:lnTo>
                  <a:lnTo>
                    <a:pt x="58341" y="75141"/>
                  </a:lnTo>
                  <a:lnTo>
                    <a:pt x="57658" y="74655"/>
                  </a:lnTo>
                  <a:lnTo>
                    <a:pt x="57463" y="74331"/>
                  </a:lnTo>
                  <a:lnTo>
                    <a:pt x="57268" y="74331"/>
                  </a:lnTo>
                  <a:lnTo>
                    <a:pt x="56292" y="74331"/>
                  </a:lnTo>
                  <a:lnTo>
                    <a:pt x="56097" y="74655"/>
                  </a:lnTo>
                  <a:lnTo>
                    <a:pt x="55804" y="74655"/>
                  </a:lnTo>
                  <a:lnTo>
                    <a:pt x="55804" y="75141"/>
                  </a:lnTo>
                  <a:lnTo>
                    <a:pt x="56097" y="75141"/>
                  </a:lnTo>
                  <a:lnTo>
                    <a:pt x="55804" y="75465"/>
                  </a:lnTo>
                  <a:lnTo>
                    <a:pt x="55804" y="75465"/>
                  </a:lnTo>
                  <a:lnTo>
                    <a:pt x="55121" y="75141"/>
                  </a:lnTo>
                  <a:lnTo>
                    <a:pt x="54926" y="75141"/>
                  </a:lnTo>
                  <a:lnTo>
                    <a:pt x="54731" y="75141"/>
                  </a:lnTo>
                  <a:lnTo>
                    <a:pt x="54731" y="75465"/>
                  </a:lnTo>
                  <a:lnTo>
                    <a:pt x="54731" y="75465"/>
                  </a:lnTo>
                  <a:lnTo>
                    <a:pt x="54926" y="75951"/>
                  </a:lnTo>
                  <a:lnTo>
                    <a:pt x="55121" y="76275"/>
                  </a:lnTo>
                  <a:lnTo>
                    <a:pt x="55121" y="76275"/>
                  </a:lnTo>
                  <a:lnTo>
                    <a:pt x="55414" y="76599"/>
                  </a:lnTo>
                  <a:lnTo>
                    <a:pt x="55414" y="77085"/>
                  </a:lnTo>
                  <a:lnTo>
                    <a:pt x="55121" y="77085"/>
                  </a:lnTo>
                  <a:lnTo>
                    <a:pt x="55121" y="77085"/>
                  </a:lnTo>
                  <a:lnTo>
                    <a:pt x="54926" y="77085"/>
                  </a:lnTo>
                  <a:lnTo>
                    <a:pt x="54439" y="76275"/>
                  </a:lnTo>
                  <a:lnTo>
                    <a:pt x="54243" y="75951"/>
                  </a:lnTo>
                  <a:lnTo>
                    <a:pt x="53951" y="75465"/>
                  </a:lnTo>
                  <a:lnTo>
                    <a:pt x="53951" y="75465"/>
                  </a:lnTo>
                  <a:lnTo>
                    <a:pt x="53756" y="75465"/>
                  </a:lnTo>
                  <a:lnTo>
                    <a:pt x="53756" y="75465"/>
                  </a:lnTo>
                  <a:lnTo>
                    <a:pt x="53560" y="75465"/>
                  </a:lnTo>
                  <a:lnTo>
                    <a:pt x="53560" y="75465"/>
                  </a:lnTo>
                  <a:lnTo>
                    <a:pt x="53073" y="77085"/>
                  </a:lnTo>
                  <a:lnTo>
                    <a:pt x="52390" y="78542"/>
                  </a:lnTo>
                  <a:lnTo>
                    <a:pt x="51902" y="79676"/>
                  </a:lnTo>
                  <a:lnTo>
                    <a:pt x="51902" y="79676"/>
                  </a:lnTo>
                  <a:lnTo>
                    <a:pt x="51707" y="80161"/>
                  </a:lnTo>
                  <a:lnTo>
                    <a:pt x="51219" y="80161"/>
                  </a:lnTo>
                  <a:lnTo>
                    <a:pt x="50731" y="79676"/>
                  </a:lnTo>
                  <a:lnTo>
                    <a:pt x="48878" y="77732"/>
                  </a:lnTo>
                  <a:lnTo>
                    <a:pt x="44975" y="72388"/>
                  </a:lnTo>
                  <a:lnTo>
                    <a:pt x="44487" y="71740"/>
                  </a:lnTo>
                  <a:lnTo>
                    <a:pt x="44097" y="69797"/>
                  </a:lnTo>
                  <a:lnTo>
                    <a:pt x="43804" y="68987"/>
                  </a:lnTo>
                  <a:lnTo>
                    <a:pt x="43609" y="68987"/>
                  </a:lnTo>
                  <a:lnTo>
                    <a:pt x="43609" y="68663"/>
                  </a:lnTo>
                  <a:lnTo>
                    <a:pt x="43121" y="68178"/>
                  </a:lnTo>
                  <a:lnTo>
                    <a:pt x="42731" y="68178"/>
                  </a:lnTo>
                  <a:lnTo>
                    <a:pt x="42439" y="67854"/>
                  </a:lnTo>
                  <a:lnTo>
                    <a:pt x="42243" y="67854"/>
                  </a:lnTo>
                  <a:lnTo>
                    <a:pt x="41951" y="67854"/>
                  </a:lnTo>
                  <a:lnTo>
                    <a:pt x="41560" y="68663"/>
                  </a:lnTo>
                  <a:lnTo>
                    <a:pt x="41268" y="68663"/>
                  </a:lnTo>
                  <a:lnTo>
                    <a:pt x="41268" y="68663"/>
                  </a:lnTo>
                  <a:lnTo>
                    <a:pt x="41268" y="68987"/>
                  </a:lnTo>
                  <a:lnTo>
                    <a:pt x="41073" y="69311"/>
                  </a:lnTo>
                  <a:lnTo>
                    <a:pt x="41073" y="69311"/>
                  </a:lnTo>
                  <a:lnTo>
                    <a:pt x="41073" y="69797"/>
                  </a:lnTo>
                  <a:lnTo>
                    <a:pt x="40878" y="69797"/>
                  </a:lnTo>
                  <a:lnTo>
                    <a:pt x="40585" y="69797"/>
                  </a:lnTo>
                  <a:lnTo>
                    <a:pt x="40585" y="69797"/>
                  </a:lnTo>
                  <a:lnTo>
                    <a:pt x="40195" y="69311"/>
                  </a:lnTo>
                  <a:lnTo>
                    <a:pt x="36682" y="67854"/>
                  </a:lnTo>
                  <a:lnTo>
                    <a:pt x="36487" y="67854"/>
                  </a:lnTo>
                  <a:lnTo>
                    <a:pt x="36487" y="67368"/>
                  </a:lnTo>
                  <a:lnTo>
                    <a:pt x="36487" y="67044"/>
                  </a:lnTo>
                  <a:lnTo>
                    <a:pt x="36487" y="67044"/>
                  </a:lnTo>
                  <a:lnTo>
                    <a:pt x="36682" y="66720"/>
                  </a:lnTo>
                  <a:lnTo>
                    <a:pt x="36682" y="66720"/>
                  </a:lnTo>
                  <a:lnTo>
                    <a:pt x="36878" y="66720"/>
                  </a:lnTo>
                  <a:lnTo>
                    <a:pt x="36878" y="66720"/>
                  </a:lnTo>
                  <a:lnTo>
                    <a:pt x="36878" y="66720"/>
                  </a:lnTo>
                  <a:lnTo>
                    <a:pt x="37170" y="66234"/>
                  </a:lnTo>
                  <a:lnTo>
                    <a:pt x="37170" y="65910"/>
                  </a:lnTo>
                  <a:lnTo>
                    <a:pt x="37365" y="65587"/>
                  </a:lnTo>
                  <a:lnTo>
                    <a:pt x="37365" y="65101"/>
                  </a:lnTo>
                  <a:lnTo>
                    <a:pt x="37365" y="64777"/>
                  </a:lnTo>
                  <a:lnTo>
                    <a:pt x="37365" y="63967"/>
                  </a:lnTo>
                  <a:lnTo>
                    <a:pt x="37365" y="63157"/>
                  </a:lnTo>
                  <a:lnTo>
                    <a:pt x="37365" y="62834"/>
                  </a:lnTo>
                  <a:lnTo>
                    <a:pt x="37170" y="62510"/>
                  </a:lnTo>
                  <a:lnTo>
                    <a:pt x="35804" y="60566"/>
                  </a:lnTo>
                  <a:lnTo>
                    <a:pt x="35317" y="59757"/>
                  </a:lnTo>
                  <a:lnTo>
                    <a:pt x="34829" y="59433"/>
                  </a:lnTo>
                  <a:lnTo>
                    <a:pt x="34634" y="58947"/>
                  </a:lnTo>
                  <a:lnTo>
                    <a:pt x="33951" y="58623"/>
                  </a:lnTo>
                  <a:lnTo>
                    <a:pt x="32780" y="58623"/>
                  </a:lnTo>
                  <a:lnTo>
                    <a:pt x="32780" y="58623"/>
                  </a:lnTo>
                  <a:lnTo>
                    <a:pt x="32292" y="57813"/>
                  </a:lnTo>
                  <a:lnTo>
                    <a:pt x="31609" y="56680"/>
                  </a:lnTo>
                  <a:lnTo>
                    <a:pt x="31414" y="56680"/>
                  </a:lnTo>
                  <a:lnTo>
                    <a:pt x="31121" y="57165"/>
                  </a:lnTo>
                  <a:lnTo>
                    <a:pt x="28878" y="59757"/>
                  </a:lnTo>
                  <a:lnTo>
                    <a:pt x="28390" y="59757"/>
                  </a:lnTo>
                  <a:lnTo>
                    <a:pt x="23512" y="60890"/>
                  </a:lnTo>
                  <a:lnTo>
                    <a:pt x="23317" y="61376"/>
                  </a:lnTo>
                  <a:lnTo>
                    <a:pt x="23024" y="62024"/>
                  </a:lnTo>
                  <a:lnTo>
                    <a:pt x="22829" y="62834"/>
                  </a:lnTo>
                  <a:lnTo>
                    <a:pt x="22634" y="63967"/>
                  </a:lnTo>
                  <a:lnTo>
                    <a:pt x="22829" y="65101"/>
                  </a:lnTo>
                  <a:lnTo>
                    <a:pt x="19609" y="64453"/>
                  </a:lnTo>
                  <a:lnTo>
                    <a:pt x="18439" y="63643"/>
                  </a:lnTo>
                  <a:lnTo>
                    <a:pt x="17951" y="63157"/>
                  </a:lnTo>
                  <a:lnTo>
                    <a:pt x="17951" y="63157"/>
                  </a:lnTo>
                  <a:lnTo>
                    <a:pt x="17756" y="63157"/>
                  </a:lnTo>
                  <a:lnTo>
                    <a:pt x="17756" y="63157"/>
                  </a:lnTo>
                  <a:lnTo>
                    <a:pt x="17560" y="63643"/>
                  </a:lnTo>
                  <a:lnTo>
                    <a:pt x="17268" y="63967"/>
                  </a:lnTo>
                  <a:lnTo>
                    <a:pt x="14341" y="64453"/>
                  </a:lnTo>
                  <a:lnTo>
                    <a:pt x="14048" y="64453"/>
                  </a:lnTo>
                  <a:lnTo>
                    <a:pt x="13853" y="64453"/>
                  </a:lnTo>
                  <a:lnTo>
                    <a:pt x="13365" y="63643"/>
                  </a:lnTo>
                  <a:lnTo>
                    <a:pt x="13365" y="63157"/>
                  </a:lnTo>
                  <a:lnTo>
                    <a:pt x="13170" y="63157"/>
                  </a:lnTo>
                  <a:lnTo>
                    <a:pt x="11512" y="62024"/>
                  </a:lnTo>
                  <a:lnTo>
                    <a:pt x="11317" y="62024"/>
                  </a:lnTo>
                  <a:lnTo>
                    <a:pt x="11317" y="61700"/>
                  </a:lnTo>
                  <a:lnTo>
                    <a:pt x="11317" y="61700"/>
                  </a:lnTo>
                  <a:lnTo>
                    <a:pt x="11317" y="61376"/>
                  </a:lnTo>
                  <a:lnTo>
                    <a:pt x="11317" y="60890"/>
                  </a:lnTo>
                  <a:lnTo>
                    <a:pt x="12000" y="58947"/>
                  </a:lnTo>
                  <a:lnTo>
                    <a:pt x="12195" y="58623"/>
                  </a:lnTo>
                  <a:lnTo>
                    <a:pt x="12487" y="58299"/>
                  </a:lnTo>
                  <a:lnTo>
                    <a:pt x="12487" y="57813"/>
                  </a:lnTo>
                  <a:lnTo>
                    <a:pt x="12487" y="57813"/>
                  </a:lnTo>
                  <a:lnTo>
                    <a:pt x="12487" y="57489"/>
                  </a:lnTo>
                  <a:lnTo>
                    <a:pt x="12487" y="57165"/>
                  </a:lnTo>
                  <a:lnTo>
                    <a:pt x="12195" y="56680"/>
                  </a:lnTo>
                  <a:lnTo>
                    <a:pt x="12195" y="56680"/>
                  </a:lnTo>
                  <a:lnTo>
                    <a:pt x="12195" y="56356"/>
                  </a:lnTo>
                  <a:lnTo>
                    <a:pt x="12487" y="56032"/>
                  </a:lnTo>
                  <a:lnTo>
                    <a:pt x="12682" y="56032"/>
                  </a:lnTo>
                  <a:lnTo>
                    <a:pt x="12682" y="55546"/>
                  </a:lnTo>
                  <a:lnTo>
                    <a:pt x="12682" y="55546"/>
                  </a:lnTo>
                  <a:lnTo>
                    <a:pt x="12682" y="55222"/>
                  </a:lnTo>
                  <a:lnTo>
                    <a:pt x="12487" y="54736"/>
                  </a:lnTo>
                  <a:lnTo>
                    <a:pt x="12195" y="54412"/>
                  </a:lnTo>
                  <a:lnTo>
                    <a:pt x="12000" y="54089"/>
                  </a:lnTo>
                  <a:lnTo>
                    <a:pt x="11804" y="54089"/>
                  </a:lnTo>
                  <a:lnTo>
                    <a:pt x="11024" y="53603"/>
                  </a:lnTo>
                  <a:lnTo>
                    <a:pt x="9951" y="52955"/>
                  </a:lnTo>
                  <a:lnTo>
                    <a:pt x="9658" y="52955"/>
                  </a:lnTo>
                  <a:lnTo>
                    <a:pt x="9658" y="52955"/>
                  </a:lnTo>
                  <a:lnTo>
                    <a:pt x="9463" y="53603"/>
                  </a:lnTo>
                  <a:lnTo>
                    <a:pt x="9170" y="54089"/>
                  </a:lnTo>
                  <a:lnTo>
                    <a:pt x="9170" y="54089"/>
                  </a:lnTo>
                  <a:lnTo>
                    <a:pt x="8975" y="54089"/>
                  </a:lnTo>
                  <a:lnTo>
                    <a:pt x="8780" y="54412"/>
                  </a:lnTo>
                  <a:lnTo>
                    <a:pt x="8097" y="52145"/>
                  </a:lnTo>
                  <a:lnTo>
                    <a:pt x="7609" y="51659"/>
                  </a:lnTo>
                  <a:lnTo>
                    <a:pt x="7414" y="51659"/>
                  </a:lnTo>
                  <a:lnTo>
                    <a:pt x="6926" y="51659"/>
                  </a:lnTo>
                  <a:lnTo>
                    <a:pt x="6439" y="51336"/>
                  </a:lnTo>
                  <a:lnTo>
                    <a:pt x="6243" y="51012"/>
                  </a:lnTo>
                  <a:lnTo>
                    <a:pt x="6243" y="51012"/>
                  </a:lnTo>
                  <a:lnTo>
                    <a:pt x="5951" y="49878"/>
                  </a:lnTo>
                  <a:lnTo>
                    <a:pt x="5756" y="49392"/>
                  </a:lnTo>
                  <a:lnTo>
                    <a:pt x="5756" y="49392"/>
                  </a:lnTo>
                  <a:lnTo>
                    <a:pt x="5756" y="49068"/>
                  </a:lnTo>
                  <a:lnTo>
                    <a:pt x="5951" y="48744"/>
                  </a:lnTo>
                  <a:lnTo>
                    <a:pt x="5951" y="48744"/>
                  </a:lnTo>
                  <a:lnTo>
                    <a:pt x="5951" y="48744"/>
                  </a:lnTo>
                  <a:lnTo>
                    <a:pt x="6243" y="48259"/>
                  </a:lnTo>
                  <a:lnTo>
                    <a:pt x="6243" y="47935"/>
                  </a:lnTo>
                  <a:lnTo>
                    <a:pt x="6243" y="47935"/>
                  </a:lnTo>
                  <a:lnTo>
                    <a:pt x="6243" y="47449"/>
                  </a:lnTo>
                  <a:lnTo>
                    <a:pt x="6243" y="47449"/>
                  </a:lnTo>
                  <a:lnTo>
                    <a:pt x="6439" y="47125"/>
                  </a:lnTo>
                  <a:lnTo>
                    <a:pt x="6634" y="47125"/>
                  </a:lnTo>
                  <a:lnTo>
                    <a:pt x="6634" y="46801"/>
                  </a:lnTo>
                  <a:lnTo>
                    <a:pt x="6634" y="46315"/>
                  </a:lnTo>
                  <a:lnTo>
                    <a:pt x="6439" y="44858"/>
                  </a:lnTo>
                  <a:lnTo>
                    <a:pt x="6243" y="44534"/>
                  </a:lnTo>
                  <a:lnTo>
                    <a:pt x="5951" y="44048"/>
                  </a:lnTo>
                  <a:lnTo>
                    <a:pt x="5268" y="43724"/>
                  </a:lnTo>
                  <a:lnTo>
                    <a:pt x="5268" y="43724"/>
                  </a:lnTo>
                  <a:lnTo>
                    <a:pt x="5073" y="43238"/>
                  </a:lnTo>
                  <a:lnTo>
                    <a:pt x="4585" y="42591"/>
                  </a:lnTo>
                  <a:lnTo>
                    <a:pt x="4390" y="42105"/>
                  </a:lnTo>
                  <a:lnTo>
                    <a:pt x="3902" y="42105"/>
                  </a:lnTo>
                  <a:lnTo>
                    <a:pt x="3024" y="41781"/>
                  </a:lnTo>
                  <a:lnTo>
                    <a:pt x="2731" y="41457"/>
                  </a:lnTo>
                  <a:lnTo>
                    <a:pt x="1170" y="39838"/>
                  </a:lnTo>
                  <a:lnTo>
                    <a:pt x="682" y="39028"/>
                  </a:lnTo>
                  <a:lnTo>
                    <a:pt x="682" y="39028"/>
                  </a:lnTo>
                  <a:lnTo>
                    <a:pt x="487" y="38704"/>
                  </a:lnTo>
                  <a:lnTo>
                    <a:pt x="487" y="38380"/>
                  </a:lnTo>
                  <a:lnTo>
                    <a:pt x="487" y="37570"/>
                  </a:lnTo>
                  <a:lnTo>
                    <a:pt x="487" y="36761"/>
                  </a:lnTo>
                  <a:lnTo>
                    <a:pt x="487" y="36437"/>
                  </a:lnTo>
                  <a:lnTo>
                    <a:pt x="0" y="34493"/>
                  </a:lnTo>
                  <a:lnTo>
                    <a:pt x="0" y="33684"/>
                  </a:lnTo>
                  <a:lnTo>
                    <a:pt x="0" y="33036"/>
                  </a:lnTo>
                  <a:lnTo>
                    <a:pt x="0" y="32550"/>
                  </a:lnTo>
                  <a:lnTo>
                    <a:pt x="0" y="32550"/>
                  </a:lnTo>
                  <a:lnTo>
                    <a:pt x="0" y="32226"/>
                  </a:lnTo>
                  <a:lnTo>
                    <a:pt x="195" y="31740"/>
                  </a:lnTo>
                  <a:lnTo>
                    <a:pt x="195" y="31740"/>
                  </a:lnTo>
                  <a:lnTo>
                    <a:pt x="487" y="31740"/>
                  </a:lnTo>
                  <a:lnTo>
                    <a:pt x="487" y="31417"/>
                  </a:lnTo>
                  <a:lnTo>
                    <a:pt x="682" y="31417"/>
                  </a:lnTo>
                  <a:lnTo>
                    <a:pt x="2048" y="32226"/>
                  </a:lnTo>
                  <a:lnTo>
                    <a:pt x="2341" y="32226"/>
                  </a:lnTo>
                  <a:lnTo>
                    <a:pt x="2536" y="31740"/>
                  </a:lnTo>
                  <a:lnTo>
                    <a:pt x="2536" y="31740"/>
                  </a:lnTo>
                  <a:lnTo>
                    <a:pt x="3024" y="31093"/>
                  </a:lnTo>
                  <a:lnTo>
                    <a:pt x="3024" y="30283"/>
                  </a:lnTo>
                  <a:lnTo>
                    <a:pt x="3219" y="29959"/>
                  </a:lnTo>
                  <a:lnTo>
                    <a:pt x="3414" y="29959"/>
                  </a:lnTo>
                  <a:lnTo>
                    <a:pt x="3707" y="29473"/>
                  </a:lnTo>
                  <a:lnTo>
                    <a:pt x="3707" y="29473"/>
                  </a:lnTo>
                  <a:lnTo>
                    <a:pt x="3902" y="29149"/>
                  </a:lnTo>
                  <a:lnTo>
                    <a:pt x="4097" y="28340"/>
                  </a:lnTo>
                  <a:lnTo>
                    <a:pt x="4390" y="27530"/>
                  </a:lnTo>
                  <a:lnTo>
                    <a:pt x="4585" y="27206"/>
                  </a:lnTo>
                  <a:lnTo>
                    <a:pt x="4878" y="26882"/>
                  </a:lnTo>
                  <a:lnTo>
                    <a:pt x="4878" y="26396"/>
                  </a:lnTo>
                  <a:lnTo>
                    <a:pt x="5268" y="26072"/>
                  </a:lnTo>
                  <a:lnTo>
                    <a:pt x="5560" y="26072"/>
                  </a:lnTo>
                  <a:lnTo>
                    <a:pt x="5756" y="25748"/>
                  </a:lnTo>
                  <a:lnTo>
                    <a:pt x="5951" y="24939"/>
                  </a:lnTo>
                  <a:lnTo>
                    <a:pt x="5951" y="24939"/>
                  </a:lnTo>
                  <a:lnTo>
                    <a:pt x="5951" y="24615"/>
                  </a:lnTo>
                  <a:lnTo>
                    <a:pt x="5756" y="24615"/>
                  </a:lnTo>
                  <a:lnTo>
                    <a:pt x="5073" y="24615"/>
                  </a:lnTo>
                  <a:lnTo>
                    <a:pt x="5073" y="24615"/>
                  </a:lnTo>
                  <a:lnTo>
                    <a:pt x="4878" y="24615"/>
                  </a:lnTo>
                  <a:lnTo>
                    <a:pt x="4585" y="24615"/>
                  </a:lnTo>
                  <a:lnTo>
                    <a:pt x="4585" y="24615"/>
                  </a:lnTo>
                  <a:lnTo>
                    <a:pt x="4585" y="24129"/>
                  </a:lnTo>
                  <a:lnTo>
                    <a:pt x="4390" y="23805"/>
                  </a:lnTo>
                  <a:lnTo>
                    <a:pt x="4097" y="23319"/>
                  </a:lnTo>
                  <a:lnTo>
                    <a:pt x="4097" y="22186"/>
                  </a:lnTo>
                  <a:lnTo>
                    <a:pt x="4097" y="22186"/>
                  </a:lnTo>
                  <a:lnTo>
                    <a:pt x="4097" y="21862"/>
                  </a:lnTo>
                  <a:lnTo>
                    <a:pt x="3902" y="21538"/>
                  </a:lnTo>
                  <a:lnTo>
                    <a:pt x="3902" y="20728"/>
                  </a:lnTo>
                  <a:lnTo>
                    <a:pt x="3902" y="19919"/>
                  </a:lnTo>
                  <a:lnTo>
                    <a:pt x="3902" y="19595"/>
                  </a:lnTo>
                  <a:lnTo>
                    <a:pt x="3902" y="19109"/>
                  </a:lnTo>
                  <a:lnTo>
                    <a:pt x="3707" y="17975"/>
                  </a:lnTo>
                  <a:lnTo>
                    <a:pt x="3707" y="17651"/>
                  </a:lnTo>
                  <a:lnTo>
                    <a:pt x="3707" y="16842"/>
                  </a:lnTo>
                  <a:lnTo>
                    <a:pt x="3707" y="16518"/>
                  </a:lnTo>
                  <a:lnTo>
                    <a:pt x="3707" y="16032"/>
                  </a:lnTo>
                  <a:lnTo>
                    <a:pt x="3902" y="15384"/>
                  </a:lnTo>
                  <a:lnTo>
                    <a:pt x="4097" y="13765"/>
                  </a:lnTo>
                  <a:lnTo>
                    <a:pt x="4097" y="13441"/>
                  </a:lnTo>
                  <a:lnTo>
                    <a:pt x="4097" y="13117"/>
                  </a:lnTo>
                  <a:lnTo>
                    <a:pt x="4097" y="12631"/>
                  </a:lnTo>
                  <a:lnTo>
                    <a:pt x="3902" y="10040"/>
                  </a:lnTo>
                  <a:lnTo>
                    <a:pt x="3902" y="9554"/>
                  </a:lnTo>
                  <a:lnTo>
                    <a:pt x="4585" y="9554"/>
                  </a:lnTo>
                  <a:lnTo>
                    <a:pt x="8097" y="8421"/>
                  </a:lnTo>
                  <a:lnTo>
                    <a:pt x="11804" y="8906"/>
                  </a:lnTo>
                  <a:lnTo>
                    <a:pt x="13170" y="8421"/>
                  </a:lnTo>
                  <a:lnTo>
                    <a:pt x="17951" y="5344"/>
                  </a:lnTo>
                  <a:lnTo>
                    <a:pt x="22829" y="4210"/>
                  </a:lnTo>
                  <a:lnTo>
                    <a:pt x="30243" y="0"/>
                  </a:lnTo>
                  <a:lnTo>
                    <a:pt x="32975" y="323"/>
                  </a:lnTo>
                  <a:lnTo>
                    <a:pt x="32975" y="323"/>
                  </a:lnTo>
                  <a:lnTo>
                    <a:pt x="33951" y="809"/>
                  </a:lnTo>
                  <a:lnTo>
                    <a:pt x="34634" y="2267"/>
                  </a:lnTo>
                  <a:lnTo>
                    <a:pt x="35317" y="1943"/>
                  </a:lnTo>
                  <a:lnTo>
                    <a:pt x="35317" y="3076"/>
                  </a:lnTo>
                  <a:lnTo>
                    <a:pt x="35512" y="4210"/>
                  </a:lnTo>
                  <a:lnTo>
                    <a:pt x="36195" y="6963"/>
                  </a:lnTo>
                  <a:lnTo>
                    <a:pt x="36195" y="7611"/>
                  </a:lnTo>
                  <a:lnTo>
                    <a:pt x="36487" y="8906"/>
                  </a:lnTo>
                  <a:lnTo>
                    <a:pt x="36195" y="9554"/>
                  </a:lnTo>
                  <a:lnTo>
                    <a:pt x="35804" y="11174"/>
                  </a:lnTo>
                  <a:lnTo>
                    <a:pt x="35317" y="12307"/>
                  </a:lnTo>
                  <a:lnTo>
                    <a:pt x="34829" y="12631"/>
                  </a:lnTo>
                  <a:lnTo>
                    <a:pt x="34146" y="13441"/>
                  </a:lnTo>
                  <a:lnTo>
                    <a:pt x="33951" y="14251"/>
                  </a:lnTo>
                  <a:lnTo>
                    <a:pt x="33268" y="16032"/>
                  </a:lnTo>
                  <a:lnTo>
                    <a:pt x="32292" y="17975"/>
                  </a:lnTo>
                  <a:lnTo>
                    <a:pt x="29560" y="21862"/>
                  </a:lnTo>
                  <a:lnTo>
                    <a:pt x="29073" y="23805"/>
                  </a:lnTo>
                  <a:lnTo>
                    <a:pt x="29073" y="26396"/>
                  </a:lnTo>
                  <a:lnTo>
                    <a:pt x="29560" y="29149"/>
                  </a:lnTo>
                  <a:lnTo>
                    <a:pt x="30243" y="31093"/>
                  </a:lnTo>
                  <a:lnTo>
                    <a:pt x="30926" y="32550"/>
                  </a:lnTo>
                  <a:lnTo>
                    <a:pt x="32097" y="33684"/>
                  </a:lnTo>
                  <a:lnTo>
                    <a:pt x="34146" y="35303"/>
                  </a:lnTo>
                  <a:lnTo>
                    <a:pt x="36000" y="35627"/>
                  </a:lnTo>
                  <a:lnTo>
                    <a:pt x="36682" y="35951"/>
                  </a:lnTo>
                  <a:lnTo>
                    <a:pt x="37170" y="36437"/>
                  </a:lnTo>
                  <a:lnTo>
                    <a:pt x="43121" y="39028"/>
                  </a:lnTo>
                  <a:lnTo>
                    <a:pt x="48487" y="41781"/>
                  </a:lnTo>
                  <a:lnTo>
                    <a:pt x="50341" y="42105"/>
                  </a:lnTo>
                  <a:lnTo>
                    <a:pt x="51024" y="42591"/>
                  </a:lnTo>
                  <a:lnTo>
                    <a:pt x="51707" y="43238"/>
                  </a:lnTo>
                  <a:lnTo>
                    <a:pt x="52878" y="44048"/>
                  </a:lnTo>
                  <a:lnTo>
                    <a:pt x="60487" y="45991"/>
                  </a:lnTo>
                  <a:lnTo>
                    <a:pt x="61365" y="46315"/>
                  </a:lnTo>
                  <a:lnTo>
                    <a:pt x="61365" y="46315"/>
                  </a:lnTo>
                  <a:lnTo>
                    <a:pt x="61365" y="45991"/>
                  </a:lnTo>
                  <a:lnTo>
                    <a:pt x="61658" y="45991"/>
                  </a:lnTo>
                  <a:lnTo>
                    <a:pt x="62341" y="46801"/>
                  </a:lnTo>
                  <a:lnTo>
                    <a:pt x="67804" y="47935"/>
                  </a:lnTo>
                  <a:lnTo>
                    <a:pt x="72682" y="50202"/>
                  </a:lnTo>
                  <a:lnTo>
                    <a:pt x="75219" y="52145"/>
                  </a:lnTo>
                  <a:lnTo>
                    <a:pt x="76390" y="53603"/>
                  </a:lnTo>
                  <a:lnTo>
                    <a:pt x="78048" y="56032"/>
                  </a:lnTo>
                  <a:lnTo>
                    <a:pt x="78439" y="56356"/>
                  </a:lnTo>
                  <a:lnTo>
                    <a:pt x="78926" y="56356"/>
                  </a:lnTo>
                  <a:lnTo>
                    <a:pt x="80292" y="57489"/>
                  </a:lnTo>
                  <a:lnTo>
                    <a:pt x="82341" y="60242"/>
                  </a:lnTo>
                  <a:lnTo>
                    <a:pt x="83121" y="60566"/>
                  </a:lnTo>
                  <a:lnTo>
                    <a:pt x="83804" y="60566"/>
                  </a:lnTo>
                  <a:lnTo>
                    <a:pt x="84975" y="61376"/>
                  </a:lnTo>
                  <a:lnTo>
                    <a:pt x="87707" y="61376"/>
                  </a:lnTo>
                  <a:lnTo>
                    <a:pt x="87902" y="61700"/>
                  </a:lnTo>
                  <a:lnTo>
                    <a:pt x="91414" y="62834"/>
                  </a:lnTo>
                  <a:lnTo>
                    <a:pt x="94634" y="65101"/>
                  </a:lnTo>
                  <a:lnTo>
                    <a:pt x="97170" y="65101"/>
                  </a:lnTo>
                  <a:lnTo>
                    <a:pt x="98341" y="65587"/>
                  </a:lnTo>
                  <a:lnTo>
                    <a:pt x="98341" y="67044"/>
                  </a:lnTo>
                  <a:lnTo>
                    <a:pt x="98731" y="67044"/>
                  </a:lnTo>
                  <a:lnTo>
                    <a:pt x="99512" y="66234"/>
                  </a:lnTo>
                  <a:lnTo>
                    <a:pt x="99902" y="66234"/>
                  </a:lnTo>
                  <a:lnTo>
                    <a:pt x="100195" y="66720"/>
                  </a:lnTo>
                  <a:lnTo>
                    <a:pt x="100195" y="67368"/>
                  </a:lnTo>
                  <a:lnTo>
                    <a:pt x="100390" y="67854"/>
                  </a:lnTo>
                  <a:lnTo>
                    <a:pt x="101268" y="68663"/>
                  </a:lnTo>
                  <a:lnTo>
                    <a:pt x="101560" y="68987"/>
                  </a:lnTo>
                  <a:lnTo>
                    <a:pt x="101756" y="72388"/>
                  </a:lnTo>
                  <a:lnTo>
                    <a:pt x="104585" y="74655"/>
                  </a:lnTo>
                  <a:lnTo>
                    <a:pt x="107804" y="76599"/>
                  </a:lnTo>
                  <a:lnTo>
                    <a:pt x="108195" y="76275"/>
                  </a:lnTo>
                  <a:lnTo>
                    <a:pt x="108487" y="76599"/>
                  </a:lnTo>
                  <a:lnTo>
                    <a:pt x="109365" y="78218"/>
                  </a:lnTo>
                  <a:lnTo>
                    <a:pt x="109853" y="78542"/>
                  </a:lnTo>
                  <a:lnTo>
                    <a:pt x="111024" y="79676"/>
                  </a:lnTo>
                  <a:lnTo>
                    <a:pt x="112195" y="81619"/>
                  </a:lnTo>
                  <a:lnTo>
                    <a:pt x="112585" y="82429"/>
                  </a:lnTo>
                  <a:lnTo>
                    <a:pt x="113365" y="82753"/>
                  </a:lnTo>
                  <a:lnTo>
                    <a:pt x="113560" y="83076"/>
                  </a:lnTo>
                  <a:lnTo>
                    <a:pt x="116097" y="86963"/>
                  </a:lnTo>
                  <a:lnTo>
                    <a:pt x="119121" y="94251"/>
                  </a:lnTo>
                  <a:lnTo>
                    <a:pt x="119317" y="94251"/>
                  </a:lnTo>
                  <a:lnTo>
                    <a:pt x="119317" y="94574"/>
                  </a:lnTo>
                  <a:lnTo>
                    <a:pt x="119512" y="94574"/>
                  </a:lnTo>
                  <a:lnTo>
                    <a:pt x="119512" y="95870"/>
                  </a:lnTo>
                  <a:lnTo>
                    <a:pt x="119804" y="96194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45" name="Google Shape;20145;p426"/>
            <p:cNvSpPr/>
            <p:nvPr/>
          </p:nvSpPr>
          <p:spPr>
            <a:xfrm>
              <a:off x="2938280" y="3675461"/>
              <a:ext cx="1219353" cy="16111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958" y="0"/>
                  </a:moveTo>
                  <a:lnTo>
                    <a:pt x="101958" y="0"/>
                  </a:lnTo>
                  <a:lnTo>
                    <a:pt x="102268" y="0"/>
                  </a:lnTo>
                  <a:lnTo>
                    <a:pt x="102474" y="0"/>
                  </a:lnTo>
                  <a:lnTo>
                    <a:pt x="102474" y="390"/>
                  </a:lnTo>
                  <a:lnTo>
                    <a:pt x="102268" y="546"/>
                  </a:lnTo>
                  <a:lnTo>
                    <a:pt x="102268" y="702"/>
                  </a:lnTo>
                  <a:lnTo>
                    <a:pt x="102268" y="1092"/>
                  </a:lnTo>
                  <a:lnTo>
                    <a:pt x="101958" y="1092"/>
                  </a:lnTo>
                  <a:lnTo>
                    <a:pt x="101443" y="1092"/>
                  </a:lnTo>
                  <a:lnTo>
                    <a:pt x="100721" y="702"/>
                  </a:lnTo>
                  <a:lnTo>
                    <a:pt x="100721" y="702"/>
                  </a:lnTo>
                  <a:lnTo>
                    <a:pt x="101030" y="546"/>
                  </a:lnTo>
                  <a:lnTo>
                    <a:pt x="101237" y="390"/>
                  </a:lnTo>
                  <a:lnTo>
                    <a:pt x="101443" y="156"/>
                  </a:lnTo>
                  <a:lnTo>
                    <a:pt x="101443" y="0"/>
                  </a:lnTo>
                  <a:lnTo>
                    <a:pt x="101752" y="0"/>
                  </a:lnTo>
                  <a:lnTo>
                    <a:pt x="101958" y="0"/>
                  </a:lnTo>
                  <a:close/>
                  <a:moveTo>
                    <a:pt x="34226" y="12171"/>
                  </a:moveTo>
                  <a:lnTo>
                    <a:pt x="34226" y="12171"/>
                  </a:lnTo>
                  <a:lnTo>
                    <a:pt x="34639" y="12171"/>
                  </a:lnTo>
                  <a:lnTo>
                    <a:pt x="34948" y="12327"/>
                  </a:lnTo>
                  <a:lnTo>
                    <a:pt x="35154" y="12327"/>
                  </a:lnTo>
                  <a:lnTo>
                    <a:pt x="34432" y="12873"/>
                  </a:lnTo>
                  <a:lnTo>
                    <a:pt x="34226" y="13107"/>
                  </a:lnTo>
                  <a:lnTo>
                    <a:pt x="33711" y="13107"/>
                  </a:lnTo>
                  <a:lnTo>
                    <a:pt x="33711" y="12717"/>
                  </a:lnTo>
                  <a:lnTo>
                    <a:pt x="33711" y="12561"/>
                  </a:lnTo>
                  <a:lnTo>
                    <a:pt x="34226" y="12171"/>
                  </a:lnTo>
                  <a:close/>
                  <a:moveTo>
                    <a:pt x="81958" y="10689"/>
                  </a:moveTo>
                  <a:lnTo>
                    <a:pt x="81958" y="10689"/>
                  </a:lnTo>
                  <a:lnTo>
                    <a:pt x="82268" y="10845"/>
                  </a:lnTo>
                  <a:lnTo>
                    <a:pt x="82474" y="11079"/>
                  </a:lnTo>
                  <a:lnTo>
                    <a:pt x="82474" y="11235"/>
                  </a:lnTo>
                  <a:lnTo>
                    <a:pt x="81958" y="11235"/>
                  </a:lnTo>
                  <a:lnTo>
                    <a:pt x="81237" y="11235"/>
                  </a:lnTo>
                  <a:lnTo>
                    <a:pt x="81030" y="10845"/>
                  </a:lnTo>
                  <a:lnTo>
                    <a:pt x="80721" y="10533"/>
                  </a:lnTo>
                  <a:lnTo>
                    <a:pt x="81030" y="10299"/>
                  </a:lnTo>
                  <a:lnTo>
                    <a:pt x="81443" y="10533"/>
                  </a:lnTo>
                  <a:lnTo>
                    <a:pt x="81958" y="10689"/>
                  </a:lnTo>
                  <a:close/>
                  <a:moveTo>
                    <a:pt x="74639" y="13107"/>
                  </a:moveTo>
                  <a:lnTo>
                    <a:pt x="74639" y="13107"/>
                  </a:lnTo>
                  <a:lnTo>
                    <a:pt x="74432" y="12717"/>
                  </a:lnTo>
                  <a:lnTo>
                    <a:pt x="74948" y="12561"/>
                  </a:lnTo>
                  <a:lnTo>
                    <a:pt x="75154" y="12873"/>
                  </a:lnTo>
                  <a:lnTo>
                    <a:pt x="74639" y="13107"/>
                  </a:lnTo>
                  <a:close/>
                  <a:moveTo>
                    <a:pt x="40515" y="106501"/>
                  </a:moveTo>
                  <a:lnTo>
                    <a:pt x="40515" y="106501"/>
                  </a:lnTo>
                  <a:lnTo>
                    <a:pt x="41030" y="106501"/>
                  </a:lnTo>
                  <a:lnTo>
                    <a:pt x="41237" y="106657"/>
                  </a:lnTo>
                  <a:lnTo>
                    <a:pt x="41237" y="106892"/>
                  </a:lnTo>
                  <a:lnTo>
                    <a:pt x="41237" y="107048"/>
                  </a:lnTo>
                  <a:lnTo>
                    <a:pt x="40721" y="107048"/>
                  </a:lnTo>
                  <a:lnTo>
                    <a:pt x="40515" y="107048"/>
                  </a:lnTo>
                  <a:lnTo>
                    <a:pt x="40309" y="106892"/>
                  </a:lnTo>
                  <a:lnTo>
                    <a:pt x="40309" y="106657"/>
                  </a:lnTo>
                  <a:lnTo>
                    <a:pt x="40515" y="106501"/>
                  </a:lnTo>
                  <a:lnTo>
                    <a:pt x="40515" y="106501"/>
                  </a:lnTo>
                  <a:close/>
                  <a:moveTo>
                    <a:pt x="1752" y="41508"/>
                  </a:moveTo>
                  <a:lnTo>
                    <a:pt x="1752" y="41508"/>
                  </a:lnTo>
                  <a:lnTo>
                    <a:pt x="1958" y="41742"/>
                  </a:lnTo>
                  <a:lnTo>
                    <a:pt x="1443" y="41898"/>
                  </a:lnTo>
                  <a:lnTo>
                    <a:pt x="721" y="41508"/>
                  </a:lnTo>
                  <a:lnTo>
                    <a:pt x="309" y="41118"/>
                  </a:lnTo>
                  <a:lnTo>
                    <a:pt x="0" y="40806"/>
                  </a:lnTo>
                  <a:lnTo>
                    <a:pt x="309" y="40572"/>
                  </a:lnTo>
                  <a:lnTo>
                    <a:pt x="721" y="40416"/>
                  </a:lnTo>
                  <a:lnTo>
                    <a:pt x="1237" y="40572"/>
                  </a:lnTo>
                  <a:lnTo>
                    <a:pt x="1443" y="41118"/>
                  </a:lnTo>
                  <a:lnTo>
                    <a:pt x="1752" y="41508"/>
                  </a:lnTo>
                  <a:close/>
                  <a:moveTo>
                    <a:pt x="34432" y="119219"/>
                  </a:moveTo>
                  <a:lnTo>
                    <a:pt x="34432" y="119219"/>
                  </a:lnTo>
                  <a:lnTo>
                    <a:pt x="34432" y="119609"/>
                  </a:lnTo>
                  <a:lnTo>
                    <a:pt x="34432" y="119765"/>
                  </a:lnTo>
                  <a:lnTo>
                    <a:pt x="34226" y="120000"/>
                  </a:lnTo>
                  <a:lnTo>
                    <a:pt x="33917" y="120000"/>
                  </a:lnTo>
                  <a:lnTo>
                    <a:pt x="33711" y="119765"/>
                  </a:lnTo>
                  <a:lnTo>
                    <a:pt x="33402" y="120000"/>
                  </a:lnTo>
                  <a:lnTo>
                    <a:pt x="31958" y="119609"/>
                  </a:lnTo>
                  <a:lnTo>
                    <a:pt x="31237" y="119609"/>
                  </a:lnTo>
                  <a:lnTo>
                    <a:pt x="31030" y="119453"/>
                  </a:lnTo>
                  <a:lnTo>
                    <a:pt x="31237" y="119219"/>
                  </a:lnTo>
                  <a:lnTo>
                    <a:pt x="31958" y="119219"/>
                  </a:lnTo>
                  <a:lnTo>
                    <a:pt x="32474" y="119219"/>
                  </a:lnTo>
                  <a:lnTo>
                    <a:pt x="33917" y="119063"/>
                  </a:lnTo>
                  <a:lnTo>
                    <a:pt x="34432" y="119219"/>
                  </a:lnTo>
                  <a:lnTo>
                    <a:pt x="34432" y="119219"/>
                  </a:lnTo>
                  <a:lnTo>
                    <a:pt x="34432" y="119219"/>
                  </a:lnTo>
                  <a:lnTo>
                    <a:pt x="34432" y="119219"/>
                  </a:lnTo>
                  <a:close/>
                  <a:moveTo>
                    <a:pt x="90515" y="10299"/>
                  </a:moveTo>
                  <a:lnTo>
                    <a:pt x="90515" y="10299"/>
                  </a:lnTo>
                  <a:lnTo>
                    <a:pt x="89278" y="9752"/>
                  </a:lnTo>
                  <a:lnTo>
                    <a:pt x="90000" y="9206"/>
                  </a:lnTo>
                  <a:lnTo>
                    <a:pt x="91030" y="9050"/>
                  </a:lnTo>
                  <a:lnTo>
                    <a:pt x="91752" y="9050"/>
                  </a:lnTo>
                  <a:lnTo>
                    <a:pt x="91958" y="9440"/>
                  </a:lnTo>
                  <a:lnTo>
                    <a:pt x="91958" y="9596"/>
                  </a:lnTo>
                  <a:lnTo>
                    <a:pt x="91958" y="9752"/>
                  </a:lnTo>
                  <a:lnTo>
                    <a:pt x="91752" y="10143"/>
                  </a:lnTo>
                  <a:lnTo>
                    <a:pt x="91752" y="10533"/>
                  </a:lnTo>
                  <a:lnTo>
                    <a:pt x="90515" y="10299"/>
                  </a:lnTo>
                  <a:close/>
                  <a:moveTo>
                    <a:pt x="7319" y="79739"/>
                  </a:moveTo>
                  <a:lnTo>
                    <a:pt x="7319" y="79739"/>
                  </a:lnTo>
                  <a:lnTo>
                    <a:pt x="7628" y="80442"/>
                  </a:lnTo>
                  <a:lnTo>
                    <a:pt x="7113" y="81612"/>
                  </a:lnTo>
                  <a:lnTo>
                    <a:pt x="5876" y="81612"/>
                  </a:lnTo>
                  <a:lnTo>
                    <a:pt x="4432" y="81066"/>
                  </a:lnTo>
                  <a:lnTo>
                    <a:pt x="3402" y="80286"/>
                  </a:lnTo>
                  <a:lnTo>
                    <a:pt x="3402" y="80130"/>
                  </a:lnTo>
                  <a:lnTo>
                    <a:pt x="2989" y="79583"/>
                  </a:lnTo>
                  <a:lnTo>
                    <a:pt x="2680" y="78959"/>
                  </a:lnTo>
                  <a:lnTo>
                    <a:pt x="3195" y="78803"/>
                  </a:lnTo>
                  <a:lnTo>
                    <a:pt x="3402" y="78803"/>
                  </a:lnTo>
                  <a:lnTo>
                    <a:pt x="3402" y="78647"/>
                  </a:lnTo>
                  <a:lnTo>
                    <a:pt x="3711" y="78413"/>
                  </a:lnTo>
                  <a:lnTo>
                    <a:pt x="3917" y="78647"/>
                  </a:lnTo>
                  <a:lnTo>
                    <a:pt x="4432" y="78803"/>
                  </a:lnTo>
                  <a:lnTo>
                    <a:pt x="4432" y="78803"/>
                  </a:lnTo>
                  <a:lnTo>
                    <a:pt x="4948" y="78803"/>
                  </a:lnTo>
                  <a:lnTo>
                    <a:pt x="5154" y="78959"/>
                  </a:lnTo>
                  <a:lnTo>
                    <a:pt x="5154" y="78959"/>
                  </a:lnTo>
                  <a:lnTo>
                    <a:pt x="5360" y="78647"/>
                  </a:lnTo>
                  <a:lnTo>
                    <a:pt x="6907" y="79349"/>
                  </a:lnTo>
                  <a:lnTo>
                    <a:pt x="7319" y="79739"/>
                  </a:lnTo>
                  <a:close/>
                  <a:moveTo>
                    <a:pt x="96082" y="13498"/>
                  </a:moveTo>
                  <a:lnTo>
                    <a:pt x="96082" y="13498"/>
                  </a:lnTo>
                  <a:lnTo>
                    <a:pt x="96082" y="14044"/>
                  </a:lnTo>
                  <a:lnTo>
                    <a:pt x="96597" y="14044"/>
                  </a:lnTo>
                  <a:lnTo>
                    <a:pt x="97113" y="14356"/>
                  </a:lnTo>
                  <a:lnTo>
                    <a:pt x="97628" y="14746"/>
                  </a:lnTo>
                  <a:lnTo>
                    <a:pt x="97835" y="15136"/>
                  </a:lnTo>
                  <a:lnTo>
                    <a:pt x="97628" y="15292"/>
                  </a:lnTo>
                  <a:lnTo>
                    <a:pt x="97113" y="15682"/>
                  </a:lnTo>
                  <a:lnTo>
                    <a:pt x="96391" y="15136"/>
                  </a:lnTo>
                  <a:lnTo>
                    <a:pt x="95670" y="14746"/>
                  </a:lnTo>
                  <a:lnTo>
                    <a:pt x="95360" y="14200"/>
                  </a:lnTo>
                  <a:lnTo>
                    <a:pt x="95876" y="13498"/>
                  </a:lnTo>
                  <a:lnTo>
                    <a:pt x="96082" y="13498"/>
                  </a:lnTo>
                  <a:close/>
                  <a:moveTo>
                    <a:pt x="95360" y="10689"/>
                  </a:moveTo>
                  <a:lnTo>
                    <a:pt x="95360" y="10689"/>
                  </a:lnTo>
                  <a:lnTo>
                    <a:pt x="95360" y="11235"/>
                  </a:lnTo>
                  <a:lnTo>
                    <a:pt x="95670" y="11469"/>
                  </a:lnTo>
                  <a:lnTo>
                    <a:pt x="95876" y="11625"/>
                  </a:lnTo>
                  <a:lnTo>
                    <a:pt x="96082" y="11625"/>
                  </a:lnTo>
                  <a:lnTo>
                    <a:pt x="96082" y="11781"/>
                  </a:lnTo>
                  <a:lnTo>
                    <a:pt x="95154" y="12015"/>
                  </a:lnTo>
                  <a:lnTo>
                    <a:pt x="95360" y="12327"/>
                  </a:lnTo>
                  <a:lnTo>
                    <a:pt x="95670" y="12561"/>
                  </a:lnTo>
                  <a:lnTo>
                    <a:pt x="95876" y="12561"/>
                  </a:lnTo>
                  <a:lnTo>
                    <a:pt x="95876" y="12717"/>
                  </a:lnTo>
                  <a:lnTo>
                    <a:pt x="95360" y="12873"/>
                  </a:lnTo>
                  <a:lnTo>
                    <a:pt x="94639" y="12717"/>
                  </a:lnTo>
                  <a:lnTo>
                    <a:pt x="94226" y="12561"/>
                  </a:lnTo>
                  <a:lnTo>
                    <a:pt x="93711" y="12327"/>
                  </a:lnTo>
                  <a:lnTo>
                    <a:pt x="93402" y="12171"/>
                  </a:lnTo>
                  <a:lnTo>
                    <a:pt x="93402" y="11625"/>
                  </a:lnTo>
                  <a:lnTo>
                    <a:pt x="93402" y="11079"/>
                  </a:lnTo>
                  <a:lnTo>
                    <a:pt x="93917" y="10689"/>
                  </a:lnTo>
                  <a:lnTo>
                    <a:pt x="95154" y="10689"/>
                  </a:lnTo>
                  <a:lnTo>
                    <a:pt x="95360" y="10689"/>
                  </a:lnTo>
                  <a:close/>
                  <a:moveTo>
                    <a:pt x="117628" y="17321"/>
                  </a:moveTo>
                  <a:lnTo>
                    <a:pt x="117628" y="17321"/>
                  </a:lnTo>
                  <a:lnTo>
                    <a:pt x="118041" y="16775"/>
                  </a:lnTo>
                  <a:lnTo>
                    <a:pt x="119278" y="15838"/>
                  </a:lnTo>
                  <a:lnTo>
                    <a:pt x="119587" y="15838"/>
                  </a:lnTo>
                  <a:lnTo>
                    <a:pt x="119793" y="15682"/>
                  </a:lnTo>
                  <a:lnTo>
                    <a:pt x="120000" y="15526"/>
                  </a:lnTo>
                  <a:lnTo>
                    <a:pt x="120000" y="15292"/>
                  </a:lnTo>
                  <a:lnTo>
                    <a:pt x="118762" y="15292"/>
                  </a:lnTo>
                  <a:lnTo>
                    <a:pt x="116597" y="14980"/>
                  </a:lnTo>
                  <a:lnTo>
                    <a:pt x="115670" y="14980"/>
                  </a:lnTo>
                  <a:lnTo>
                    <a:pt x="115154" y="15292"/>
                  </a:lnTo>
                  <a:lnTo>
                    <a:pt x="114226" y="16384"/>
                  </a:lnTo>
                  <a:lnTo>
                    <a:pt x="112989" y="17165"/>
                  </a:lnTo>
                  <a:lnTo>
                    <a:pt x="112474" y="17321"/>
                  </a:lnTo>
                  <a:lnTo>
                    <a:pt x="111958" y="17867"/>
                  </a:lnTo>
                  <a:lnTo>
                    <a:pt x="109587" y="19037"/>
                  </a:lnTo>
                  <a:lnTo>
                    <a:pt x="108556" y="19193"/>
                  </a:lnTo>
                  <a:lnTo>
                    <a:pt x="107835" y="19349"/>
                  </a:lnTo>
                  <a:lnTo>
                    <a:pt x="107319" y="19349"/>
                  </a:lnTo>
                  <a:lnTo>
                    <a:pt x="106907" y="19193"/>
                  </a:lnTo>
                  <a:lnTo>
                    <a:pt x="106597" y="18803"/>
                  </a:lnTo>
                  <a:lnTo>
                    <a:pt x="106597" y="17867"/>
                  </a:lnTo>
                  <a:lnTo>
                    <a:pt x="106391" y="17711"/>
                  </a:lnTo>
                  <a:lnTo>
                    <a:pt x="106391" y="17711"/>
                  </a:lnTo>
                  <a:lnTo>
                    <a:pt x="106391" y="17711"/>
                  </a:lnTo>
                  <a:lnTo>
                    <a:pt x="106391" y="18101"/>
                  </a:lnTo>
                  <a:lnTo>
                    <a:pt x="106391" y="18101"/>
                  </a:lnTo>
                  <a:lnTo>
                    <a:pt x="106391" y="18257"/>
                  </a:lnTo>
                  <a:lnTo>
                    <a:pt x="106597" y="18413"/>
                  </a:lnTo>
                  <a:lnTo>
                    <a:pt x="105670" y="20442"/>
                  </a:lnTo>
                  <a:lnTo>
                    <a:pt x="104948" y="21378"/>
                  </a:lnTo>
                  <a:lnTo>
                    <a:pt x="103195" y="22314"/>
                  </a:lnTo>
                  <a:lnTo>
                    <a:pt x="102680" y="22548"/>
                  </a:lnTo>
                  <a:lnTo>
                    <a:pt x="102268" y="22860"/>
                  </a:lnTo>
                  <a:lnTo>
                    <a:pt x="101443" y="22860"/>
                  </a:lnTo>
                  <a:lnTo>
                    <a:pt x="101237" y="22704"/>
                  </a:lnTo>
                  <a:lnTo>
                    <a:pt x="101030" y="22314"/>
                  </a:lnTo>
                  <a:lnTo>
                    <a:pt x="100721" y="22314"/>
                  </a:lnTo>
                  <a:lnTo>
                    <a:pt x="100515" y="22314"/>
                  </a:lnTo>
                  <a:lnTo>
                    <a:pt x="99278" y="22548"/>
                  </a:lnTo>
                  <a:lnTo>
                    <a:pt x="98556" y="22314"/>
                  </a:lnTo>
                  <a:lnTo>
                    <a:pt x="98041" y="22314"/>
                  </a:lnTo>
                  <a:lnTo>
                    <a:pt x="97835" y="22314"/>
                  </a:lnTo>
                  <a:lnTo>
                    <a:pt x="97113" y="21768"/>
                  </a:lnTo>
                  <a:lnTo>
                    <a:pt x="96597" y="21768"/>
                  </a:lnTo>
                  <a:lnTo>
                    <a:pt x="95876" y="21768"/>
                  </a:lnTo>
                  <a:lnTo>
                    <a:pt x="95360" y="21768"/>
                  </a:lnTo>
                  <a:lnTo>
                    <a:pt x="95154" y="21924"/>
                  </a:lnTo>
                  <a:lnTo>
                    <a:pt x="94639" y="22314"/>
                  </a:lnTo>
                  <a:lnTo>
                    <a:pt x="92268" y="23250"/>
                  </a:lnTo>
                  <a:lnTo>
                    <a:pt x="91752" y="23250"/>
                  </a:lnTo>
                  <a:lnTo>
                    <a:pt x="90515" y="23407"/>
                  </a:lnTo>
                  <a:lnTo>
                    <a:pt x="90309" y="23641"/>
                  </a:lnTo>
                  <a:lnTo>
                    <a:pt x="89072" y="24889"/>
                  </a:lnTo>
                  <a:lnTo>
                    <a:pt x="88350" y="25825"/>
                  </a:lnTo>
                  <a:lnTo>
                    <a:pt x="87319" y="26605"/>
                  </a:lnTo>
                  <a:lnTo>
                    <a:pt x="83402" y="28244"/>
                  </a:lnTo>
                  <a:lnTo>
                    <a:pt x="81958" y="28790"/>
                  </a:lnTo>
                  <a:lnTo>
                    <a:pt x="80721" y="28400"/>
                  </a:lnTo>
                  <a:lnTo>
                    <a:pt x="79278" y="29336"/>
                  </a:lnTo>
                  <a:lnTo>
                    <a:pt x="77628" y="30117"/>
                  </a:lnTo>
                  <a:lnTo>
                    <a:pt x="75670" y="30273"/>
                  </a:lnTo>
                  <a:lnTo>
                    <a:pt x="71443" y="30429"/>
                  </a:lnTo>
                  <a:lnTo>
                    <a:pt x="70515" y="30819"/>
                  </a:lnTo>
                  <a:lnTo>
                    <a:pt x="70000" y="30819"/>
                  </a:lnTo>
                  <a:lnTo>
                    <a:pt x="69278" y="30975"/>
                  </a:lnTo>
                  <a:lnTo>
                    <a:pt x="68556" y="30819"/>
                  </a:lnTo>
                  <a:lnTo>
                    <a:pt x="66907" y="30429"/>
                  </a:lnTo>
                  <a:lnTo>
                    <a:pt x="66597" y="30819"/>
                  </a:lnTo>
                  <a:lnTo>
                    <a:pt x="64432" y="31365"/>
                  </a:lnTo>
                  <a:lnTo>
                    <a:pt x="63917" y="31755"/>
                  </a:lnTo>
                  <a:lnTo>
                    <a:pt x="63402" y="32145"/>
                  </a:lnTo>
                  <a:lnTo>
                    <a:pt x="63195" y="32457"/>
                  </a:lnTo>
                  <a:lnTo>
                    <a:pt x="61752" y="32847"/>
                  </a:lnTo>
                  <a:lnTo>
                    <a:pt x="60515" y="33550"/>
                  </a:lnTo>
                  <a:lnTo>
                    <a:pt x="59793" y="33940"/>
                  </a:lnTo>
                  <a:lnTo>
                    <a:pt x="57628" y="33940"/>
                  </a:lnTo>
                  <a:lnTo>
                    <a:pt x="56907" y="33940"/>
                  </a:lnTo>
                  <a:lnTo>
                    <a:pt x="56907" y="33940"/>
                  </a:lnTo>
                  <a:lnTo>
                    <a:pt x="56907" y="33940"/>
                  </a:lnTo>
                  <a:lnTo>
                    <a:pt x="56907" y="33784"/>
                  </a:lnTo>
                  <a:lnTo>
                    <a:pt x="56391" y="33550"/>
                  </a:lnTo>
                  <a:lnTo>
                    <a:pt x="54948" y="33550"/>
                  </a:lnTo>
                  <a:lnTo>
                    <a:pt x="53711" y="33237"/>
                  </a:lnTo>
                  <a:lnTo>
                    <a:pt x="52474" y="32691"/>
                  </a:lnTo>
                  <a:lnTo>
                    <a:pt x="51237" y="32457"/>
                  </a:lnTo>
                  <a:lnTo>
                    <a:pt x="51030" y="32301"/>
                  </a:lnTo>
                  <a:lnTo>
                    <a:pt x="50721" y="31911"/>
                  </a:lnTo>
                  <a:lnTo>
                    <a:pt x="50515" y="31521"/>
                  </a:lnTo>
                  <a:lnTo>
                    <a:pt x="50515" y="30975"/>
                  </a:lnTo>
                  <a:lnTo>
                    <a:pt x="49587" y="30663"/>
                  </a:lnTo>
                  <a:lnTo>
                    <a:pt x="45360" y="31365"/>
                  </a:lnTo>
                  <a:lnTo>
                    <a:pt x="44639" y="30429"/>
                  </a:lnTo>
                  <a:lnTo>
                    <a:pt x="44639" y="30273"/>
                  </a:lnTo>
                  <a:lnTo>
                    <a:pt x="44432" y="29180"/>
                  </a:lnTo>
                  <a:lnTo>
                    <a:pt x="44226" y="28946"/>
                  </a:lnTo>
                  <a:lnTo>
                    <a:pt x="42680" y="28400"/>
                  </a:lnTo>
                  <a:lnTo>
                    <a:pt x="42474" y="28400"/>
                  </a:lnTo>
                  <a:lnTo>
                    <a:pt x="42474" y="28010"/>
                  </a:lnTo>
                  <a:lnTo>
                    <a:pt x="42474" y="27854"/>
                  </a:lnTo>
                  <a:lnTo>
                    <a:pt x="42268" y="27854"/>
                  </a:lnTo>
                  <a:lnTo>
                    <a:pt x="41958" y="27854"/>
                  </a:lnTo>
                  <a:lnTo>
                    <a:pt x="41443" y="28244"/>
                  </a:lnTo>
                  <a:lnTo>
                    <a:pt x="41030" y="28400"/>
                  </a:lnTo>
                  <a:lnTo>
                    <a:pt x="40515" y="28634"/>
                  </a:lnTo>
                  <a:lnTo>
                    <a:pt x="40309" y="28790"/>
                  </a:lnTo>
                  <a:lnTo>
                    <a:pt x="39587" y="28634"/>
                  </a:lnTo>
                  <a:lnTo>
                    <a:pt x="39587" y="29336"/>
                  </a:lnTo>
                  <a:lnTo>
                    <a:pt x="38762" y="29726"/>
                  </a:lnTo>
                  <a:lnTo>
                    <a:pt x="37835" y="29882"/>
                  </a:lnTo>
                  <a:lnTo>
                    <a:pt x="37113" y="29882"/>
                  </a:lnTo>
                  <a:lnTo>
                    <a:pt x="35876" y="29726"/>
                  </a:lnTo>
                  <a:lnTo>
                    <a:pt x="35360" y="29726"/>
                  </a:lnTo>
                  <a:lnTo>
                    <a:pt x="35154" y="29726"/>
                  </a:lnTo>
                  <a:lnTo>
                    <a:pt x="34639" y="30117"/>
                  </a:lnTo>
                  <a:lnTo>
                    <a:pt x="34639" y="30273"/>
                  </a:lnTo>
                  <a:lnTo>
                    <a:pt x="34948" y="30663"/>
                  </a:lnTo>
                  <a:lnTo>
                    <a:pt x="33917" y="31521"/>
                  </a:lnTo>
                  <a:lnTo>
                    <a:pt x="33917" y="31911"/>
                  </a:lnTo>
                  <a:lnTo>
                    <a:pt x="34432" y="32145"/>
                  </a:lnTo>
                  <a:lnTo>
                    <a:pt x="34432" y="32457"/>
                  </a:lnTo>
                  <a:lnTo>
                    <a:pt x="34639" y="32847"/>
                  </a:lnTo>
                  <a:lnTo>
                    <a:pt x="34639" y="33003"/>
                  </a:lnTo>
                  <a:lnTo>
                    <a:pt x="34639" y="33237"/>
                  </a:lnTo>
                  <a:lnTo>
                    <a:pt x="34432" y="33394"/>
                  </a:lnTo>
                  <a:lnTo>
                    <a:pt x="33402" y="34330"/>
                  </a:lnTo>
                  <a:lnTo>
                    <a:pt x="30721" y="35578"/>
                  </a:lnTo>
                  <a:lnTo>
                    <a:pt x="29278" y="35968"/>
                  </a:lnTo>
                  <a:lnTo>
                    <a:pt x="28041" y="35578"/>
                  </a:lnTo>
                  <a:lnTo>
                    <a:pt x="28041" y="35266"/>
                  </a:lnTo>
                  <a:lnTo>
                    <a:pt x="27628" y="35032"/>
                  </a:lnTo>
                  <a:lnTo>
                    <a:pt x="26597" y="34876"/>
                  </a:lnTo>
                  <a:lnTo>
                    <a:pt x="26082" y="34720"/>
                  </a:lnTo>
                  <a:lnTo>
                    <a:pt x="25154" y="33394"/>
                  </a:lnTo>
                  <a:lnTo>
                    <a:pt x="23917" y="32145"/>
                  </a:lnTo>
                  <a:lnTo>
                    <a:pt x="23711" y="31521"/>
                  </a:lnTo>
                  <a:lnTo>
                    <a:pt x="23195" y="31521"/>
                  </a:lnTo>
                  <a:lnTo>
                    <a:pt x="22989" y="31521"/>
                  </a:lnTo>
                  <a:lnTo>
                    <a:pt x="22680" y="31209"/>
                  </a:lnTo>
                  <a:lnTo>
                    <a:pt x="22268" y="31911"/>
                  </a:lnTo>
                  <a:lnTo>
                    <a:pt x="22680" y="32691"/>
                  </a:lnTo>
                  <a:lnTo>
                    <a:pt x="22680" y="33394"/>
                  </a:lnTo>
                  <a:lnTo>
                    <a:pt x="22268" y="33940"/>
                  </a:lnTo>
                  <a:lnTo>
                    <a:pt x="21752" y="33940"/>
                  </a:lnTo>
                  <a:lnTo>
                    <a:pt x="21237" y="33940"/>
                  </a:lnTo>
                  <a:lnTo>
                    <a:pt x="20721" y="33940"/>
                  </a:lnTo>
                  <a:lnTo>
                    <a:pt x="20515" y="34330"/>
                  </a:lnTo>
                  <a:lnTo>
                    <a:pt x="20515" y="34876"/>
                  </a:lnTo>
                  <a:lnTo>
                    <a:pt x="20000" y="35266"/>
                  </a:lnTo>
                  <a:lnTo>
                    <a:pt x="19278" y="35968"/>
                  </a:lnTo>
                  <a:lnTo>
                    <a:pt x="18041" y="35812"/>
                  </a:lnTo>
                  <a:lnTo>
                    <a:pt x="17319" y="36514"/>
                  </a:lnTo>
                  <a:lnTo>
                    <a:pt x="16597" y="37295"/>
                  </a:lnTo>
                  <a:lnTo>
                    <a:pt x="15670" y="37841"/>
                  </a:lnTo>
                  <a:lnTo>
                    <a:pt x="15876" y="37997"/>
                  </a:lnTo>
                  <a:lnTo>
                    <a:pt x="16082" y="38543"/>
                  </a:lnTo>
                  <a:lnTo>
                    <a:pt x="15876" y="39089"/>
                  </a:lnTo>
                  <a:lnTo>
                    <a:pt x="15876" y="40026"/>
                  </a:lnTo>
                  <a:lnTo>
                    <a:pt x="15360" y="41352"/>
                  </a:lnTo>
                  <a:lnTo>
                    <a:pt x="15154" y="41352"/>
                  </a:lnTo>
                  <a:lnTo>
                    <a:pt x="15154" y="41508"/>
                  </a:lnTo>
                  <a:lnTo>
                    <a:pt x="15360" y="41742"/>
                  </a:lnTo>
                  <a:lnTo>
                    <a:pt x="15360" y="41898"/>
                  </a:lnTo>
                  <a:lnTo>
                    <a:pt x="15876" y="42288"/>
                  </a:lnTo>
                  <a:lnTo>
                    <a:pt x="15876" y="42444"/>
                  </a:lnTo>
                  <a:lnTo>
                    <a:pt x="15876" y="42834"/>
                  </a:lnTo>
                  <a:lnTo>
                    <a:pt x="15876" y="43381"/>
                  </a:lnTo>
                  <a:lnTo>
                    <a:pt x="15876" y="43381"/>
                  </a:lnTo>
                  <a:lnTo>
                    <a:pt x="15670" y="44317"/>
                  </a:lnTo>
                  <a:lnTo>
                    <a:pt x="15876" y="44473"/>
                  </a:lnTo>
                  <a:lnTo>
                    <a:pt x="15670" y="44473"/>
                  </a:lnTo>
                  <a:lnTo>
                    <a:pt x="15154" y="44863"/>
                  </a:lnTo>
                  <a:lnTo>
                    <a:pt x="15154" y="44629"/>
                  </a:lnTo>
                  <a:lnTo>
                    <a:pt x="14639" y="45019"/>
                  </a:lnTo>
                  <a:lnTo>
                    <a:pt x="14639" y="45409"/>
                  </a:lnTo>
                  <a:lnTo>
                    <a:pt x="14948" y="45799"/>
                  </a:lnTo>
                  <a:lnTo>
                    <a:pt x="15360" y="46111"/>
                  </a:lnTo>
                  <a:lnTo>
                    <a:pt x="15876" y="46501"/>
                  </a:lnTo>
                  <a:lnTo>
                    <a:pt x="16082" y="46892"/>
                  </a:lnTo>
                  <a:lnTo>
                    <a:pt x="16082" y="47282"/>
                  </a:lnTo>
                  <a:lnTo>
                    <a:pt x="16391" y="47828"/>
                  </a:lnTo>
                  <a:lnTo>
                    <a:pt x="16907" y="48374"/>
                  </a:lnTo>
                  <a:lnTo>
                    <a:pt x="17319" y="48920"/>
                  </a:lnTo>
                  <a:lnTo>
                    <a:pt x="18041" y="49466"/>
                  </a:lnTo>
                  <a:lnTo>
                    <a:pt x="18762" y="49622"/>
                  </a:lnTo>
                  <a:lnTo>
                    <a:pt x="20000" y="49466"/>
                  </a:lnTo>
                  <a:lnTo>
                    <a:pt x="20515" y="49466"/>
                  </a:lnTo>
                  <a:lnTo>
                    <a:pt x="21237" y="50013"/>
                  </a:lnTo>
                  <a:lnTo>
                    <a:pt x="22989" y="51651"/>
                  </a:lnTo>
                  <a:lnTo>
                    <a:pt x="23917" y="52041"/>
                  </a:lnTo>
                  <a:lnTo>
                    <a:pt x="25154" y="52041"/>
                  </a:lnTo>
                  <a:lnTo>
                    <a:pt x="28041" y="51339"/>
                  </a:lnTo>
                  <a:lnTo>
                    <a:pt x="30721" y="50949"/>
                  </a:lnTo>
                  <a:lnTo>
                    <a:pt x="33402" y="50715"/>
                  </a:lnTo>
                  <a:lnTo>
                    <a:pt x="34639" y="50949"/>
                  </a:lnTo>
                  <a:lnTo>
                    <a:pt x="35670" y="51651"/>
                  </a:lnTo>
                  <a:lnTo>
                    <a:pt x="35876" y="51885"/>
                  </a:lnTo>
                  <a:lnTo>
                    <a:pt x="36082" y="52431"/>
                  </a:lnTo>
                  <a:lnTo>
                    <a:pt x="36391" y="52821"/>
                  </a:lnTo>
                  <a:lnTo>
                    <a:pt x="36907" y="52977"/>
                  </a:lnTo>
                  <a:lnTo>
                    <a:pt x="37113" y="52821"/>
                  </a:lnTo>
                  <a:lnTo>
                    <a:pt x="37628" y="52587"/>
                  </a:lnTo>
                  <a:lnTo>
                    <a:pt x="41958" y="52431"/>
                  </a:lnTo>
                  <a:lnTo>
                    <a:pt x="41958" y="52587"/>
                  </a:lnTo>
                  <a:lnTo>
                    <a:pt x="42474" y="52977"/>
                  </a:lnTo>
                  <a:lnTo>
                    <a:pt x="42680" y="52977"/>
                  </a:lnTo>
                  <a:lnTo>
                    <a:pt x="43195" y="53133"/>
                  </a:lnTo>
                  <a:lnTo>
                    <a:pt x="43402" y="53133"/>
                  </a:lnTo>
                  <a:lnTo>
                    <a:pt x="43917" y="53524"/>
                  </a:lnTo>
                  <a:lnTo>
                    <a:pt x="44639" y="53914"/>
                  </a:lnTo>
                  <a:lnTo>
                    <a:pt x="44948" y="53914"/>
                  </a:lnTo>
                  <a:lnTo>
                    <a:pt x="45876" y="55006"/>
                  </a:lnTo>
                  <a:lnTo>
                    <a:pt x="46391" y="55162"/>
                  </a:lnTo>
                  <a:lnTo>
                    <a:pt x="46907" y="55162"/>
                  </a:lnTo>
                  <a:lnTo>
                    <a:pt x="47113" y="55396"/>
                  </a:lnTo>
                  <a:lnTo>
                    <a:pt x="47835" y="55708"/>
                  </a:lnTo>
                  <a:lnTo>
                    <a:pt x="49587" y="56254"/>
                  </a:lnTo>
                  <a:lnTo>
                    <a:pt x="51443" y="57035"/>
                  </a:lnTo>
                  <a:lnTo>
                    <a:pt x="52474" y="57425"/>
                  </a:lnTo>
                  <a:lnTo>
                    <a:pt x="53917" y="57581"/>
                  </a:lnTo>
                  <a:lnTo>
                    <a:pt x="55360" y="57581"/>
                  </a:lnTo>
                  <a:lnTo>
                    <a:pt x="56597" y="57737"/>
                  </a:lnTo>
                  <a:lnTo>
                    <a:pt x="57835" y="58127"/>
                  </a:lnTo>
                  <a:lnTo>
                    <a:pt x="61030" y="60000"/>
                  </a:lnTo>
                  <a:lnTo>
                    <a:pt x="62268" y="60390"/>
                  </a:lnTo>
                  <a:lnTo>
                    <a:pt x="63711" y="60702"/>
                  </a:lnTo>
                  <a:lnTo>
                    <a:pt x="65154" y="60702"/>
                  </a:lnTo>
                  <a:lnTo>
                    <a:pt x="66391" y="60936"/>
                  </a:lnTo>
                  <a:lnTo>
                    <a:pt x="68762" y="61794"/>
                  </a:lnTo>
                  <a:lnTo>
                    <a:pt x="70309" y="61794"/>
                  </a:lnTo>
                  <a:lnTo>
                    <a:pt x="70721" y="61638"/>
                  </a:lnTo>
                  <a:lnTo>
                    <a:pt x="71237" y="61248"/>
                  </a:lnTo>
                  <a:lnTo>
                    <a:pt x="71443" y="61248"/>
                  </a:lnTo>
                  <a:lnTo>
                    <a:pt x="75360" y="60546"/>
                  </a:lnTo>
                  <a:lnTo>
                    <a:pt x="76597" y="60546"/>
                  </a:lnTo>
                  <a:lnTo>
                    <a:pt x="79793" y="61092"/>
                  </a:lnTo>
                  <a:lnTo>
                    <a:pt x="82268" y="62028"/>
                  </a:lnTo>
                  <a:lnTo>
                    <a:pt x="85876" y="63823"/>
                  </a:lnTo>
                  <a:lnTo>
                    <a:pt x="86907" y="64603"/>
                  </a:lnTo>
                  <a:lnTo>
                    <a:pt x="90515" y="68816"/>
                  </a:lnTo>
                  <a:lnTo>
                    <a:pt x="91030" y="69206"/>
                  </a:lnTo>
                  <a:lnTo>
                    <a:pt x="93917" y="69206"/>
                  </a:lnTo>
                  <a:lnTo>
                    <a:pt x="94432" y="69050"/>
                  </a:lnTo>
                  <a:lnTo>
                    <a:pt x="95154" y="69362"/>
                  </a:lnTo>
                  <a:lnTo>
                    <a:pt x="97113" y="69596"/>
                  </a:lnTo>
                  <a:lnTo>
                    <a:pt x="97628" y="69986"/>
                  </a:lnTo>
                  <a:lnTo>
                    <a:pt x="98350" y="70533"/>
                  </a:lnTo>
                  <a:lnTo>
                    <a:pt x="100309" y="70299"/>
                  </a:lnTo>
                  <a:lnTo>
                    <a:pt x="101030" y="70689"/>
                  </a:lnTo>
                  <a:lnTo>
                    <a:pt x="101443" y="70533"/>
                  </a:lnTo>
                  <a:lnTo>
                    <a:pt x="101443" y="70533"/>
                  </a:lnTo>
                  <a:lnTo>
                    <a:pt x="101752" y="70845"/>
                  </a:lnTo>
                  <a:lnTo>
                    <a:pt x="103711" y="69596"/>
                  </a:lnTo>
                  <a:lnTo>
                    <a:pt x="104948" y="69362"/>
                  </a:lnTo>
                  <a:lnTo>
                    <a:pt x="106391" y="69596"/>
                  </a:lnTo>
                  <a:lnTo>
                    <a:pt x="107835" y="69986"/>
                  </a:lnTo>
                  <a:lnTo>
                    <a:pt x="108556" y="70143"/>
                  </a:lnTo>
                  <a:lnTo>
                    <a:pt x="109072" y="69986"/>
                  </a:lnTo>
                  <a:lnTo>
                    <a:pt x="109072" y="69752"/>
                  </a:lnTo>
                  <a:lnTo>
                    <a:pt x="109278" y="69596"/>
                  </a:lnTo>
                  <a:lnTo>
                    <a:pt x="109793" y="69596"/>
                  </a:lnTo>
                  <a:lnTo>
                    <a:pt x="110309" y="69752"/>
                  </a:lnTo>
                  <a:lnTo>
                    <a:pt x="110721" y="69986"/>
                  </a:lnTo>
                  <a:lnTo>
                    <a:pt x="111237" y="70299"/>
                  </a:lnTo>
                  <a:lnTo>
                    <a:pt x="111958" y="70689"/>
                  </a:lnTo>
                  <a:lnTo>
                    <a:pt x="112680" y="70689"/>
                  </a:lnTo>
                  <a:lnTo>
                    <a:pt x="113402" y="70533"/>
                  </a:lnTo>
                  <a:lnTo>
                    <a:pt x="113917" y="69986"/>
                  </a:lnTo>
                  <a:lnTo>
                    <a:pt x="113917" y="69362"/>
                  </a:lnTo>
                  <a:lnTo>
                    <a:pt x="112989" y="67568"/>
                  </a:lnTo>
                  <a:lnTo>
                    <a:pt x="111958" y="66631"/>
                  </a:lnTo>
                  <a:lnTo>
                    <a:pt x="111752" y="66085"/>
                  </a:lnTo>
                  <a:lnTo>
                    <a:pt x="111958" y="65695"/>
                  </a:lnTo>
                  <a:lnTo>
                    <a:pt x="111958" y="65305"/>
                  </a:lnTo>
                  <a:lnTo>
                    <a:pt x="112989" y="61638"/>
                  </a:lnTo>
                  <a:lnTo>
                    <a:pt x="113402" y="60936"/>
                  </a:lnTo>
                  <a:lnTo>
                    <a:pt x="114226" y="60546"/>
                  </a:lnTo>
                  <a:lnTo>
                    <a:pt x="114639" y="60390"/>
                  </a:lnTo>
                  <a:lnTo>
                    <a:pt x="115154" y="60000"/>
                  </a:lnTo>
                  <a:lnTo>
                    <a:pt x="115670" y="59609"/>
                  </a:lnTo>
                  <a:lnTo>
                    <a:pt x="116391" y="59609"/>
                  </a:lnTo>
                  <a:lnTo>
                    <a:pt x="116391" y="59219"/>
                  </a:lnTo>
                  <a:lnTo>
                    <a:pt x="116082" y="59063"/>
                  </a:lnTo>
                  <a:lnTo>
                    <a:pt x="116082" y="59063"/>
                  </a:lnTo>
                  <a:lnTo>
                    <a:pt x="116597" y="58907"/>
                  </a:lnTo>
                  <a:lnTo>
                    <a:pt x="116082" y="58673"/>
                  </a:lnTo>
                  <a:lnTo>
                    <a:pt x="117319" y="57971"/>
                  </a:lnTo>
                  <a:lnTo>
                    <a:pt x="117628" y="57971"/>
                  </a:lnTo>
                  <a:lnTo>
                    <a:pt x="117835" y="57971"/>
                  </a:lnTo>
                  <a:lnTo>
                    <a:pt x="118041" y="58127"/>
                  </a:lnTo>
                  <a:lnTo>
                    <a:pt x="118350" y="57971"/>
                  </a:lnTo>
                  <a:lnTo>
                    <a:pt x="118041" y="57425"/>
                  </a:lnTo>
                  <a:lnTo>
                    <a:pt x="117835" y="57035"/>
                  </a:lnTo>
                  <a:lnTo>
                    <a:pt x="117319" y="57035"/>
                  </a:lnTo>
                  <a:lnTo>
                    <a:pt x="116907" y="57191"/>
                  </a:lnTo>
                  <a:lnTo>
                    <a:pt x="116391" y="57035"/>
                  </a:lnTo>
                  <a:lnTo>
                    <a:pt x="116391" y="56644"/>
                  </a:lnTo>
                  <a:lnTo>
                    <a:pt x="116391" y="56254"/>
                  </a:lnTo>
                  <a:lnTo>
                    <a:pt x="116907" y="56488"/>
                  </a:lnTo>
                  <a:lnTo>
                    <a:pt x="117113" y="55708"/>
                  </a:lnTo>
                  <a:lnTo>
                    <a:pt x="116597" y="55162"/>
                  </a:lnTo>
                  <a:lnTo>
                    <a:pt x="116082" y="55006"/>
                  </a:lnTo>
                  <a:lnTo>
                    <a:pt x="115360" y="55162"/>
                  </a:lnTo>
                  <a:lnTo>
                    <a:pt x="114639" y="55006"/>
                  </a:lnTo>
                  <a:lnTo>
                    <a:pt x="114226" y="54460"/>
                  </a:lnTo>
                  <a:lnTo>
                    <a:pt x="113917" y="54070"/>
                  </a:lnTo>
                  <a:lnTo>
                    <a:pt x="114432" y="53914"/>
                  </a:lnTo>
                  <a:lnTo>
                    <a:pt x="114432" y="53680"/>
                  </a:lnTo>
                  <a:lnTo>
                    <a:pt x="113917" y="53524"/>
                  </a:lnTo>
                  <a:lnTo>
                    <a:pt x="113402" y="53914"/>
                  </a:lnTo>
                  <a:lnTo>
                    <a:pt x="112474" y="53368"/>
                  </a:lnTo>
                  <a:lnTo>
                    <a:pt x="111958" y="52431"/>
                  </a:lnTo>
                  <a:lnTo>
                    <a:pt x="112268" y="51651"/>
                  </a:lnTo>
                  <a:lnTo>
                    <a:pt x="111958" y="51339"/>
                  </a:lnTo>
                  <a:lnTo>
                    <a:pt x="112474" y="50949"/>
                  </a:lnTo>
                  <a:lnTo>
                    <a:pt x="112680" y="50949"/>
                  </a:lnTo>
                  <a:lnTo>
                    <a:pt x="112989" y="51105"/>
                  </a:lnTo>
                  <a:lnTo>
                    <a:pt x="112989" y="51651"/>
                  </a:lnTo>
                  <a:lnTo>
                    <a:pt x="113195" y="51339"/>
                  </a:lnTo>
                  <a:lnTo>
                    <a:pt x="113402" y="50949"/>
                  </a:lnTo>
                  <a:lnTo>
                    <a:pt x="113711" y="50715"/>
                  </a:lnTo>
                  <a:lnTo>
                    <a:pt x="114432" y="51105"/>
                  </a:lnTo>
                  <a:lnTo>
                    <a:pt x="113917" y="50403"/>
                  </a:lnTo>
                  <a:lnTo>
                    <a:pt x="113195" y="49856"/>
                  </a:lnTo>
                  <a:lnTo>
                    <a:pt x="112474" y="49622"/>
                  </a:lnTo>
                  <a:lnTo>
                    <a:pt x="111237" y="49622"/>
                  </a:lnTo>
                  <a:lnTo>
                    <a:pt x="108556" y="48920"/>
                  </a:lnTo>
                  <a:lnTo>
                    <a:pt x="108350" y="48686"/>
                  </a:lnTo>
                  <a:lnTo>
                    <a:pt x="108041" y="48374"/>
                  </a:lnTo>
                  <a:lnTo>
                    <a:pt x="107835" y="47828"/>
                  </a:lnTo>
                  <a:lnTo>
                    <a:pt x="107113" y="44629"/>
                  </a:lnTo>
                  <a:lnTo>
                    <a:pt x="106907" y="43927"/>
                  </a:lnTo>
                  <a:lnTo>
                    <a:pt x="107113" y="43381"/>
                  </a:lnTo>
                  <a:lnTo>
                    <a:pt x="107319" y="42444"/>
                  </a:lnTo>
                  <a:lnTo>
                    <a:pt x="108762" y="40806"/>
                  </a:lnTo>
                  <a:lnTo>
                    <a:pt x="109072" y="39479"/>
                  </a:lnTo>
                  <a:lnTo>
                    <a:pt x="109072" y="38777"/>
                  </a:lnTo>
                  <a:lnTo>
                    <a:pt x="109278" y="37685"/>
                  </a:lnTo>
                  <a:lnTo>
                    <a:pt x="109072" y="37061"/>
                  </a:lnTo>
                  <a:lnTo>
                    <a:pt x="109278" y="36749"/>
                  </a:lnTo>
                  <a:lnTo>
                    <a:pt x="109587" y="36358"/>
                  </a:lnTo>
                  <a:lnTo>
                    <a:pt x="109587" y="35968"/>
                  </a:lnTo>
                  <a:lnTo>
                    <a:pt x="109587" y="35578"/>
                  </a:lnTo>
                  <a:lnTo>
                    <a:pt x="109072" y="35032"/>
                  </a:lnTo>
                  <a:lnTo>
                    <a:pt x="108762" y="34720"/>
                  </a:lnTo>
                  <a:lnTo>
                    <a:pt x="109072" y="34174"/>
                  </a:lnTo>
                  <a:lnTo>
                    <a:pt x="109793" y="32847"/>
                  </a:lnTo>
                  <a:lnTo>
                    <a:pt x="110515" y="32301"/>
                  </a:lnTo>
                  <a:lnTo>
                    <a:pt x="111030" y="31521"/>
                  </a:lnTo>
                  <a:lnTo>
                    <a:pt x="111237" y="30429"/>
                  </a:lnTo>
                  <a:lnTo>
                    <a:pt x="113402" y="26371"/>
                  </a:lnTo>
                  <a:lnTo>
                    <a:pt x="116391" y="22158"/>
                  </a:lnTo>
                  <a:lnTo>
                    <a:pt x="116907" y="20442"/>
                  </a:lnTo>
                  <a:lnTo>
                    <a:pt x="118041" y="18101"/>
                  </a:lnTo>
                  <a:lnTo>
                    <a:pt x="117628" y="18257"/>
                  </a:lnTo>
                  <a:lnTo>
                    <a:pt x="117628" y="17711"/>
                  </a:lnTo>
                  <a:lnTo>
                    <a:pt x="117628" y="17321"/>
                  </a:lnTo>
                  <a:close/>
                  <a:moveTo>
                    <a:pt x="11443" y="41508"/>
                  </a:moveTo>
                  <a:lnTo>
                    <a:pt x="11443" y="41508"/>
                  </a:lnTo>
                  <a:lnTo>
                    <a:pt x="11958" y="41508"/>
                  </a:lnTo>
                  <a:lnTo>
                    <a:pt x="11443" y="41898"/>
                  </a:lnTo>
                  <a:lnTo>
                    <a:pt x="11030" y="41898"/>
                  </a:lnTo>
                  <a:lnTo>
                    <a:pt x="10515" y="41898"/>
                  </a:lnTo>
                  <a:lnTo>
                    <a:pt x="10000" y="41742"/>
                  </a:lnTo>
                  <a:lnTo>
                    <a:pt x="9587" y="41898"/>
                  </a:lnTo>
                  <a:lnTo>
                    <a:pt x="9278" y="41898"/>
                  </a:lnTo>
                  <a:lnTo>
                    <a:pt x="8762" y="41742"/>
                  </a:lnTo>
                  <a:lnTo>
                    <a:pt x="8556" y="41352"/>
                  </a:lnTo>
                  <a:lnTo>
                    <a:pt x="9072" y="41352"/>
                  </a:lnTo>
                  <a:lnTo>
                    <a:pt x="9278" y="41118"/>
                  </a:lnTo>
                  <a:lnTo>
                    <a:pt x="9587" y="40962"/>
                  </a:lnTo>
                  <a:lnTo>
                    <a:pt x="10000" y="40962"/>
                  </a:lnTo>
                  <a:lnTo>
                    <a:pt x="10309" y="41118"/>
                  </a:lnTo>
                  <a:lnTo>
                    <a:pt x="10721" y="41352"/>
                  </a:lnTo>
                  <a:lnTo>
                    <a:pt x="11443" y="41508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46" name="Google Shape;20146;p426"/>
            <p:cNvSpPr/>
            <p:nvPr/>
          </p:nvSpPr>
          <p:spPr>
            <a:xfrm>
              <a:off x="3010561" y="1955377"/>
              <a:ext cx="567774" cy="53320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7601" y="471"/>
                  </a:moveTo>
                  <a:lnTo>
                    <a:pt x="47601" y="471"/>
                  </a:lnTo>
                  <a:lnTo>
                    <a:pt x="48708" y="0"/>
                  </a:lnTo>
                  <a:lnTo>
                    <a:pt x="48708" y="0"/>
                  </a:lnTo>
                  <a:lnTo>
                    <a:pt x="52915" y="9430"/>
                  </a:lnTo>
                  <a:lnTo>
                    <a:pt x="56457" y="16267"/>
                  </a:lnTo>
                  <a:lnTo>
                    <a:pt x="58228" y="18860"/>
                  </a:lnTo>
                  <a:lnTo>
                    <a:pt x="63321" y="25697"/>
                  </a:lnTo>
                  <a:lnTo>
                    <a:pt x="64428" y="26640"/>
                  </a:lnTo>
                  <a:lnTo>
                    <a:pt x="64870" y="27819"/>
                  </a:lnTo>
                  <a:lnTo>
                    <a:pt x="76383" y="39135"/>
                  </a:lnTo>
                  <a:lnTo>
                    <a:pt x="81697" y="41728"/>
                  </a:lnTo>
                  <a:lnTo>
                    <a:pt x="87011" y="44557"/>
                  </a:lnTo>
                  <a:lnTo>
                    <a:pt x="89446" y="46208"/>
                  </a:lnTo>
                  <a:lnTo>
                    <a:pt x="93210" y="50687"/>
                  </a:lnTo>
                  <a:lnTo>
                    <a:pt x="103616" y="58467"/>
                  </a:lnTo>
                  <a:lnTo>
                    <a:pt x="106273" y="59646"/>
                  </a:lnTo>
                  <a:lnTo>
                    <a:pt x="110479" y="60825"/>
                  </a:lnTo>
                  <a:lnTo>
                    <a:pt x="113136" y="60825"/>
                  </a:lnTo>
                  <a:lnTo>
                    <a:pt x="114243" y="61296"/>
                  </a:lnTo>
                  <a:lnTo>
                    <a:pt x="115129" y="62946"/>
                  </a:lnTo>
                  <a:lnTo>
                    <a:pt x="116236" y="66954"/>
                  </a:lnTo>
                  <a:lnTo>
                    <a:pt x="116678" y="68605"/>
                  </a:lnTo>
                  <a:lnTo>
                    <a:pt x="117785" y="70255"/>
                  </a:lnTo>
                  <a:lnTo>
                    <a:pt x="119335" y="70255"/>
                  </a:lnTo>
                  <a:lnTo>
                    <a:pt x="119335" y="70255"/>
                  </a:lnTo>
                  <a:lnTo>
                    <a:pt x="119335" y="70726"/>
                  </a:lnTo>
                  <a:lnTo>
                    <a:pt x="120000" y="71905"/>
                  </a:lnTo>
                  <a:lnTo>
                    <a:pt x="120000" y="71905"/>
                  </a:lnTo>
                  <a:lnTo>
                    <a:pt x="120000" y="72377"/>
                  </a:lnTo>
                  <a:lnTo>
                    <a:pt x="119335" y="73084"/>
                  </a:lnTo>
                  <a:lnTo>
                    <a:pt x="119335" y="74263"/>
                  </a:lnTo>
                  <a:lnTo>
                    <a:pt x="119335" y="74734"/>
                  </a:lnTo>
                  <a:lnTo>
                    <a:pt x="119335" y="75206"/>
                  </a:lnTo>
                  <a:lnTo>
                    <a:pt x="119335" y="76385"/>
                  </a:lnTo>
                  <a:lnTo>
                    <a:pt x="119335" y="76385"/>
                  </a:lnTo>
                  <a:lnTo>
                    <a:pt x="119335" y="76856"/>
                  </a:lnTo>
                  <a:lnTo>
                    <a:pt x="115129" y="83693"/>
                  </a:lnTo>
                  <a:lnTo>
                    <a:pt x="114686" y="84165"/>
                  </a:lnTo>
                  <a:lnTo>
                    <a:pt x="114243" y="84872"/>
                  </a:lnTo>
                  <a:lnTo>
                    <a:pt x="113579" y="84872"/>
                  </a:lnTo>
                  <a:lnTo>
                    <a:pt x="113579" y="85815"/>
                  </a:lnTo>
                  <a:lnTo>
                    <a:pt x="114243" y="85815"/>
                  </a:lnTo>
                  <a:lnTo>
                    <a:pt x="114243" y="86994"/>
                  </a:lnTo>
                  <a:lnTo>
                    <a:pt x="114243" y="86994"/>
                  </a:lnTo>
                  <a:lnTo>
                    <a:pt x="114243" y="88172"/>
                  </a:lnTo>
                  <a:lnTo>
                    <a:pt x="113579" y="89115"/>
                  </a:lnTo>
                  <a:lnTo>
                    <a:pt x="112029" y="91473"/>
                  </a:lnTo>
                  <a:lnTo>
                    <a:pt x="110479" y="94774"/>
                  </a:lnTo>
                  <a:lnTo>
                    <a:pt x="109372" y="97603"/>
                  </a:lnTo>
                  <a:lnTo>
                    <a:pt x="108487" y="100432"/>
                  </a:lnTo>
                  <a:lnTo>
                    <a:pt x="107822" y="100903"/>
                  </a:lnTo>
                  <a:lnTo>
                    <a:pt x="107822" y="101611"/>
                  </a:lnTo>
                  <a:lnTo>
                    <a:pt x="107380" y="102082"/>
                  </a:lnTo>
                  <a:lnTo>
                    <a:pt x="107380" y="102554"/>
                  </a:lnTo>
                  <a:lnTo>
                    <a:pt x="104723" y="104911"/>
                  </a:lnTo>
                  <a:lnTo>
                    <a:pt x="103616" y="105383"/>
                  </a:lnTo>
                  <a:lnTo>
                    <a:pt x="103173" y="105383"/>
                  </a:lnTo>
                  <a:lnTo>
                    <a:pt x="103173" y="105383"/>
                  </a:lnTo>
                  <a:lnTo>
                    <a:pt x="103173" y="105383"/>
                  </a:lnTo>
                  <a:lnTo>
                    <a:pt x="103173" y="104911"/>
                  </a:lnTo>
                  <a:lnTo>
                    <a:pt x="103173" y="104204"/>
                  </a:lnTo>
                  <a:lnTo>
                    <a:pt x="103173" y="103732"/>
                  </a:lnTo>
                  <a:lnTo>
                    <a:pt x="103173" y="103261"/>
                  </a:lnTo>
                  <a:lnTo>
                    <a:pt x="102730" y="103261"/>
                  </a:lnTo>
                  <a:lnTo>
                    <a:pt x="102730" y="102554"/>
                  </a:lnTo>
                  <a:lnTo>
                    <a:pt x="102066" y="102082"/>
                  </a:lnTo>
                  <a:lnTo>
                    <a:pt x="101623" y="101611"/>
                  </a:lnTo>
                  <a:lnTo>
                    <a:pt x="101623" y="101611"/>
                  </a:lnTo>
                  <a:lnTo>
                    <a:pt x="101180" y="100903"/>
                  </a:lnTo>
                  <a:lnTo>
                    <a:pt x="101180" y="100432"/>
                  </a:lnTo>
                  <a:lnTo>
                    <a:pt x="101180" y="99253"/>
                  </a:lnTo>
                  <a:lnTo>
                    <a:pt x="101180" y="99253"/>
                  </a:lnTo>
                  <a:lnTo>
                    <a:pt x="101180" y="98781"/>
                  </a:lnTo>
                  <a:lnTo>
                    <a:pt x="100516" y="98781"/>
                  </a:lnTo>
                  <a:lnTo>
                    <a:pt x="100516" y="98074"/>
                  </a:lnTo>
                  <a:lnTo>
                    <a:pt x="100073" y="98074"/>
                  </a:lnTo>
                  <a:lnTo>
                    <a:pt x="97416" y="96424"/>
                  </a:lnTo>
                  <a:lnTo>
                    <a:pt x="96974" y="96424"/>
                  </a:lnTo>
                  <a:lnTo>
                    <a:pt x="96974" y="95952"/>
                  </a:lnTo>
                  <a:lnTo>
                    <a:pt x="96309" y="95952"/>
                  </a:lnTo>
                  <a:lnTo>
                    <a:pt x="96309" y="95952"/>
                  </a:lnTo>
                  <a:lnTo>
                    <a:pt x="95867" y="96424"/>
                  </a:lnTo>
                  <a:lnTo>
                    <a:pt x="95202" y="97131"/>
                  </a:lnTo>
                  <a:lnTo>
                    <a:pt x="95202" y="97603"/>
                  </a:lnTo>
                  <a:lnTo>
                    <a:pt x="94760" y="97603"/>
                  </a:lnTo>
                  <a:lnTo>
                    <a:pt x="94317" y="97131"/>
                  </a:lnTo>
                  <a:lnTo>
                    <a:pt x="93653" y="97131"/>
                  </a:lnTo>
                  <a:lnTo>
                    <a:pt x="93210" y="96424"/>
                  </a:lnTo>
                  <a:lnTo>
                    <a:pt x="93210" y="96424"/>
                  </a:lnTo>
                  <a:lnTo>
                    <a:pt x="92767" y="95245"/>
                  </a:lnTo>
                  <a:lnTo>
                    <a:pt x="92103" y="95245"/>
                  </a:lnTo>
                  <a:lnTo>
                    <a:pt x="92103" y="95245"/>
                  </a:lnTo>
                  <a:lnTo>
                    <a:pt x="91660" y="94774"/>
                  </a:lnTo>
                  <a:lnTo>
                    <a:pt x="90553" y="94774"/>
                  </a:lnTo>
                  <a:lnTo>
                    <a:pt x="90110" y="94302"/>
                  </a:lnTo>
                  <a:lnTo>
                    <a:pt x="90110" y="94302"/>
                  </a:lnTo>
                  <a:lnTo>
                    <a:pt x="89446" y="94302"/>
                  </a:lnTo>
                  <a:lnTo>
                    <a:pt x="89446" y="93595"/>
                  </a:lnTo>
                  <a:lnTo>
                    <a:pt x="89003" y="94302"/>
                  </a:lnTo>
                  <a:lnTo>
                    <a:pt x="89003" y="94302"/>
                  </a:lnTo>
                  <a:lnTo>
                    <a:pt x="86346" y="97603"/>
                  </a:lnTo>
                  <a:lnTo>
                    <a:pt x="85904" y="99253"/>
                  </a:lnTo>
                  <a:lnTo>
                    <a:pt x="85904" y="99724"/>
                  </a:lnTo>
                  <a:lnTo>
                    <a:pt x="85461" y="99724"/>
                  </a:lnTo>
                  <a:lnTo>
                    <a:pt x="84354" y="101611"/>
                  </a:lnTo>
                  <a:lnTo>
                    <a:pt x="83690" y="101611"/>
                  </a:lnTo>
                  <a:lnTo>
                    <a:pt x="82140" y="102082"/>
                  </a:lnTo>
                  <a:lnTo>
                    <a:pt x="81697" y="102082"/>
                  </a:lnTo>
                  <a:lnTo>
                    <a:pt x="81697" y="102554"/>
                  </a:lnTo>
                  <a:lnTo>
                    <a:pt x="81254" y="103732"/>
                  </a:lnTo>
                  <a:lnTo>
                    <a:pt x="81254" y="104204"/>
                  </a:lnTo>
                  <a:lnTo>
                    <a:pt x="81697" y="104911"/>
                  </a:lnTo>
                  <a:lnTo>
                    <a:pt x="82140" y="105383"/>
                  </a:lnTo>
                  <a:lnTo>
                    <a:pt x="82140" y="105383"/>
                  </a:lnTo>
                  <a:lnTo>
                    <a:pt x="82804" y="105854"/>
                  </a:lnTo>
                  <a:lnTo>
                    <a:pt x="83247" y="107033"/>
                  </a:lnTo>
                  <a:lnTo>
                    <a:pt x="83247" y="107033"/>
                  </a:lnTo>
                  <a:lnTo>
                    <a:pt x="83690" y="107740"/>
                  </a:lnTo>
                  <a:lnTo>
                    <a:pt x="83690" y="107740"/>
                  </a:lnTo>
                  <a:lnTo>
                    <a:pt x="84797" y="108212"/>
                  </a:lnTo>
                  <a:lnTo>
                    <a:pt x="84797" y="108212"/>
                  </a:lnTo>
                  <a:lnTo>
                    <a:pt x="85461" y="108683"/>
                  </a:lnTo>
                  <a:lnTo>
                    <a:pt x="85461" y="108683"/>
                  </a:lnTo>
                  <a:lnTo>
                    <a:pt x="85461" y="108683"/>
                  </a:lnTo>
                  <a:lnTo>
                    <a:pt x="84797" y="109390"/>
                  </a:lnTo>
                  <a:lnTo>
                    <a:pt x="84354" y="109862"/>
                  </a:lnTo>
                  <a:lnTo>
                    <a:pt x="83247" y="110333"/>
                  </a:lnTo>
                  <a:lnTo>
                    <a:pt x="82140" y="111512"/>
                  </a:lnTo>
                  <a:lnTo>
                    <a:pt x="80590" y="112691"/>
                  </a:lnTo>
                  <a:lnTo>
                    <a:pt x="80147" y="114341"/>
                  </a:lnTo>
                  <a:lnTo>
                    <a:pt x="79704" y="114341"/>
                  </a:lnTo>
                  <a:lnTo>
                    <a:pt x="79040" y="114341"/>
                  </a:lnTo>
                  <a:lnTo>
                    <a:pt x="77933" y="113870"/>
                  </a:lnTo>
                  <a:lnTo>
                    <a:pt x="77490" y="113870"/>
                  </a:lnTo>
                  <a:lnTo>
                    <a:pt x="77490" y="114341"/>
                  </a:lnTo>
                  <a:lnTo>
                    <a:pt x="77047" y="114813"/>
                  </a:lnTo>
                  <a:lnTo>
                    <a:pt x="75940" y="117170"/>
                  </a:lnTo>
                  <a:lnTo>
                    <a:pt x="75498" y="117642"/>
                  </a:lnTo>
                  <a:lnTo>
                    <a:pt x="74391" y="118113"/>
                  </a:lnTo>
                  <a:lnTo>
                    <a:pt x="74391" y="118821"/>
                  </a:lnTo>
                  <a:lnTo>
                    <a:pt x="73726" y="119292"/>
                  </a:lnTo>
                  <a:lnTo>
                    <a:pt x="73284" y="119292"/>
                  </a:lnTo>
                  <a:lnTo>
                    <a:pt x="71291" y="119292"/>
                  </a:lnTo>
                  <a:lnTo>
                    <a:pt x="70184" y="120000"/>
                  </a:lnTo>
                  <a:lnTo>
                    <a:pt x="65977" y="117170"/>
                  </a:lnTo>
                  <a:lnTo>
                    <a:pt x="64428" y="116463"/>
                  </a:lnTo>
                  <a:lnTo>
                    <a:pt x="63321" y="116463"/>
                  </a:lnTo>
                  <a:lnTo>
                    <a:pt x="62214" y="116463"/>
                  </a:lnTo>
                  <a:lnTo>
                    <a:pt x="61328" y="116463"/>
                  </a:lnTo>
                  <a:lnTo>
                    <a:pt x="59778" y="115520"/>
                  </a:lnTo>
                  <a:lnTo>
                    <a:pt x="59114" y="115520"/>
                  </a:lnTo>
                  <a:lnTo>
                    <a:pt x="58671" y="115520"/>
                  </a:lnTo>
                  <a:lnTo>
                    <a:pt x="58228" y="115520"/>
                  </a:lnTo>
                  <a:lnTo>
                    <a:pt x="58228" y="115992"/>
                  </a:lnTo>
                  <a:lnTo>
                    <a:pt x="57564" y="115992"/>
                  </a:lnTo>
                  <a:lnTo>
                    <a:pt x="57121" y="115992"/>
                  </a:lnTo>
                  <a:lnTo>
                    <a:pt x="56014" y="115992"/>
                  </a:lnTo>
                  <a:lnTo>
                    <a:pt x="55571" y="115992"/>
                  </a:lnTo>
                  <a:lnTo>
                    <a:pt x="54907" y="115992"/>
                  </a:lnTo>
                  <a:lnTo>
                    <a:pt x="54907" y="115520"/>
                  </a:lnTo>
                  <a:lnTo>
                    <a:pt x="54464" y="115520"/>
                  </a:lnTo>
                  <a:lnTo>
                    <a:pt x="54464" y="114813"/>
                  </a:lnTo>
                  <a:lnTo>
                    <a:pt x="54022" y="113163"/>
                  </a:lnTo>
                  <a:lnTo>
                    <a:pt x="53357" y="113163"/>
                  </a:lnTo>
                  <a:lnTo>
                    <a:pt x="53357" y="112691"/>
                  </a:lnTo>
                  <a:lnTo>
                    <a:pt x="52250" y="111984"/>
                  </a:lnTo>
                  <a:lnTo>
                    <a:pt x="48265" y="111512"/>
                  </a:lnTo>
                  <a:lnTo>
                    <a:pt x="47601" y="111512"/>
                  </a:lnTo>
                  <a:lnTo>
                    <a:pt x="47158" y="111512"/>
                  </a:lnTo>
                  <a:lnTo>
                    <a:pt x="47158" y="111984"/>
                  </a:lnTo>
                  <a:lnTo>
                    <a:pt x="46494" y="112691"/>
                  </a:lnTo>
                  <a:lnTo>
                    <a:pt x="45608" y="114341"/>
                  </a:lnTo>
                  <a:lnTo>
                    <a:pt x="44944" y="115520"/>
                  </a:lnTo>
                  <a:lnTo>
                    <a:pt x="43394" y="116463"/>
                  </a:lnTo>
                  <a:lnTo>
                    <a:pt x="42509" y="116463"/>
                  </a:lnTo>
                  <a:lnTo>
                    <a:pt x="41402" y="117170"/>
                  </a:lnTo>
                  <a:lnTo>
                    <a:pt x="40738" y="117170"/>
                  </a:lnTo>
                  <a:lnTo>
                    <a:pt x="40295" y="117170"/>
                  </a:lnTo>
                  <a:lnTo>
                    <a:pt x="39852" y="116463"/>
                  </a:lnTo>
                  <a:lnTo>
                    <a:pt x="39852" y="116463"/>
                  </a:lnTo>
                  <a:lnTo>
                    <a:pt x="39188" y="116463"/>
                  </a:lnTo>
                  <a:lnTo>
                    <a:pt x="39188" y="115992"/>
                  </a:lnTo>
                  <a:lnTo>
                    <a:pt x="39188" y="115992"/>
                  </a:lnTo>
                  <a:lnTo>
                    <a:pt x="38745" y="115520"/>
                  </a:lnTo>
                  <a:lnTo>
                    <a:pt x="38745" y="115520"/>
                  </a:lnTo>
                  <a:lnTo>
                    <a:pt x="37638" y="114813"/>
                  </a:lnTo>
                  <a:lnTo>
                    <a:pt x="30774" y="112691"/>
                  </a:lnTo>
                  <a:lnTo>
                    <a:pt x="30332" y="112691"/>
                  </a:lnTo>
                  <a:lnTo>
                    <a:pt x="29889" y="112691"/>
                  </a:lnTo>
                  <a:lnTo>
                    <a:pt x="29889" y="112691"/>
                  </a:lnTo>
                  <a:lnTo>
                    <a:pt x="28782" y="113163"/>
                  </a:lnTo>
                  <a:lnTo>
                    <a:pt x="28339" y="113163"/>
                  </a:lnTo>
                  <a:lnTo>
                    <a:pt x="27675" y="113163"/>
                  </a:lnTo>
                  <a:lnTo>
                    <a:pt x="27232" y="113163"/>
                  </a:lnTo>
                  <a:lnTo>
                    <a:pt x="27232" y="112691"/>
                  </a:lnTo>
                  <a:lnTo>
                    <a:pt x="27232" y="112691"/>
                  </a:lnTo>
                  <a:lnTo>
                    <a:pt x="27232" y="111984"/>
                  </a:lnTo>
                  <a:lnTo>
                    <a:pt x="27232" y="111512"/>
                  </a:lnTo>
                  <a:lnTo>
                    <a:pt x="26789" y="109390"/>
                  </a:lnTo>
                  <a:lnTo>
                    <a:pt x="26789" y="108683"/>
                  </a:lnTo>
                  <a:lnTo>
                    <a:pt x="26789" y="108212"/>
                  </a:lnTo>
                  <a:lnTo>
                    <a:pt x="27232" y="107033"/>
                  </a:lnTo>
                  <a:lnTo>
                    <a:pt x="27232" y="106561"/>
                  </a:lnTo>
                  <a:lnTo>
                    <a:pt x="27232" y="105854"/>
                  </a:lnTo>
                  <a:lnTo>
                    <a:pt x="27232" y="105854"/>
                  </a:lnTo>
                  <a:lnTo>
                    <a:pt x="27232" y="105383"/>
                  </a:lnTo>
                  <a:lnTo>
                    <a:pt x="26789" y="104911"/>
                  </a:lnTo>
                  <a:lnTo>
                    <a:pt x="26125" y="104204"/>
                  </a:lnTo>
                  <a:lnTo>
                    <a:pt x="25018" y="104204"/>
                  </a:lnTo>
                  <a:lnTo>
                    <a:pt x="24132" y="103732"/>
                  </a:lnTo>
                  <a:lnTo>
                    <a:pt x="23025" y="102554"/>
                  </a:lnTo>
                  <a:lnTo>
                    <a:pt x="22583" y="102554"/>
                  </a:lnTo>
                  <a:lnTo>
                    <a:pt x="22583" y="102082"/>
                  </a:lnTo>
                  <a:lnTo>
                    <a:pt x="21476" y="102082"/>
                  </a:lnTo>
                  <a:lnTo>
                    <a:pt x="20369" y="102554"/>
                  </a:lnTo>
                  <a:lnTo>
                    <a:pt x="6863" y="97131"/>
                  </a:lnTo>
                  <a:lnTo>
                    <a:pt x="6863" y="97131"/>
                  </a:lnTo>
                  <a:lnTo>
                    <a:pt x="6199" y="97603"/>
                  </a:lnTo>
                  <a:lnTo>
                    <a:pt x="5756" y="97603"/>
                  </a:lnTo>
                  <a:lnTo>
                    <a:pt x="5313" y="97603"/>
                  </a:lnTo>
                  <a:lnTo>
                    <a:pt x="3542" y="97603"/>
                  </a:lnTo>
                  <a:lnTo>
                    <a:pt x="2656" y="97603"/>
                  </a:lnTo>
                  <a:lnTo>
                    <a:pt x="1992" y="97131"/>
                  </a:lnTo>
                  <a:lnTo>
                    <a:pt x="1992" y="97131"/>
                  </a:lnTo>
                  <a:lnTo>
                    <a:pt x="1549" y="96424"/>
                  </a:lnTo>
                  <a:lnTo>
                    <a:pt x="1107" y="95245"/>
                  </a:lnTo>
                  <a:lnTo>
                    <a:pt x="1107" y="94774"/>
                  </a:lnTo>
                  <a:lnTo>
                    <a:pt x="0" y="90294"/>
                  </a:lnTo>
                  <a:lnTo>
                    <a:pt x="0" y="90294"/>
                  </a:lnTo>
                  <a:lnTo>
                    <a:pt x="0" y="89823"/>
                  </a:lnTo>
                  <a:lnTo>
                    <a:pt x="1992" y="87465"/>
                  </a:lnTo>
                  <a:lnTo>
                    <a:pt x="3542" y="85815"/>
                  </a:lnTo>
                  <a:lnTo>
                    <a:pt x="3542" y="85343"/>
                  </a:lnTo>
                  <a:lnTo>
                    <a:pt x="3542" y="84872"/>
                  </a:lnTo>
                  <a:lnTo>
                    <a:pt x="4206" y="84872"/>
                  </a:lnTo>
                  <a:lnTo>
                    <a:pt x="4206" y="83693"/>
                  </a:lnTo>
                  <a:lnTo>
                    <a:pt x="4206" y="82514"/>
                  </a:lnTo>
                  <a:lnTo>
                    <a:pt x="4649" y="82514"/>
                  </a:lnTo>
                  <a:lnTo>
                    <a:pt x="4649" y="82043"/>
                  </a:lnTo>
                  <a:lnTo>
                    <a:pt x="7749" y="82986"/>
                  </a:lnTo>
                  <a:lnTo>
                    <a:pt x="10405" y="82986"/>
                  </a:lnTo>
                  <a:lnTo>
                    <a:pt x="11512" y="83693"/>
                  </a:lnTo>
                  <a:lnTo>
                    <a:pt x="12619" y="84872"/>
                  </a:lnTo>
                  <a:lnTo>
                    <a:pt x="13062" y="84872"/>
                  </a:lnTo>
                  <a:lnTo>
                    <a:pt x="13505" y="84872"/>
                  </a:lnTo>
                  <a:lnTo>
                    <a:pt x="14612" y="84872"/>
                  </a:lnTo>
                  <a:lnTo>
                    <a:pt x="15055" y="84872"/>
                  </a:lnTo>
                  <a:lnTo>
                    <a:pt x="15719" y="84872"/>
                  </a:lnTo>
                  <a:lnTo>
                    <a:pt x="16162" y="84165"/>
                  </a:lnTo>
                  <a:lnTo>
                    <a:pt x="16162" y="83693"/>
                  </a:lnTo>
                  <a:lnTo>
                    <a:pt x="16826" y="83693"/>
                  </a:lnTo>
                  <a:lnTo>
                    <a:pt x="17269" y="84165"/>
                  </a:lnTo>
                  <a:lnTo>
                    <a:pt x="18376" y="84165"/>
                  </a:lnTo>
                  <a:lnTo>
                    <a:pt x="18376" y="84165"/>
                  </a:lnTo>
                  <a:lnTo>
                    <a:pt x="18819" y="83693"/>
                  </a:lnTo>
                  <a:lnTo>
                    <a:pt x="18819" y="83693"/>
                  </a:lnTo>
                  <a:lnTo>
                    <a:pt x="19261" y="82986"/>
                  </a:lnTo>
                  <a:lnTo>
                    <a:pt x="19261" y="82986"/>
                  </a:lnTo>
                  <a:lnTo>
                    <a:pt x="19261" y="82514"/>
                  </a:lnTo>
                  <a:lnTo>
                    <a:pt x="19261" y="82514"/>
                  </a:lnTo>
                  <a:lnTo>
                    <a:pt x="19261" y="82043"/>
                  </a:lnTo>
                  <a:lnTo>
                    <a:pt x="18819" y="81335"/>
                  </a:lnTo>
                  <a:lnTo>
                    <a:pt x="18819" y="81335"/>
                  </a:lnTo>
                  <a:lnTo>
                    <a:pt x="18819" y="80864"/>
                  </a:lnTo>
                  <a:lnTo>
                    <a:pt x="18819" y="80392"/>
                  </a:lnTo>
                  <a:lnTo>
                    <a:pt x="19926" y="79685"/>
                  </a:lnTo>
                  <a:lnTo>
                    <a:pt x="21918" y="78742"/>
                  </a:lnTo>
                  <a:lnTo>
                    <a:pt x="23025" y="78035"/>
                  </a:lnTo>
                  <a:lnTo>
                    <a:pt x="23025" y="77563"/>
                  </a:lnTo>
                  <a:lnTo>
                    <a:pt x="23025" y="77563"/>
                  </a:lnTo>
                  <a:lnTo>
                    <a:pt x="22583" y="77563"/>
                  </a:lnTo>
                  <a:lnTo>
                    <a:pt x="21918" y="77563"/>
                  </a:lnTo>
                  <a:lnTo>
                    <a:pt x="21918" y="77563"/>
                  </a:lnTo>
                  <a:lnTo>
                    <a:pt x="21033" y="77563"/>
                  </a:lnTo>
                  <a:lnTo>
                    <a:pt x="19926" y="77563"/>
                  </a:lnTo>
                  <a:lnTo>
                    <a:pt x="19926" y="77563"/>
                  </a:lnTo>
                  <a:lnTo>
                    <a:pt x="19261" y="76856"/>
                  </a:lnTo>
                  <a:lnTo>
                    <a:pt x="19261" y="76856"/>
                  </a:lnTo>
                  <a:lnTo>
                    <a:pt x="18819" y="76385"/>
                  </a:lnTo>
                  <a:lnTo>
                    <a:pt x="18819" y="75913"/>
                  </a:lnTo>
                  <a:lnTo>
                    <a:pt x="18819" y="75913"/>
                  </a:lnTo>
                  <a:lnTo>
                    <a:pt x="18376" y="75206"/>
                  </a:lnTo>
                  <a:lnTo>
                    <a:pt x="18376" y="75206"/>
                  </a:lnTo>
                  <a:lnTo>
                    <a:pt x="18376" y="75206"/>
                  </a:lnTo>
                  <a:lnTo>
                    <a:pt x="17712" y="74734"/>
                  </a:lnTo>
                  <a:lnTo>
                    <a:pt x="16826" y="74734"/>
                  </a:lnTo>
                  <a:lnTo>
                    <a:pt x="16162" y="74734"/>
                  </a:lnTo>
                  <a:lnTo>
                    <a:pt x="15719" y="74734"/>
                  </a:lnTo>
                  <a:lnTo>
                    <a:pt x="15719" y="74263"/>
                  </a:lnTo>
                  <a:lnTo>
                    <a:pt x="15719" y="74263"/>
                  </a:lnTo>
                  <a:lnTo>
                    <a:pt x="14169" y="72377"/>
                  </a:lnTo>
                  <a:lnTo>
                    <a:pt x="14169" y="72377"/>
                  </a:lnTo>
                  <a:lnTo>
                    <a:pt x="14169" y="71905"/>
                  </a:lnTo>
                  <a:lnTo>
                    <a:pt x="12619" y="70726"/>
                  </a:lnTo>
                  <a:lnTo>
                    <a:pt x="11955" y="70726"/>
                  </a:lnTo>
                  <a:lnTo>
                    <a:pt x="11955" y="70255"/>
                  </a:lnTo>
                  <a:lnTo>
                    <a:pt x="11512" y="69783"/>
                  </a:lnTo>
                  <a:lnTo>
                    <a:pt x="11070" y="69076"/>
                  </a:lnTo>
                  <a:lnTo>
                    <a:pt x="11070" y="67426"/>
                  </a:lnTo>
                  <a:lnTo>
                    <a:pt x="10405" y="66954"/>
                  </a:lnTo>
                  <a:lnTo>
                    <a:pt x="10405" y="66954"/>
                  </a:lnTo>
                  <a:lnTo>
                    <a:pt x="9963" y="66247"/>
                  </a:lnTo>
                  <a:lnTo>
                    <a:pt x="9298" y="65776"/>
                  </a:lnTo>
                  <a:lnTo>
                    <a:pt x="8856" y="65776"/>
                  </a:lnTo>
                  <a:lnTo>
                    <a:pt x="6863" y="65304"/>
                  </a:lnTo>
                  <a:lnTo>
                    <a:pt x="6863" y="64597"/>
                  </a:lnTo>
                  <a:lnTo>
                    <a:pt x="6199" y="64597"/>
                  </a:lnTo>
                  <a:lnTo>
                    <a:pt x="6199" y="64125"/>
                  </a:lnTo>
                  <a:lnTo>
                    <a:pt x="6199" y="62946"/>
                  </a:lnTo>
                  <a:lnTo>
                    <a:pt x="6199" y="62475"/>
                  </a:lnTo>
                  <a:lnTo>
                    <a:pt x="6199" y="62475"/>
                  </a:lnTo>
                  <a:lnTo>
                    <a:pt x="6863" y="60117"/>
                  </a:lnTo>
                  <a:lnTo>
                    <a:pt x="7306" y="59174"/>
                  </a:lnTo>
                  <a:lnTo>
                    <a:pt x="6863" y="58467"/>
                  </a:lnTo>
                  <a:lnTo>
                    <a:pt x="6863" y="58467"/>
                  </a:lnTo>
                  <a:lnTo>
                    <a:pt x="6199" y="58467"/>
                  </a:lnTo>
                  <a:lnTo>
                    <a:pt x="5313" y="57996"/>
                  </a:lnTo>
                  <a:lnTo>
                    <a:pt x="4649" y="57996"/>
                  </a:lnTo>
                  <a:lnTo>
                    <a:pt x="4206" y="57524"/>
                  </a:lnTo>
                  <a:lnTo>
                    <a:pt x="3542" y="57524"/>
                  </a:lnTo>
                  <a:lnTo>
                    <a:pt x="3542" y="56817"/>
                  </a:lnTo>
                  <a:lnTo>
                    <a:pt x="3099" y="56345"/>
                  </a:lnTo>
                  <a:lnTo>
                    <a:pt x="3099" y="55874"/>
                  </a:lnTo>
                  <a:lnTo>
                    <a:pt x="3099" y="54695"/>
                  </a:lnTo>
                  <a:lnTo>
                    <a:pt x="3099" y="53988"/>
                  </a:lnTo>
                  <a:lnTo>
                    <a:pt x="3099" y="53988"/>
                  </a:lnTo>
                  <a:lnTo>
                    <a:pt x="3099" y="53516"/>
                  </a:lnTo>
                  <a:lnTo>
                    <a:pt x="4206" y="52337"/>
                  </a:lnTo>
                  <a:lnTo>
                    <a:pt x="4206" y="52337"/>
                  </a:lnTo>
                  <a:lnTo>
                    <a:pt x="4649" y="51866"/>
                  </a:lnTo>
                  <a:lnTo>
                    <a:pt x="4649" y="50687"/>
                  </a:lnTo>
                  <a:lnTo>
                    <a:pt x="4649" y="50216"/>
                  </a:lnTo>
                  <a:lnTo>
                    <a:pt x="4649" y="49508"/>
                  </a:lnTo>
                  <a:lnTo>
                    <a:pt x="4649" y="49037"/>
                  </a:lnTo>
                  <a:lnTo>
                    <a:pt x="4649" y="49037"/>
                  </a:lnTo>
                  <a:lnTo>
                    <a:pt x="4649" y="48565"/>
                  </a:lnTo>
                  <a:lnTo>
                    <a:pt x="4649" y="47858"/>
                  </a:lnTo>
                  <a:lnTo>
                    <a:pt x="4206" y="47858"/>
                  </a:lnTo>
                  <a:lnTo>
                    <a:pt x="4206" y="47387"/>
                  </a:lnTo>
                  <a:lnTo>
                    <a:pt x="3542" y="47387"/>
                  </a:lnTo>
                  <a:lnTo>
                    <a:pt x="3542" y="46915"/>
                  </a:lnTo>
                  <a:lnTo>
                    <a:pt x="2656" y="46915"/>
                  </a:lnTo>
                  <a:lnTo>
                    <a:pt x="2656" y="46208"/>
                  </a:lnTo>
                  <a:lnTo>
                    <a:pt x="1992" y="46208"/>
                  </a:lnTo>
                  <a:lnTo>
                    <a:pt x="1992" y="45736"/>
                  </a:lnTo>
                  <a:lnTo>
                    <a:pt x="1992" y="45265"/>
                  </a:lnTo>
                  <a:lnTo>
                    <a:pt x="1992" y="44557"/>
                  </a:lnTo>
                  <a:lnTo>
                    <a:pt x="2656" y="44557"/>
                  </a:lnTo>
                  <a:lnTo>
                    <a:pt x="2656" y="44086"/>
                  </a:lnTo>
                  <a:lnTo>
                    <a:pt x="3542" y="44086"/>
                  </a:lnTo>
                  <a:lnTo>
                    <a:pt x="4206" y="44086"/>
                  </a:lnTo>
                  <a:lnTo>
                    <a:pt x="4206" y="42907"/>
                  </a:lnTo>
                  <a:lnTo>
                    <a:pt x="4649" y="42436"/>
                  </a:lnTo>
                  <a:lnTo>
                    <a:pt x="4649" y="41257"/>
                  </a:lnTo>
                  <a:lnTo>
                    <a:pt x="4649" y="40785"/>
                  </a:lnTo>
                  <a:lnTo>
                    <a:pt x="4649" y="40078"/>
                  </a:lnTo>
                  <a:lnTo>
                    <a:pt x="5313" y="40078"/>
                  </a:lnTo>
                  <a:lnTo>
                    <a:pt x="5313" y="40078"/>
                  </a:lnTo>
                  <a:lnTo>
                    <a:pt x="6199" y="40078"/>
                  </a:lnTo>
                  <a:lnTo>
                    <a:pt x="7306" y="40078"/>
                  </a:lnTo>
                  <a:lnTo>
                    <a:pt x="7749" y="40078"/>
                  </a:lnTo>
                  <a:lnTo>
                    <a:pt x="9963" y="40078"/>
                  </a:lnTo>
                  <a:lnTo>
                    <a:pt x="9963" y="40078"/>
                  </a:lnTo>
                  <a:lnTo>
                    <a:pt x="11070" y="40078"/>
                  </a:lnTo>
                  <a:lnTo>
                    <a:pt x="11070" y="40078"/>
                  </a:lnTo>
                  <a:lnTo>
                    <a:pt x="11955" y="40078"/>
                  </a:lnTo>
                  <a:lnTo>
                    <a:pt x="11955" y="40078"/>
                  </a:lnTo>
                  <a:lnTo>
                    <a:pt x="13062" y="40078"/>
                  </a:lnTo>
                  <a:lnTo>
                    <a:pt x="14612" y="39607"/>
                  </a:lnTo>
                  <a:lnTo>
                    <a:pt x="15055" y="39607"/>
                  </a:lnTo>
                  <a:lnTo>
                    <a:pt x="15055" y="39607"/>
                  </a:lnTo>
                  <a:lnTo>
                    <a:pt x="17269" y="37956"/>
                  </a:lnTo>
                  <a:lnTo>
                    <a:pt x="17712" y="33477"/>
                  </a:lnTo>
                  <a:lnTo>
                    <a:pt x="17712" y="33005"/>
                  </a:lnTo>
                  <a:lnTo>
                    <a:pt x="17269" y="31827"/>
                  </a:lnTo>
                  <a:lnTo>
                    <a:pt x="17269" y="31827"/>
                  </a:lnTo>
                  <a:lnTo>
                    <a:pt x="16826" y="31827"/>
                  </a:lnTo>
                  <a:lnTo>
                    <a:pt x="16826" y="31119"/>
                  </a:lnTo>
                  <a:lnTo>
                    <a:pt x="16162" y="31119"/>
                  </a:lnTo>
                  <a:lnTo>
                    <a:pt x="15719" y="31119"/>
                  </a:lnTo>
                  <a:lnTo>
                    <a:pt x="15055" y="31119"/>
                  </a:lnTo>
                  <a:lnTo>
                    <a:pt x="15055" y="31119"/>
                  </a:lnTo>
                  <a:lnTo>
                    <a:pt x="14612" y="30648"/>
                  </a:lnTo>
                  <a:lnTo>
                    <a:pt x="14169" y="30648"/>
                  </a:lnTo>
                  <a:lnTo>
                    <a:pt x="14169" y="30176"/>
                  </a:lnTo>
                  <a:lnTo>
                    <a:pt x="13505" y="29469"/>
                  </a:lnTo>
                  <a:lnTo>
                    <a:pt x="13505" y="28998"/>
                  </a:lnTo>
                  <a:lnTo>
                    <a:pt x="13505" y="28526"/>
                  </a:lnTo>
                  <a:lnTo>
                    <a:pt x="18376" y="26640"/>
                  </a:lnTo>
                  <a:lnTo>
                    <a:pt x="18819" y="26168"/>
                  </a:lnTo>
                  <a:lnTo>
                    <a:pt x="19261" y="25697"/>
                  </a:lnTo>
                  <a:lnTo>
                    <a:pt x="19261" y="24990"/>
                  </a:lnTo>
                  <a:lnTo>
                    <a:pt x="19261" y="24518"/>
                  </a:lnTo>
                  <a:lnTo>
                    <a:pt x="19926" y="24047"/>
                  </a:lnTo>
                  <a:lnTo>
                    <a:pt x="19926" y="22868"/>
                  </a:lnTo>
                  <a:lnTo>
                    <a:pt x="20369" y="22396"/>
                  </a:lnTo>
                  <a:lnTo>
                    <a:pt x="21476" y="21689"/>
                  </a:lnTo>
                  <a:lnTo>
                    <a:pt x="22583" y="21689"/>
                  </a:lnTo>
                  <a:lnTo>
                    <a:pt x="22583" y="21218"/>
                  </a:lnTo>
                  <a:lnTo>
                    <a:pt x="23025" y="20510"/>
                  </a:lnTo>
                  <a:lnTo>
                    <a:pt x="23025" y="20510"/>
                  </a:lnTo>
                  <a:lnTo>
                    <a:pt x="23025" y="20039"/>
                  </a:lnTo>
                  <a:lnTo>
                    <a:pt x="23025" y="18860"/>
                  </a:lnTo>
                  <a:lnTo>
                    <a:pt x="23025" y="18860"/>
                  </a:lnTo>
                  <a:lnTo>
                    <a:pt x="23025" y="18388"/>
                  </a:lnTo>
                  <a:lnTo>
                    <a:pt x="23468" y="17917"/>
                  </a:lnTo>
                  <a:lnTo>
                    <a:pt x="23468" y="17210"/>
                  </a:lnTo>
                  <a:lnTo>
                    <a:pt x="24132" y="16738"/>
                  </a:lnTo>
                  <a:lnTo>
                    <a:pt x="24575" y="15088"/>
                  </a:lnTo>
                  <a:lnTo>
                    <a:pt x="24575" y="13909"/>
                  </a:lnTo>
                  <a:lnTo>
                    <a:pt x="25018" y="13438"/>
                  </a:lnTo>
                  <a:lnTo>
                    <a:pt x="25682" y="13438"/>
                  </a:lnTo>
                  <a:lnTo>
                    <a:pt x="25682" y="13438"/>
                  </a:lnTo>
                  <a:lnTo>
                    <a:pt x="26125" y="13438"/>
                  </a:lnTo>
                  <a:lnTo>
                    <a:pt x="26789" y="13909"/>
                  </a:lnTo>
                  <a:lnTo>
                    <a:pt x="26789" y="13909"/>
                  </a:lnTo>
                  <a:lnTo>
                    <a:pt x="27232" y="13909"/>
                  </a:lnTo>
                  <a:lnTo>
                    <a:pt x="27675" y="13909"/>
                  </a:lnTo>
                  <a:lnTo>
                    <a:pt x="28339" y="13909"/>
                  </a:lnTo>
                  <a:lnTo>
                    <a:pt x="29889" y="12730"/>
                  </a:lnTo>
                  <a:lnTo>
                    <a:pt x="30332" y="12730"/>
                  </a:lnTo>
                  <a:lnTo>
                    <a:pt x="30332" y="12730"/>
                  </a:lnTo>
                  <a:lnTo>
                    <a:pt x="31439" y="12730"/>
                  </a:lnTo>
                  <a:lnTo>
                    <a:pt x="31439" y="12730"/>
                  </a:lnTo>
                  <a:lnTo>
                    <a:pt x="31881" y="12730"/>
                  </a:lnTo>
                  <a:lnTo>
                    <a:pt x="34095" y="11787"/>
                  </a:lnTo>
                  <a:lnTo>
                    <a:pt x="34981" y="11080"/>
                  </a:lnTo>
                  <a:lnTo>
                    <a:pt x="34981" y="10609"/>
                  </a:lnTo>
                  <a:lnTo>
                    <a:pt x="35645" y="10609"/>
                  </a:lnTo>
                  <a:lnTo>
                    <a:pt x="35645" y="9901"/>
                  </a:lnTo>
                  <a:lnTo>
                    <a:pt x="35645" y="9430"/>
                  </a:lnTo>
                  <a:lnTo>
                    <a:pt x="35645" y="9430"/>
                  </a:lnTo>
                  <a:lnTo>
                    <a:pt x="35645" y="8251"/>
                  </a:lnTo>
                  <a:lnTo>
                    <a:pt x="35645" y="7779"/>
                  </a:lnTo>
                  <a:lnTo>
                    <a:pt x="35645" y="7308"/>
                  </a:lnTo>
                  <a:lnTo>
                    <a:pt x="36088" y="6601"/>
                  </a:lnTo>
                  <a:lnTo>
                    <a:pt x="36752" y="6129"/>
                  </a:lnTo>
                  <a:lnTo>
                    <a:pt x="37195" y="6129"/>
                  </a:lnTo>
                  <a:lnTo>
                    <a:pt x="38302" y="5658"/>
                  </a:lnTo>
                  <a:lnTo>
                    <a:pt x="39188" y="4950"/>
                  </a:lnTo>
                  <a:lnTo>
                    <a:pt x="42952" y="2829"/>
                  </a:lnTo>
                  <a:lnTo>
                    <a:pt x="47601" y="471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47" name="Google Shape;20147;p426"/>
            <p:cNvSpPr/>
            <p:nvPr/>
          </p:nvSpPr>
          <p:spPr>
            <a:xfrm>
              <a:off x="3230547" y="2906556"/>
              <a:ext cx="5238" cy="838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5000"/>
                  </a:moveTo>
                  <a:lnTo>
                    <a:pt x="0" y="75000"/>
                  </a:lnTo>
                  <a:lnTo>
                    <a:pt x="72000" y="45000"/>
                  </a:lnTo>
                  <a:lnTo>
                    <a:pt x="120000" y="0"/>
                  </a:lnTo>
                  <a:lnTo>
                    <a:pt x="72000" y="75000"/>
                  </a:lnTo>
                  <a:lnTo>
                    <a:pt x="0" y="120000"/>
                  </a:lnTo>
                  <a:lnTo>
                    <a:pt x="0" y="75000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48" name="Google Shape;20148;p426"/>
            <p:cNvSpPr/>
            <p:nvPr/>
          </p:nvSpPr>
          <p:spPr>
            <a:xfrm>
              <a:off x="3230547" y="2906556"/>
              <a:ext cx="5238" cy="838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5000"/>
                  </a:moveTo>
                  <a:lnTo>
                    <a:pt x="0" y="75000"/>
                  </a:lnTo>
                  <a:lnTo>
                    <a:pt x="72000" y="45000"/>
                  </a:lnTo>
                  <a:lnTo>
                    <a:pt x="120000" y="0"/>
                  </a:lnTo>
                  <a:lnTo>
                    <a:pt x="72000" y="75000"/>
                  </a:lnTo>
                  <a:lnTo>
                    <a:pt x="0" y="120000"/>
                  </a:lnTo>
                  <a:lnTo>
                    <a:pt x="0" y="75000"/>
                  </a:lnTo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49" name="Google Shape;20149;p426"/>
            <p:cNvSpPr/>
            <p:nvPr/>
          </p:nvSpPr>
          <p:spPr>
            <a:xfrm>
              <a:off x="2487832" y="2059085"/>
              <a:ext cx="887278" cy="68195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574" y="86820"/>
                  </a:moveTo>
                  <a:lnTo>
                    <a:pt x="119574" y="86820"/>
                  </a:lnTo>
                  <a:lnTo>
                    <a:pt x="120000" y="87188"/>
                  </a:lnTo>
                  <a:lnTo>
                    <a:pt x="120000" y="87741"/>
                  </a:lnTo>
                  <a:lnTo>
                    <a:pt x="119574" y="88110"/>
                  </a:lnTo>
                  <a:lnTo>
                    <a:pt x="119008" y="89400"/>
                  </a:lnTo>
                  <a:lnTo>
                    <a:pt x="118583" y="89400"/>
                  </a:lnTo>
                  <a:lnTo>
                    <a:pt x="119008" y="89953"/>
                  </a:lnTo>
                  <a:lnTo>
                    <a:pt x="119008" y="89953"/>
                  </a:lnTo>
                  <a:lnTo>
                    <a:pt x="119008" y="90322"/>
                  </a:lnTo>
                  <a:lnTo>
                    <a:pt x="119008" y="90691"/>
                  </a:lnTo>
                  <a:lnTo>
                    <a:pt x="118299" y="91981"/>
                  </a:lnTo>
                  <a:lnTo>
                    <a:pt x="117874" y="91981"/>
                  </a:lnTo>
                  <a:lnTo>
                    <a:pt x="117591" y="92534"/>
                  </a:lnTo>
                  <a:lnTo>
                    <a:pt x="117308" y="92903"/>
                  </a:lnTo>
                  <a:lnTo>
                    <a:pt x="116316" y="94746"/>
                  </a:lnTo>
                  <a:lnTo>
                    <a:pt x="116316" y="94746"/>
                  </a:lnTo>
                  <a:lnTo>
                    <a:pt x="115608" y="95483"/>
                  </a:lnTo>
                  <a:lnTo>
                    <a:pt x="115608" y="95483"/>
                  </a:lnTo>
                  <a:lnTo>
                    <a:pt x="114616" y="96405"/>
                  </a:lnTo>
                  <a:lnTo>
                    <a:pt x="114191" y="96405"/>
                  </a:lnTo>
                  <a:lnTo>
                    <a:pt x="114191" y="96958"/>
                  </a:lnTo>
                  <a:lnTo>
                    <a:pt x="114191" y="97327"/>
                  </a:lnTo>
                  <a:lnTo>
                    <a:pt x="114899" y="98617"/>
                  </a:lnTo>
                  <a:lnTo>
                    <a:pt x="115324" y="98986"/>
                  </a:lnTo>
                  <a:lnTo>
                    <a:pt x="115324" y="99539"/>
                  </a:lnTo>
                  <a:lnTo>
                    <a:pt x="115324" y="99907"/>
                  </a:lnTo>
                  <a:lnTo>
                    <a:pt x="115324" y="101751"/>
                  </a:lnTo>
                  <a:lnTo>
                    <a:pt x="115608" y="103410"/>
                  </a:lnTo>
                  <a:lnTo>
                    <a:pt x="115608" y="104700"/>
                  </a:lnTo>
                  <a:lnTo>
                    <a:pt x="115608" y="105622"/>
                  </a:lnTo>
                  <a:lnTo>
                    <a:pt x="115608" y="105990"/>
                  </a:lnTo>
                  <a:lnTo>
                    <a:pt x="115608" y="105990"/>
                  </a:lnTo>
                  <a:lnTo>
                    <a:pt x="115608" y="106543"/>
                  </a:lnTo>
                  <a:lnTo>
                    <a:pt x="115608" y="106912"/>
                  </a:lnTo>
                  <a:lnTo>
                    <a:pt x="115324" y="106912"/>
                  </a:lnTo>
                  <a:lnTo>
                    <a:pt x="114899" y="107281"/>
                  </a:lnTo>
                  <a:lnTo>
                    <a:pt x="114616" y="107834"/>
                  </a:lnTo>
                  <a:lnTo>
                    <a:pt x="114191" y="107834"/>
                  </a:lnTo>
                  <a:lnTo>
                    <a:pt x="113907" y="108202"/>
                  </a:lnTo>
                  <a:lnTo>
                    <a:pt x="113907" y="108571"/>
                  </a:lnTo>
                  <a:lnTo>
                    <a:pt x="113624" y="109124"/>
                  </a:lnTo>
                  <a:lnTo>
                    <a:pt x="113624" y="109493"/>
                  </a:lnTo>
                  <a:lnTo>
                    <a:pt x="113624" y="109861"/>
                  </a:lnTo>
                  <a:lnTo>
                    <a:pt x="113624" y="110414"/>
                  </a:lnTo>
                  <a:lnTo>
                    <a:pt x="113624" y="110414"/>
                  </a:lnTo>
                  <a:lnTo>
                    <a:pt x="111924" y="111336"/>
                  </a:lnTo>
                  <a:lnTo>
                    <a:pt x="111641" y="111705"/>
                  </a:lnTo>
                  <a:lnTo>
                    <a:pt x="110932" y="112626"/>
                  </a:lnTo>
                  <a:lnTo>
                    <a:pt x="109940" y="111336"/>
                  </a:lnTo>
                  <a:lnTo>
                    <a:pt x="109232" y="111336"/>
                  </a:lnTo>
                  <a:lnTo>
                    <a:pt x="107957" y="112073"/>
                  </a:lnTo>
                  <a:lnTo>
                    <a:pt x="107249" y="112073"/>
                  </a:lnTo>
                  <a:lnTo>
                    <a:pt x="106824" y="111705"/>
                  </a:lnTo>
                  <a:lnTo>
                    <a:pt x="104132" y="112626"/>
                  </a:lnTo>
                  <a:lnTo>
                    <a:pt x="102857" y="114285"/>
                  </a:lnTo>
                  <a:lnTo>
                    <a:pt x="103848" y="116497"/>
                  </a:lnTo>
                  <a:lnTo>
                    <a:pt x="102148" y="116866"/>
                  </a:lnTo>
                  <a:lnTo>
                    <a:pt x="101865" y="116866"/>
                  </a:lnTo>
                  <a:lnTo>
                    <a:pt x="101582" y="116129"/>
                  </a:lnTo>
                  <a:lnTo>
                    <a:pt x="101157" y="115576"/>
                  </a:lnTo>
                  <a:lnTo>
                    <a:pt x="100873" y="115207"/>
                  </a:lnTo>
                  <a:lnTo>
                    <a:pt x="100448" y="116129"/>
                  </a:lnTo>
                  <a:lnTo>
                    <a:pt x="100165" y="116129"/>
                  </a:lnTo>
                  <a:lnTo>
                    <a:pt x="99173" y="114838"/>
                  </a:lnTo>
                  <a:lnTo>
                    <a:pt x="91806" y="112073"/>
                  </a:lnTo>
                  <a:lnTo>
                    <a:pt x="90106" y="112626"/>
                  </a:lnTo>
                  <a:lnTo>
                    <a:pt x="86706" y="113917"/>
                  </a:lnTo>
                  <a:lnTo>
                    <a:pt x="85714" y="114838"/>
                  </a:lnTo>
                  <a:lnTo>
                    <a:pt x="84439" y="116497"/>
                  </a:lnTo>
                  <a:lnTo>
                    <a:pt x="82739" y="117419"/>
                  </a:lnTo>
                  <a:lnTo>
                    <a:pt x="82030" y="119631"/>
                  </a:lnTo>
                  <a:lnTo>
                    <a:pt x="81038" y="120000"/>
                  </a:lnTo>
                  <a:lnTo>
                    <a:pt x="80047" y="120000"/>
                  </a:lnTo>
                  <a:lnTo>
                    <a:pt x="79338" y="119078"/>
                  </a:lnTo>
                  <a:lnTo>
                    <a:pt x="79338" y="117788"/>
                  </a:lnTo>
                  <a:lnTo>
                    <a:pt x="78772" y="116497"/>
                  </a:lnTo>
                  <a:lnTo>
                    <a:pt x="78063" y="115576"/>
                  </a:lnTo>
                  <a:lnTo>
                    <a:pt x="77072" y="113364"/>
                  </a:lnTo>
                  <a:lnTo>
                    <a:pt x="76080" y="112626"/>
                  </a:lnTo>
                  <a:lnTo>
                    <a:pt x="73388" y="109124"/>
                  </a:lnTo>
                  <a:lnTo>
                    <a:pt x="71688" y="108202"/>
                  </a:lnTo>
                  <a:lnTo>
                    <a:pt x="70413" y="107281"/>
                  </a:lnTo>
                  <a:lnTo>
                    <a:pt x="69279" y="106912"/>
                  </a:lnTo>
                  <a:lnTo>
                    <a:pt x="65596" y="107281"/>
                  </a:lnTo>
                  <a:lnTo>
                    <a:pt x="65312" y="107281"/>
                  </a:lnTo>
                  <a:lnTo>
                    <a:pt x="61629" y="105622"/>
                  </a:lnTo>
                  <a:lnTo>
                    <a:pt x="60637" y="105069"/>
                  </a:lnTo>
                  <a:lnTo>
                    <a:pt x="60354" y="105622"/>
                  </a:lnTo>
                  <a:lnTo>
                    <a:pt x="59929" y="106543"/>
                  </a:lnTo>
                  <a:lnTo>
                    <a:pt x="59220" y="105990"/>
                  </a:lnTo>
                  <a:lnTo>
                    <a:pt x="55253" y="99907"/>
                  </a:lnTo>
                  <a:lnTo>
                    <a:pt x="49870" y="94193"/>
                  </a:lnTo>
                  <a:lnTo>
                    <a:pt x="44911" y="89400"/>
                  </a:lnTo>
                  <a:lnTo>
                    <a:pt x="43919" y="89032"/>
                  </a:lnTo>
                  <a:lnTo>
                    <a:pt x="42927" y="88663"/>
                  </a:lnTo>
                  <a:lnTo>
                    <a:pt x="42219" y="88110"/>
                  </a:lnTo>
                  <a:lnTo>
                    <a:pt x="41511" y="88110"/>
                  </a:lnTo>
                  <a:lnTo>
                    <a:pt x="40236" y="87741"/>
                  </a:lnTo>
                  <a:lnTo>
                    <a:pt x="39811" y="87741"/>
                  </a:lnTo>
                  <a:lnTo>
                    <a:pt x="39102" y="86820"/>
                  </a:lnTo>
                  <a:lnTo>
                    <a:pt x="38536" y="85529"/>
                  </a:lnTo>
                  <a:lnTo>
                    <a:pt x="38110" y="84239"/>
                  </a:lnTo>
                  <a:lnTo>
                    <a:pt x="38110" y="82396"/>
                  </a:lnTo>
                  <a:lnTo>
                    <a:pt x="37827" y="81105"/>
                  </a:lnTo>
                  <a:lnTo>
                    <a:pt x="37119" y="79447"/>
                  </a:lnTo>
                  <a:lnTo>
                    <a:pt x="35844" y="77235"/>
                  </a:lnTo>
                  <a:lnTo>
                    <a:pt x="34427" y="75576"/>
                  </a:lnTo>
                  <a:lnTo>
                    <a:pt x="29752" y="72073"/>
                  </a:lnTo>
                  <a:lnTo>
                    <a:pt x="29185" y="71520"/>
                  </a:lnTo>
                  <a:lnTo>
                    <a:pt x="28760" y="71152"/>
                  </a:lnTo>
                  <a:lnTo>
                    <a:pt x="28476" y="70230"/>
                  </a:lnTo>
                  <a:lnTo>
                    <a:pt x="28051" y="69861"/>
                  </a:lnTo>
                  <a:lnTo>
                    <a:pt x="26776" y="69861"/>
                  </a:lnTo>
                  <a:lnTo>
                    <a:pt x="26493" y="69308"/>
                  </a:lnTo>
                  <a:lnTo>
                    <a:pt x="25785" y="68571"/>
                  </a:lnTo>
                  <a:lnTo>
                    <a:pt x="24793" y="68018"/>
                  </a:lnTo>
                  <a:lnTo>
                    <a:pt x="24085" y="67649"/>
                  </a:lnTo>
                  <a:lnTo>
                    <a:pt x="23093" y="67281"/>
                  </a:lnTo>
                  <a:lnTo>
                    <a:pt x="19693" y="68018"/>
                  </a:lnTo>
                  <a:lnTo>
                    <a:pt x="19409" y="68018"/>
                  </a:lnTo>
                  <a:lnTo>
                    <a:pt x="19126" y="67281"/>
                  </a:lnTo>
                  <a:lnTo>
                    <a:pt x="17992" y="65990"/>
                  </a:lnTo>
                  <a:lnTo>
                    <a:pt x="17426" y="64516"/>
                  </a:lnTo>
                  <a:lnTo>
                    <a:pt x="16717" y="64147"/>
                  </a:lnTo>
                  <a:lnTo>
                    <a:pt x="16434" y="62857"/>
                  </a:lnTo>
                  <a:lnTo>
                    <a:pt x="15017" y="61566"/>
                  </a:lnTo>
                  <a:lnTo>
                    <a:pt x="14734" y="60645"/>
                  </a:lnTo>
                  <a:lnTo>
                    <a:pt x="14734" y="59723"/>
                  </a:lnTo>
                  <a:lnTo>
                    <a:pt x="14025" y="58433"/>
                  </a:lnTo>
                  <a:lnTo>
                    <a:pt x="11050" y="52350"/>
                  </a:lnTo>
                  <a:lnTo>
                    <a:pt x="9634" y="50691"/>
                  </a:lnTo>
                  <a:lnTo>
                    <a:pt x="3966" y="45898"/>
                  </a:lnTo>
                  <a:lnTo>
                    <a:pt x="1700" y="45898"/>
                  </a:lnTo>
                  <a:lnTo>
                    <a:pt x="0" y="44976"/>
                  </a:lnTo>
                  <a:lnTo>
                    <a:pt x="566" y="41105"/>
                  </a:lnTo>
                  <a:lnTo>
                    <a:pt x="566" y="41105"/>
                  </a:lnTo>
                  <a:lnTo>
                    <a:pt x="566" y="40552"/>
                  </a:lnTo>
                  <a:lnTo>
                    <a:pt x="991" y="40184"/>
                  </a:lnTo>
                  <a:lnTo>
                    <a:pt x="1275" y="39815"/>
                  </a:lnTo>
                  <a:lnTo>
                    <a:pt x="1700" y="39815"/>
                  </a:lnTo>
                  <a:lnTo>
                    <a:pt x="5383" y="38341"/>
                  </a:lnTo>
                  <a:lnTo>
                    <a:pt x="5667" y="38341"/>
                  </a:lnTo>
                  <a:lnTo>
                    <a:pt x="5667" y="37972"/>
                  </a:lnTo>
                  <a:lnTo>
                    <a:pt x="5950" y="37972"/>
                  </a:lnTo>
                  <a:lnTo>
                    <a:pt x="5950" y="37603"/>
                  </a:lnTo>
                  <a:lnTo>
                    <a:pt x="5950" y="36682"/>
                  </a:lnTo>
                  <a:lnTo>
                    <a:pt x="5950" y="35760"/>
                  </a:lnTo>
                  <a:lnTo>
                    <a:pt x="5950" y="35023"/>
                  </a:lnTo>
                  <a:lnTo>
                    <a:pt x="5950" y="34470"/>
                  </a:lnTo>
                  <a:lnTo>
                    <a:pt x="5667" y="34470"/>
                  </a:lnTo>
                  <a:lnTo>
                    <a:pt x="5383" y="34101"/>
                  </a:lnTo>
                  <a:lnTo>
                    <a:pt x="3966" y="33179"/>
                  </a:lnTo>
                  <a:lnTo>
                    <a:pt x="3966" y="33179"/>
                  </a:lnTo>
                  <a:lnTo>
                    <a:pt x="3966" y="32811"/>
                  </a:lnTo>
                  <a:lnTo>
                    <a:pt x="3966" y="32258"/>
                  </a:lnTo>
                  <a:lnTo>
                    <a:pt x="3966" y="31889"/>
                  </a:lnTo>
                  <a:lnTo>
                    <a:pt x="4675" y="30967"/>
                  </a:lnTo>
                  <a:lnTo>
                    <a:pt x="4675" y="30599"/>
                  </a:lnTo>
                  <a:lnTo>
                    <a:pt x="4675" y="30230"/>
                  </a:lnTo>
                  <a:lnTo>
                    <a:pt x="4250" y="29677"/>
                  </a:lnTo>
                  <a:lnTo>
                    <a:pt x="4250" y="29677"/>
                  </a:lnTo>
                  <a:lnTo>
                    <a:pt x="4250" y="29308"/>
                  </a:lnTo>
                  <a:lnTo>
                    <a:pt x="4250" y="28755"/>
                  </a:lnTo>
                  <a:lnTo>
                    <a:pt x="4250" y="28755"/>
                  </a:lnTo>
                  <a:lnTo>
                    <a:pt x="4675" y="28387"/>
                  </a:lnTo>
                  <a:lnTo>
                    <a:pt x="4958" y="28387"/>
                  </a:lnTo>
                  <a:lnTo>
                    <a:pt x="4958" y="28387"/>
                  </a:lnTo>
                  <a:lnTo>
                    <a:pt x="5667" y="28755"/>
                  </a:lnTo>
                  <a:lnTo>
                    <a:pt x="5667" y="28755"/>
                  </a:lnTo>
                  <a:lnTo>
                    <a:pt x="5950" y="28755"/>
                  </a:lnTo>
                  <a:lnTo>
                    <a:pt x="7933" y="27096"/>
                  </a:lnTo>
                  <a:lnTo>
                    <a:pt x="7933" y="27096"/>
                  </a:lnTo>
                  <a:lnTo>
                    <a:pt x="8358" y="26728"/>
                  </a:lnTo>
                  <a:lnTo>
                    <a:pt x="8358" y="26728"/>
                  </a:lnTo>
                  <a:lnTo>
                    <a:pt x="8642" y="25437"/>
                  </a:lnTo>
                  <a:lnTo>
                    <a:pt x="9067" y="24884"/>
                  </a:lnTo>
                  <a:lnTo>
                    <a:pt x="9067" y="24884"/>
                  </a:lnTo>
                  <a:lnTo>
                    <a:pt x="9634" y="24516"/>
                  </a:lnTo>
                  <a:lnTo>
                    <a:pt x="10059" y="23963"/>
                  </a:lnTo>
                  <a:lnTo>
                    <a:pt x="10342" y="23594"/>
                  </a:lnTo>
                  <a:lnTo>
                    <a:pt x="10342" y="23225"/>
                  </a:lnTo>
                  <a:lnTo>
                    <a:pt x="10625" y="23225"/>
                  </a:lnTo>
                  <a:lnTo>
                    <a:pt x="10625" y="21935"/>
                  </a:lnTo>
                  <a:lnTo>
                    <a:pt x="11050" y="21382"/>
                  </a:lnTo>
                  <a:lnTo>
                    <a:pt x="11050" y="21382"/>
                  </a:lnTo>
                  <a:lnTo>
                    <a:pt x="11050" y="21382"/>
                  </a:lnTo>
                  <a:lnTo>
                    <a:pt x="11050" y="21013"/>
                  </a:lnTo>
                  <a:lnTo>
                    <a:pt x="11334" y="21013"/>
                  </a:lnTo>
                  <a:lnTo>
                    <a:pt x="12042" y="20460"/>
                  </a:lnTo>
                  <a:lnTo>
                    <a:pt x="12042" y="20460"/>
                  </a:lnTo>
                  <a:lnTo>
                    <a:pt x="12325" y="20460"/>
                  </a:lnTo>
                  <a:lnTo>
                    <a:pt x="12325" y="19723"/>
                  </a:lnTo>
                  <a:lnTo>
                    <a:pt x="12325" y="18801"/>
                  </a:lnTo>
                  <a:lnTo>
                    <a:pt x="12042" y="16589"/>
                  </a:lnTo>
                  <a:lnTo>
                    <a:pt x="12042" y="15668"/>
                  </a:lnTo>
                  <a:lnTo>
                    <a:pt x="12042" y="15299"/>
                  </a:lnTo>
                  <a:lnTo>
                    <a:pt x="12042" y="14930"/>
                  </a:lnTo>
                  <a:lnTo>
                    <a:pt x="12325" y="14930"/>
                  </a:lnTo>
                  <a:lnTo>
                    <a:pt x="12325" y="14377"/>
                  </a:lnTo>
                  <a:lnTo>
                    <a:pt x="12325" y="14009"/>
                  </a:lnTo>
                  <a:lnTo>
                    <a:pt x="12325" y="13640"/>
                  </a:lnTo>
                  <a:lnTo>
                    <a:pt x="12325" y="13087"/>
                  </a:lnTo>
                  <a:lnTo>
                    <a:pt x="12325" y="12718"/>
                  </a:lnTo>
                  <a:lnTo>
                    <a:pt x="12042" y="12718"/>
                  </a:lnTo>
                  <a:lnTo>
                    <a:pt x="11617" y="12350"/>
                  </a:lnTo>
                  <a:lnTo>
                    <a:pt x="11334" y="11797"/>
                  </a:lnTo>
                  <a:lnTo>
                    <a:pt x="11050" y="10875"/>
                  </a:lnTo>
                  <a:lnTo>
                    <a:pt x="11050" y="10875"/>
                  </a:lnTo>
                  <a:lnTo>
                    <a:pt x="10625" y="10506"/>
                  </a:lnTo>
                  <a:lnTo>
                    <a:pt x="9350" y="9216"/>
                  </a:lnTo>
                  <a:lnTo>
                    <a:pt x="9350" y="8847"/>
                  </a:lnTo>
                  <a:lnTo>
                    <a:pt x="9634" y="8294"/>
                  </a:lnTo>
                  <a:lnTo>
                    <a:pt x="10059" y="7557"/>
                  </a:lnTo>
                  <a:lnTo>
                    <a:pt x="10059" y="7557"/>
                  </a:lnTo>
                  <a:lnTo>
                    <a:pt x="10342" y="7557"/>
                  </a:lnTo>
                  <a:lnTo>
                    <a:pt x="10625" y="7557"/>
                  </a:lnTo>
                  <a:lnTo>
                    <a:pt x="11050" y="7557"/>
                  </a:lnTo>
                  <a:lnTo>
                    <a:pt x="11334" y="7926"/>
                  </a:lnTo>
                  <a:lnTo>
                    <a:pt x="11617" y="7926"/>
                  </a:lnTo>
                  <a:lnTo>
                    <a:pt x="12042" y="7557"/>
                  </a:lnTo>
                  <a:lnTo>
                    <a:pt x="12750" y="6082"/>
                  </a:lnTo>
                  <a:lnTo>
                    <a:pt x="13034" y="5714"/>
                  </a:lnTo>
                  <a:lnTo>
                    <a:pt x="15017" y="4055"/>
                  </a:lnTo>
                  <a:lnTo>
                    <a:pt x="17426" y="8294"/>
                  </a:lnTo>
                  <a:lnTo>
                    <a:pt x="18417" y="9216"/>
                  </a:lnTo>
                  <a:lnTo>
                    <a:pt x="18701" y="9585"/>
                  </a:lnTo>
                  <a:lnTo>
                    <a:pt x="19409" y="10138"/>
                  </a:lnTo>
                  <a:lnTo>
                    <a:pt x="19409" y="10506"/>
                  </a:lnTo>
                  <a:lnTo>
                    <a:pt x="19693" y="10506"/>
                  </a:lnTo>
                  <a:lnTo>
                    <a:pt x="19409" y="10875"/>
                  </a:lnTo>
                  <a:lnTo>
                    <a:pt x="19409" y="11428"/>
                  </a:lnTo>
                  <a:lnTo>
                    <a:pt x="19409" y="11428"/>
                  </a:lnTo>
                  <a:lnTo>
                    <a:pt x="19409" y="11797"/>
                  </a:lnTo>
                  <a:lnTo>
                    <a:pt x="19409" y="11797"/>
                  </a:lnTo>
                  <a:lnTo>
                    <a:pt x="19126" y="12350"/>
                  </a:lnTo>
                  <a:lnTo>
                    <a:pt x="18417" y="12718"/>
                  </a:lnTo>
                  <a:lnTo>
                    <a:pt x="18417" y="13087"/>
                  </a:lnTo>
                  <a:lnTo>
                    <a:pt x="17992" y="13640"/>
                  </a:lnTo>
                  <a:lnTo>
                    <a:pt x="17992" y="13640"/>
                  </a:lnTo>
                  <a:lnTo>
                    <a:pt x="17992" y="14009"/>
                  </a:lnTo>
                  <a:lnTo>
                    <a:pt x="17992" y="14377"/>
                  </a:lnTo>
                  <a:lnTo>
                    <a:pt x="17992" y="14930"/>
                  </a:lnTo>
                  <a:lnTo>
                    <a:pt x="19126" y="15668"/>
                  </a:lnTo>
                  <a:lnTo>
                    <a:pt x="19409" y="16221"/>
                  </a:lnTo>
                  <a:lnTo>
                    <a:pt x="19693" y="16221"/>
                  </a:lnTo>
                  <a:lnTo>
                    <a:pt x="20684" y="17142"/>
                  </a:lnTo>
                  <a:lnTo>
                    <a:pt x="21393" y="17511"/>
                  </a:lnTo>
                  <a:lnTo>
                    <a:pt x="22384" y="18801"/>
                  </a:lnTo>
                  <a:lnTo>
                    <a:pt x="22809" y="18801"/>
                  </a:lnTo>
                  <a:lnTo>
                    <a:pt x="23093" y="18801"/>
                  </a:lnTo>
                  <a:lnTo>
                    <a:pt x="23093" y="18801"/>
                  </a:lnTo>
                  <a:lnTo>
                    <a:pt x="24368" y="17880"/>
                  </a:lnTo>
                  <a:lnTo>
                    <a:pt x="25785" y="17142"/>
                  </a:lnTo>
                  <a:lnTo>
                    <a:pt x="25785" y="17142"/>
                  </a:lnTo>
                  <a:lnTo>
                    <a:pt x="26776" y="17142"/>
                  </a:lnTo>
                  <a:lnTo>
                    <a:pt x="27060" y="17142"/>
                  </a:lnTo>
                  <a:lnTo>
                    <a:pt x="27060" y="17142"/>
                  </a:lnTo>
                  <a:lnTo>
                    <a:pt x="27485" y="17142"/>
                  </a:lnTo>
                  <a:lnTo>
                    <a:pt x="27485" y="16589"/>
                  </a:lnTo>
                  <a:lnTo>
                    <a:pt x="27485" y="16589"/>
                  </a:lnTo>
                  <a:lnTo>
                    <a:pt x="27768" y="15668"/>
                  </a:lnTo>
                  <a:lnTo>
                    <a:pt x="27768" y="15668"/>
                  </a:lnTo>
                  <a:lnTo>
                    <a:pt x="28051" y="15299"/>
                  </a:lnTo>
                  <a:lnTo>
                    <a:pt x="28051" y="15299"/>
                  </a:lnTo>
                  <a:lnTo>
                    <a:pt x="30460" y="16589"/>
                  </a:lnTo>
                  <a:lnTo>
                    <a:pt x="31168" y="16589"/>
                  </a:lnTo>
                  <a:lnTo>
                    <a:pt x="31168" y="16589"/>
                  </a:lnTo>
                  <a:lnTo>
                    <a:pt x="31735" y="17142"/>
                  </a:lnTo>
                  <a:lnTo>
                    <a:pt x="32160" y="17511"/>
                  </a:lnTo>
                  <a:lnTo>
                    <a:pt x="32443" y="18801"/>
                  </a:lnTo>
                  <a:lnTo>
                    <a:pt x="32868" y="20460"/>
                  </a:lnTo>
                  <a:lnTo>
                    <a:pt x="32868" y="21935"/>
                  </a:lnTo>
                  <a:lnTo>
                    <a:pt x="33435" y="23225"/>
                  </a:lnTo>
                  <a:lnTo>
                    <a:pt x="33860" y="23225"/>
                  </a:lnTo>
                  <a:lnTo>
                    <a:pt x="34144" y="23225"/>
                  </a:lnTo>
                  <a:lnTo>
                    <a:pt x="34144" y="22672"/>
                  </a:lnTo>
                  <a:lnTo>
                    <a:pt x="34144" y="23225"/>
                  </a:lnTo>
                  <a:lnTo>
                    <a:pt x="34427" y="24516"/>
                  </a:lnTo>
                  <a:lnTo>
                    <a:pt x="34427" y="25437"/>
                  </a:lnTo>
                  <a:lnTo>
                    <a:pt x="34852" y="26728"/>
                  </a:lnTo>
                  <a:lnTo>
                    <a:pt x="35135" y="27096"/>
                  </a:lnTo>
                  <a:lnTo>
                    <a:pt x="35135" y="27465"/>
                  </a:lnTo>
                  <a:lnTo>
                    <a:pt x="35844" y="28018"/>
                  </a:lnTo>
                  <a:lnTo>
                    <a:pt x="36127" y="28755"/>
                  </a:lnTo>
                  <a:lnTo>
                    <a:pt x="36835" y="28018"/>
                  </a:lnTo>
                  <a:lnTo>
                    <a:pt x="37827" y="28018"/>
                  </a:lnTo>
                  <a:lnTo>
                    <a:pt x="40519" y="30230"/>
                  </a:lnTo>
                  <a:lnTo>
                    <a:pt x="41511" y="31520"/>
                  </a:lnTo>
                  <a:lnTo>
                    <a:pt x="41511" y="31520"/>
                  </a:lnTo>
                  <a:lnTo>
                    <a:pt x="41794" y="32258"/>
                  </a:lnTo>
                  <a:lnTo>
                    <a:pt x="41794" y="32258"/>
                  </a:lnTo>
                  <a:lnTo>
                    <a:pt x="41794" y="32258"/>
                  </a:lnTo>
                  <a:lnTo>
                    <a:pt x="42219" y="32258"/>
                  </a:lnTo>
                  <a:lnTo>
                    <a:pt x="42219" y="32258"/>
                  </a:lnTo>
                  <a:lnTo>
                    <a:pt x="42502" y="32258"/>
                  </a:lnTo>
                  <a:lnTo>
                    <a:pt x="43211" y="32258"/>
                  </a:lnTo>
                  <a:lnTo>
                    <a:pt x="43211" y="32811"/>
                  </a:lnTo>
                  <a:lnTo>
                    <a:pt x="43211" y="33179"/>
                  </a:lnTo>
                  <a:lnTo>
                    <a:pt x="43211" y="33548"/>
                  </a:lnTo>
                  <a:lnTo>
                    <a:pt x="42927" y="34101"/>
                  </a:lnTo>
                  <a:lnTo>
                    <a:pt x="42502" y="35023"/>
                  </a:lnTo>
                  <a:lnTo>
                    <a:pt x="42927" y="35391"/>
                  </a:lnTo>
                  <a:lnTo>
                    <a:pt x="43494" y="35391"/>
                  </a:lnTo>
                  <a:lnTo>
                    <a:pt x="43919" y="35023"/>
                  </a:lnTo>
                  <a:lnTo>
                    <a:pt x="44203" y="35391"/>
                  </a:lnTo>
                  <a:lnTo>
                    <a:pt x="45903" y="34470"/>
                  </a:lnTo>
                  <a:lnTo>
                    <a:pt x="46186" y="34470"/>
                  </a:lnTo>
                  <a:lnTo>
                    <a:pt x="46611" y="34470"/>
                  </a:lnTo>
                  <a:lnTo>
                    <a:pt x="46894" y="35391"/>
                  </a:lnTo>
                  <a:lnTo>
                    <a:pt x="47178" y="35760"/>
                  </a:lnTo>
                  <a:lnTo>
                    <a:pt x="47178" y="35760"/>
                  </a:lnTo>
                  <a:lnTo>
                    <a:pt x="47603" y="35760"/>
                  </a:lnTo>
                  <a:lnTo>
                    <a:pt x="47886" y="35023"/>
                  </a:lnTo>
                  <a:lnTo>
                    <a:pt x="48878" y="34101"/>
                  </a:lnTo>
                  <a:lnTo>
                    <a:pt x="49586" y="33179"/>
                  </a:lnTo>
                  <a:lnTo>
                    <a:pt x="49586" y="32811"/>
                  </a:lnTo>
                  <a:lnTo>
                    <a:pt x="49870" y="31889"/>
                  </a:lnTo>
                  <a:lnTo>
                    <a:pt x="50295" y="30967"/>
                  </a:lnTo>
                  <a:lnTo>
                    <a:pt x="50295" y="30230"/>
                  </a:lnTo>
                  <a:lnTo>
                    <a:pt x="50295" y="29677"/>
                  </a:lnTo>
                  <a:lnTo>
                    <a:pt x="50295" y="29677"/>
                  </a:lnTo>
                  <a:lnTo>
                    <a:pt x="49870" y="29308"/>
                  </a:lnTo>
                  <a:lnTo>
                    <a:pt x="49870" y="29308"/>
                  </a:lnTo>
                  <a:lnTo>
                    <a:pt x="49870" y="28755"/>
                  </a:lnTo>
                  <a:lnTo>
                    <a:pt x="49870" y="28387"/>
                  </a:lnTo>
                  <a:lnTo>
                    <a:pt x="49870" y="28018"/>
                  </a:lnTo>
                  <a:lnTo>
                    <a:pt x="50295" y="27465"/>
                  </a:lnTo>
                  <a:lnTo>
                    <a:pt x="50295" y="27465"/>
                  </a:lnTo>
                  <a:lnTo>
                    <a:pt x="50578" y="27465"/>
                  </a:lnTo>
                  <a:lnTo>
                    <a:pt x="50578" y="28018"/>
                  </a:lnTo>
                  <a:lnTo>
                    <a:pt x="51570" y="28755"/>
                  </a:lnTo>
                  <a:lnTo>
                    <a:pt x="51853" y="29308"/>
                  </a:lnTo>
                  <a:lnTo>
                    <a:pt x="52561" y="28755"/>
                  </a:lnTo>
                  <a:lnTo>
                    <a:pt x="53978" y="28387"/>
                  </a:lnTo>
                  <a:lnTo>
                    <a:pt x="54545" y="28018"/>
                  </a:lnTo>
                  <a:lnTo>
                    <a:pt x="54970" y="27465"/>
                  </a:lnTo>
                  <a:lnTo>
                    <a:pt x="54970" y="27465"/>
                  </a:lnTo>
                  <a:lnTo>
                    <a:pt x="54970" y="27096"/>
                  </a:lnTo>
                  <a:lnTo>
                    <a:pt x="54970" y="27096"/>
                  </a:lnTo>
                  <a:lnTo>
                    <a:pt x="54970" y="26728"/>
                  </a:lnTo>
                  <a:lnTo>
                    <a:pt x="54970" y="26175"/>
                  </a:lnTo>
                  <a:lnTo>
                    <a:pt x="54262" y="25437"/>
                  </a:lnTo>
                  <a:lnTo>
                    <a:pt x="54262" y="25437"/>
                  </a:lnTo>
                  <a:lnTo>
                    <a:pt x="54262" y="24884"/>
                  </a:lnTo>
                  <a:lnTo>
                    <a:pt x="54262" y="24516"/>
                  </a:lnTo>
                  <a:lnTo>
                    <a:pt x="54262" y="24516"/>
                  </a:lnTo>
                  <a:lnTo>
                    <a:pt x="55962" y="23594"/>
                  </a:lnTo>
                  <a:lnTo>
                    <a:pt x="55962" y="23594"/>
                  </a:lnTo>
                  <a:lnTo>
                    <a:pt x="55962" y="23594"/>
                  </a:lnTo>
                  <a:lnTo>
                    <a:pt x="56245" y="23225"/>
                  </a:lnTo>
                  <a:lnTo>
                    <a:pt x="56245" y="23225"/>
                  </a:lnTo>
                  <a:lnTo>
                    <a:pt x="56670" y="21935"/>
                  </a:lnTo>
                  <a:lnTo>
                    <a:pt x="56670" y="21382"/>
                  </a:lnTo>
                  <a:lnTo>
                    <a:pt x="60354" y="17880"/>
                  </a:lnTo>
                  <a:lnTo>
                    <a:pt x="60637" y="17511"/>
                  </a:lnTo>
                  <a:lnTo>
                    <a:pt x="60637" y="17511"/>
                  </a:lnTo>
                  <a:lnTo>
                    <a:pt x="60637" y="17142"/>
                  </a:lnTo>
                  <a:lnTo>
                    <a:pt x="60637" y="16589"/>
                  </a:lnTo>
                  <a:lnTo>
                    <a:pt x="60637" y="16589"/>
                  </a:lnTo>
                  <a:lnTo>
                    <a:pt x="60354" y="16221"/>
                  </a:lnTo>
                  <a:lnTo>
                    <a:pt x="60354" y="15668"/>
                  </a:lnTo>
                  <a:lnTo>
                    <a:pt x="61345" y="14009"/>
                  </a:lnTo>
                  <a:lnTo>
                    <a:pt x="65029" y="13087"/>
                  </a:lnTo>
                  <a:lnTo>
                    <a:pt x="65312" y="13087"/>
                  </a:lnTo>
                  <a:lnTo>
                    <a:pt x="65596" y="13087"/>
                  </a:lnTo>
                  <a:lnTo>
                    <a:pt x="65596" y="12718"/>
                  </a:lnTo>
                  <a:lnTo>
                    <a:pt x="65596" y="12718"/>
                  </a:lnTo>
                  <a:lnTo>
                    <a:pt x="65596" y="11797"/>
                  </a:lnTo>
                  <a:lnTo>
                    <a:pt x="66021" y="11428"/>
                  </a:lnTo>
                  <a:lnTo>
                    <a:pt x="66021" y="10875"/>
                  </a:lnTo>
                  <a:lnTo>
                    <a:pt x="66304" y="10875"/>
                  </a:lnTo>
                  <a:lnTo>
                    <a:pt x="66304" y="10875"/>
                  </a:lnTo>
                  <a:lnTo>
                    <a:pt x="67012" y="11428"/>
                  </a:lnTo>
                  <a:lnTo>
                    <a:pt x="67012" y="11428"/>
                  </a:lnTo>
                  <a:lnTo>
                    <a:pt x="67721" y="11428"/>
                  </a:lnTo>
                  <a:lnTo>
                    <a:pt x="68004" y="11428"/>
                  </a:lnTo>
                  <a:lnTo>
                    <a:pt x="69279" y="10506"/>
                  </a:lnTo>
                  <a:lnTo>
                    <a:pt x="69279" y="10506"/>
                  </a:lnTo>
                  <a:lnTo>
                    <a:pt x="69988" y="9216"/>
                  </a:lnTo>
                  <a:lnTo>
                    <a:pt x="70413" y="9216"/>
                  </a:lnTo>
                  <a:lnTo>
                    <a:pt x="70696" y="9216"/>
                  </a:lnTo>
                  <a:lnTo>
                    <a:pt x="71404" y="9216"/>
                  </a:lnTo>
                  <a:lnTo>
                    <a:pt x="71688" y="9216"/>
                  </a:lnTo>
                  <a:lnTo>
                    <a:pt x="71688" y="8847"/>
                  </a:lnTo>
                  <a:lnTo>
                    <a:pt x="71971" y="8847"/>
                  </a:lnTo>
                  <a:lnTo>
                    <a:pt x="71971" y="8294"/>
                  </a:lnTo>
                  <a:lnTo>
                    <a:pt x="71971" y="7926"/>
                  </a:lnTo>
                  <a:lnTo>
                    <a:pt x="71971" y="7004"/>
                  </a:lnTo>
                  <a:lnTo>
                    <a:pt x="72396" y="6635"/>
                  </a:lnTo>
                  <a:lnTo>
                    <a:pt x="72396" y="6082"/>
                  </a:lnTo>
                  <a:lnTo>
                    <a:pt x="72680" y="5345"/>
                  </a:lnTo>
                  <a:lnTo>
                    <a:pt x="72680" y="4792"/>
                  </a:lnTo>
                  <a:lnTo>
                    <a:pt x="72963" y="4792"/>
                  </a:lnTo>
                  <a:lnTo>
                    <a:pt x="72680" y="4423"/>
                  </a:lnTo>
                  <a:lnTo>
                    <a:pt x="72680" y="4055"/>
                  </a:lnTo>
                  <a:lnTo>
                    <a:pt x="72680" y="3502"/>
                  </a:lnTo>
                  <a:lnTo>
                    <a:pt x="72396" y="3502"/>
                  </a:lnTo>
                  <a:lnTo>
                    <a:pt x="72396" y="3133"/>
                  </a:lnTo>
                  <a:lnTo>
                    <a:pt x="72396" y="2580"/>
                  </a:lnTo>
                  <a:lnTo>
                    <a:pt x="72396" y="2211"/>
                  </a:lnTo>
                  <a:lnTo>
                    <a:pt x="72680" y="1290"/>
                  </a:lnTo>
                  <a:lnTo>
                    <a:pt x="74663" y="921"/>
                  </a:lnTo>
                  <a:lnTo>
                    <a:pt x="75088" y="921"/>
                  </a:lnTo>
                  <a:lnTo>
                    <a:pt x="75088" y="921"/>
                  </a:lnTo>
                  <a:lnTo>
                    <a:pt x="75655" y="0"/>
                  </a:lnTo>
                  <a:lnTo>
                    <a:pt x="75655" y="0"/>
                  </a:lnTo>
                  <a:lnTo>
                    <a:pt x="75655" y="0"/>
                  </a:lnTo>
                  <a:lnTo>
                    <a:pt x="76080" y="0"/>
                  </a:lnTo>
                  <a:lnTo>
                    <a:pt x="76363" y="552"/>
                  </a:lnTo>
                  <a:lnTo>
                    <a:pt x="77780" y="1290"/>
                  </a:lnTo>
                  <a:lnTo>
                    <a:pt x="78063" y="1843"/>
                  </a:lnTo>
                  <a:lnTo>
                    <a:pt x="79338" y="4055"/>
                  </a:lnTo>
                  <a:lnTo>
                    <a:pt x="79338" y="4423"/>
                  </a:lnTo>
                  <a:lnTo>
                    <a:pt x="79338" y="4792"/>
                  </a:lnTo>
                  <a:lnTo>
                    <a:pt x="79763" y="5345"/>
                  </a:lnTo>
                  <a:lnTo>
                    <a:pt x="79763" y="5714"/>
                  </a:lnTo>
                  <a:lnTo>
                    <a:pt x="80047" y="5714"/>
                  </a:lnTo>
                  <a:lnTo>
                    <a:pt x="80330" y="6082"/>
                  </a:lnTo>
                  <a:lnTo>
                    <a:pt x="80330" y="6082"/>
                  </a:lnTo>
                  <a:lnTo>
                    <a:pt x="80755" y="6082"/>
                  </a:lnTo>
                  <a:lnTo>
                    <a:pt x="81038" y="6082"/>
                  </a:lnTo>
                  <a:lnTo>
                    <a:pt x="81463" y="6082"/>
                  </a:lnTo>
                  <a:lnTo>
                    <a:pt x="81463" y="6635"/>
                  </a:lnTo>
                  <a:lnTo>
                    <a:pt x="81747" y="6635"/>
                  </a:lnTo>
                  <a:lnTo>
                    <a:pt x="81747" y="6635"/>
                  </a:lnTo>
                  <a:lnTo>
                    <a:pt x="82030" y="7557"/>
                  </a:lnTo>
                  <a:lnTo>
                    <a:pt x="82030" y="7926"/>
                  </a:lnTo>
                  <a:lnTo>
                    <a:pt x="81747" y="11428"/>
                  </a:lnTo>
                  <a:lnTo>
                    <a:pt x="80330" y="12718"/>
                  </a:lnTo>
                  <a:lnTo>
                    <a:pt x="80330" y="12718"/>
                  </a:lnTo>
                  <a:lnTo>
                    <a:pt x="80047" y="12718"/>
                  </a:lnTo>
                  <a:lnTo>
                    <a:pt x="79055" y="13087"/>
                  </a:lnTo>
                  <a:lnTo>
                    <a:pt x="78347" y="13087"/>
                  </a:lnTo>
                  <a:lnTo>
                    <a:pt x="78347" y="13087"/>
                  </a:lnTo>
                  <a:lnTo>
                    <a:pt x="77780" y="13087"/>
                  </a:lnTo>
                  <a:lnTo>
                    <a:pt x="77780" y="13087"/>
                  </a:lnTo>
                  <a:lnTo>
                    <a:pt x="77072" y="13087"/>
                  </a:lnTo>
                  <a:lnTo>
                    <a:pt x="77072" y="13087"/>
                  </a:lnTo>
                  <a:lnTo>
                    <a:pt x="75655" y="13087"/>
                  </a:lnTo>
                  <a:lnTo>
                    <a:pt x="75371" y="13087"/>
                  </a:lnTo>
                  <a:lnTo>
                    <a:pt x="74663" y="13087"/>
                  </a:lnTo>
                  <a:lnTo>
                    <a:pt x="74096" y="13087"/>
                  </a:lnTo>
                  <a:lnTo>
                    <a:pt x="74096" y="13087"/>
                  </a:lnTo>
                  <a:lnTo>
                    <a:pt x="73671" y="13087"/>
                  </a:lnTo>
                  <a:lnTo>
                    <a:pt x="73671" y="13640"/>
                  </a:lnTo>
                  <a:lnTo>
                    <a:pt x="73671" y="14009"/>
                  </a:lnTo>
                  <a:lnTo>
                    <a:pt x="73671" y="14930"/>
                  </a:lnTo>
                  <a:lnTo>
                    <a:pt x="73388" y="15299"/>
                  </a:lnTo>
                  <a:lnTo>
                    <a:pt x="73388" y="16221"/>
                  </a:lnTo>
                  <a:lnTo>
                    <a:pt x="72963" y="16221"/>
                  </a:lnTo>
                  <a:lnTo>
                    <a:pt x="72396" y="16221"/>
                  </a:lnTo>
                  <a:lnTo>
                    <a:pt x="72396" y="16589"/>
                  </a:lnTo>
                  <a:lnTo>
                    <a:pt x="71971" y="16589"/>
                  </a:lnTo>
                  <a:lnTo>
                    <a:pt x="71971" y="17142"/>
                  </a:lnTo>
                  <a:lnTo>
                    <a:pt x="71971" y="17511"/>
                  </a:lnTo>
                  <a:lnTo>
                    <a:pt x="71971" y="17880"/>
                  </a:lnTo>
                  <a:lnTo>
                    <a:pt x="72396" y="17880"/>
                  </a:lnTo>
                  <a:lnTo>
                    <a:pt x="72396" y="18433"/>
                  </a:lnTo>
                  <a:lnTo>
                    <a:pt x="72963" y="18433"/>
                  </a:lnTo>
                  <a:lnTo>
                    <a:pt x="72963" y="18801"/>
                  </a:lnTo>
                  <a:lnTo>
                    <a:pt x="73388" y="18801"/>
                  </a:lnTo>
                  <a:lnTo>
                    <a:pt x="73388" y="19170"/>
                  </a:lnTo>
                  <a:lnTo>
                    <a:pt x="73671" y="19170"/>
                  </a:lnTo>
                  <a:lnTo>
                    <a:pt x="73671" y="19723"/>
                  </a:lnTo>
                  <a:lnTo>
                    <a:pt x="73671" y="20092"/>
                  </a:lnTo>
                  <a:lnTo>
                    <a:pt x="73671" y="20092"/>
                  </a:lnTo>
                  <a:lnTo>
                    <a:pt x="73671" y="20460"/>
                  </a:lnTo>
                  <a:lnTo>
                    <a:pt x="73671" y="21013"/>
                  </a:lnTo>
                  <a:lnTo>
                    <a:pt x="73671" y="21382"/>
                  </a:lnTo>
                  <a:lnTo>
                    <a:pt x="73671" y="22304"/>
                  </a:lnTo>
                  <a:lnTo>
                    <a:pt x="73388" y="22672"/>
                  </a:lnTo>
                  <a:lnTo>
                    <a:pt x="73388" y="22672"/>
                  </a:lnTo>
                  <a:lnTo>
                    <a:pt x="72680" y="23594"/>
                  </a:lnTo>
                  <a:lnTo>
                    <a:pt x="72680" y="23963"/>
                  </a:lnTo>
                  <a:lnTo>
                    <a:pt x="72680" y="23963"/>
                  </a:lnTo>
                  <a:lnTo>
                    <a:pt x="72680" y="24516"/>
                  </a:lnTo>
                  <a:lnTo>
                    <a:pt x="72680" y="25437"/>
                  </a:lnTo>
                  <a:lnTo>
                    <a:pt x="72680" y="25806"/>
                  </a:lnTo>
                  <a:lnTo>
                    <a:pt x="72963" y="26175"/>
                  </a:lnTo>
                  <a:lnTo>
                    <a:pt x="72963" y="26728"/>
                  </a:lnTo>
                  <a:lnTo>
                    <a:pt x="73388" y="26728"/>
                  </a:lnTo>
                  <a:lnTo>
                    <a:pt x="73671" y="27096"/>
                  </a:lnTo>
                  <a:lnTo>
                    <a:pt x="74096" y="27096"/>
                  </a:lnTo>
                  <a:lnTo>
                    <a:pt x="74663" y="27465"/>
                  </a:lnTo>
                  <a:lnTo>
                    <a:pt x="75088" y="27465"/>
                  </a:lnTo>
                  <a:lnTo>
                    <a:pt x="75088" y="27465"/>
                  </a:lnTo>
                  <a:lnTo>
                    <a:pt x="75371" y="28018"/>
                  </a:lnTo>
                  <a:lnTo>
                    <a:pt x="75088" y="28755"/>
                  </a:lnTo>
                  <a:lnTo>
                    <a:pt x="74663" y="30599"/>
                  </a:lnTo>
                  <a:lnTo>
                    <a:pt x="74663" y="30599"/>
                  </a:lnTo>
                  <a:lnTo>
                    <a:pt x="74663" y="30967"/>
                  </a:lnTo>
                  <a:lnTo>
                    <a:pt x="74663" y="31889"/>
                  </a:lnTo>
                  <a:lnTo>
                    <a:pt x="74663" y="32258"/>
                  </a:lnTo>
                  <a:lnTo>
                    <a:pt x="75088" y="32258"/>
                  </a:lnTo>
                  <a:lnTo>
                    <a:pt x="75088" y="32811"/>
                  </a:lnTo>
                  <a:lnTo>
                    <a:pt x="76363" y="33179"/>
                  </a:lnTo>
                  <a:lnTo>
                    <a:pt x="76646" y="33179"/>
                  </a:lnTo>
                  <a:lnTo>
                    <a:pt x="77072" y="33548"/>
                  </a:lnTo>
                  <a:lnTo>
                    <a:pt x="77355" y="34101"/>
                  </a:lnTo>
                  <a:lnTo>
                    <a:pt x="77355" y="34101"/>
                  </a:lnTo>
                  <a:lnTo>
                    <a:pt x="77780" y="34470"/>
                  </a:lnTo>
                  <a:lnTo>
                    <a:pt x="77780" y="35760"/>
                  </a:lnTo>
                  <a:lnTo>
                    <a:pt x="78063" y="36313"/>
                  </a:lnTo>
                  <a:lnTo>
                    <a:pt x="78347" y="36682"/>
                  </a:lnTo>
                  <a:lnTo>
                    <a:pt x="78347" y="37050"/>
                  </a:lnTo>
                  <a:lnTo>
                    <a:pt x="78772" y="37050"/>
                  </a:lnTo>
                  <a:lnTo>
                    <a:pt x="79763" y="37972"/>
                  </a:lnTo>
                  <a:lnTo>
                    <a:pt x="79763" y="38341"/>
                  </a:lnTo>
                  <a:lnTo>
                    <a:pt x="79763" y="38341"/>
                  </a:lnTo>
                  <a:lnTo>
                    <a:pt x="80755" y="39815"/>
                  </a:lnTo>
                  <a:lnTo>
                    <a:pt x="80755" y="39815"/>
                  </a:lnTo>
                  <a:lnTo>
                    <a:pt x="80755" y="40184"/>
                  </a:lnTo>
                  <a:lnTo>
                    <a:pt x="81038" y="40184"/>
                  </a:lnTo>
                  <a:lnTo>
                    <a:pt x="81463" y="40184"/>
                  </a:lnTo>
                  <a:lnTo>
                    <a:pt x="82030" y="40184"/>
                  </a:lnTo>
                  <a:lnTo>
                    <a:pt x="82455" y="40552"/>
                  </a:lnTo>
                  <a:lnTo>
                    <a:pt x="82455" y="40552"/>
                  </a:lnTo>
                  <a:lnTo>
                    <a:pt x="82455" y="40552"/>
                  </a:lnTo>
                  <a:lnTo>
                    <a:pt x="82739" y="41105"/>
                  </a:lnTo>
                  <a:lnTo>
                    <a:pt x="82739" y="41105"/>
                  </a:lnTo>
                  <a:lnTo>
                    <a:pt x="82739" y="41474"/>
                  </a:lnTo>
                  <a:lnTo>
                    <a:pt x="83022" y="41843"/>
                  </a:lnTo>
                  <a:lnTo>
                    <a:pt x="83022" y="41843"/>
                  </a:lnTo>
                  <a:lnTo>
                    <a:pt x="83447" y="42396"/>
                  </a:lnTo>
                  <a:lnTo>
                    <a:pt x="83447" y="42396"/>
                  </a:lnTo>
                  <a:lnTo>
                    <a:pt x="84155" y="42396"/>
                  </a:lnTo>
                  <a:lnTo>
                    <a:pt x="84722" y="42396"/>
                  </a:lnTo>
                  <a:lnTo>
                    <a:pt x="84722" y="42396"/>
                  </a:lnTo>
                  <a:lnTo>
                    <a:pt x="85147" y="42396"/>
                  </a:lnTo>
                  <a:lnTo>
                    <a:pt x="85430" y="42396"/>
                  </a:lnTo>
                  <a:lnTo>
                    <a:pt x="85430" y="42396"/>
                  </a:lnTo>
                  <a:lnTo>
                    <a:pt x="85430" y="42764"/>
                  </a:lnTo>
                  <a:lnTo>
                    <a:pt x="84722" y="43317"/>
                  </a:lnTo>
                  <a:lnTo>
                    <a:pt x="83447" y="44055"/>
                  </a:lnTo>
                  <a:lnTo>
                    <a:pt x="82739" y="44608"/>
                  </a:lnTo>
                  <a:lnTo>
                    <a:pt x="82739" y="44976"/>
                  </a:lnTo>
                  <a:lnTo>
                    <a:pt x="82739" y="45345"/>
                  </a:lnTo>
                  <a:lnTo>
                    <a:pt x="82739" y="45345"/>
                  </a:lnTo>
                  <a:lnTo>
                    <a:pt x="83022" y="45898"/>
                  </a:lnTo>
                  <a:lnTo>
                    <a:pt x="83022" y="46267"/>
                  </a:lnTo>
                  <a:lnTo>
                    <a:pt x="83022" y="46267"/>
                  </a:lnTo>
                  <a:lnTo>
                    <a:pt x="83022" y="46635"/>
                  </a:lnTo>
                  <a:lnTo>
                    <a:pt x="83022" y="46635"/>
                  </a:lnTo>
                  <a:lnTo>
                    <a:pt x="82739" y="47188"/>
                  </a:lnTo>
                  <a:lnTo>
                    <a:pt x="82739" y="47188"/>
                  </a:lnTo>
                  <a:lnTo>
                    <a:pt x="82455" y="47557"/>
                  </a:lnTo>
                  <a:lnTo>
                    <a:pt x="82455" y="47557"/>
                  </a:lnTo>
                  <a:lnTo>
                    <a:pt x="81747" y="47557"/>
                  </a:lnTo>
                  <a:lnTo>
                    <a:pt x="81463" y="47188"/>
                  </a:lnTo>
                  <a:lnTo>
                    <a:pt x="81038" y="47188"/>
                  </a:lnTo>
                  <a:lnTo>
                    <a:pt x="81038" y="47557"/>
                  </a:lnTo>
                  <a:lnTo>
                    <a:pt x="80755" y="48110"/>
                  </a:lnTo>
                  <a:lnTo>
                    <a:pt x="80330" y="48110"/>
                  </a:lnTo>
                  <a:lnTo>
                    <a:pt x="80047" y="48110"/>
                  </a:lnTo>
                  <a:lnTo>
                    <a:pt x="79338" y="48110"/>
                  </a:lnTo>
                  <a:lnTo>
                    <a:pt x="79055" y="48110"/>
                  </a:lnTo>
                  <a:lnTo>
                    <a:pt x="78772" y="48110"/>
                  </a:lnTo>
                  <a:lnTo>
                    <a:pt x="78063" y="47188"/>
                  </a:lnTo>
                  <a:lnTo>
                    <a:pt x="77355" y="46635"/>
                  </a:lnTo>
                  <a:lnTo>
                    <a:pt x="75655" y="46635"/>
                  </a:lnTo>
                  <a:lnTo>
                    <a:pt x="73671" y="45898"/>
                  </a:lnTo>
                  <a:lnTo>
                    <a:pt x="73671" y="46267"/>
                  </a:lnTo>
                  <a:lnTo>
                    <a:pt x="73388" y="46267"/>
                  </a:lnTo>
                  <a:lnTo>
                    <a:pt x="73388" y="47188"/>
                  </a:lnTo>
                  <a:lnTo>
                    <a:pt x="73388" y="48110"/>
                  </a:lnTo>
                  <a:lnTo>
                    <a:pt x="72963" y="48110"/>
                  </a:lnTo>
                  <a:lnTo>
                    <a:pt x="72963" y="48479"/>
                  </a:lnTo>
                  <a:lnTo>
                    <a:pt x="72963" y="48847"/>
                  </a:lnTo>
                  <a:lnTo>
                    <a:pt x="71971" y="50138"/>
                  </a:lnTo>
                  <a:lnTo>
                    <a:pt x="70696" y="51981"/>
                  </a:lnTo>
                  <a:lnTo>
                    <a:pt x="70696" y="52350"/>
                  </a:lnTo>
                  <a:lnTo>
                    <a:pt x="70696" y="52350"/>
                  </a:lnTo>
                  <a:lnTo>
                    <a:pt x="71404" y="55852"/>
                  </a:lnTo>
                  <a:lnTo>
                    <a:pt x="71404" y="56221"/>
                  </a:lnTo>
                  <a:lnTo>
                    <a:pt x="71688" y="57142"/>
                  </a:lnTo>
                  <a:lnTo>
                    <a:pt x="71971" y="57695"/>
                  </a:lnTo>
                  <a:lnTo>
                    <a:pt x="71971" y="57695"/>
                  </a:lnTo>
                  <a:lnTo>
                    <a:pt x="72396" y="58064"/>
                  </a:lnTo>
                  <a:lnTo>
                    <a:pt x="72963" y="58064"/>
                  </a:lnTo>
                  <a:lnTo>
                    <a:pt x="74096" y="58064"/>
                  </a:lnTo>
                  <a:lnTo>
                    <a:pt x="74380" y="58064"/>
                  </a:lnTo>
                  <a:lnTo>
                    <a:pt x="74663" y="58064"/>
                  </a:lnTo>
                  <a:lnTo>
                    <a:pt x="75088" y="57695"/>
                  </a:lnTo>
                  <a:lnTo>
                    <a:pt x="75088" y="57695"/>
                  </a:lnTo>
                  <a:lnTo>
                    <a:pt x="83730" y="61935"/>
                  </a:lnTo>
                  <a:lnTo>
                    <a:pt x="84439" y="61566"/>
                  </a:lnTo>
                  <a:lnTo>
                    <a:pt x="85147" y="61566"/>
                  </a:lnTo>
                  <a:lnTo>
                    <a:pt x="85147" y="61935"/>
                  </a:lnTo>
                  <a:lnTo>
                    <a:pt x="85430" y="61935"/>
                  </a:lnTo>
                  <a:lnTo>
                    <a:pt x="86139" y="62857"/>
                  </a:lnTo>
                  <a:lnTo>
                    <a:pt x="86706" y="63225"/>
                  </a:lnTo>
                  <a:lnTo>
                    <a:pt x="87414" y="63225"/>
                  </a:lnTo>
                  <a:lnTo>
                    <a:pt x="87839" y="63778"/>
                  </a:lnTo>
                  <a:lnTo>
                    <a:pt x="88122" y="64147"/>
                  </a:lnTo>
                  <a:lnTo>
                    <a:pt x="88122" y="64516"/>
                  </a:lnTo>
                  <a:lnTo>
                    <a:pt x="88122" y="64516"/>
                  </a:lnTo>
                  <a:lnTo>
                    <a:pt x="88122" y="65069"/>
                  </a:lnTo>
                  <a:lnTo>
                    <a:pt x="88122" y="65437"/>
                  </a:lnTo>
                  <a:lnTo>
                    <a:pt x="87839" y="66359"/>
                  </a:lnTo>
                  <a:lnTo>
                    <a:pt x="87839" y="66728"/>
                  </a:lnTo>
                  <a:lnTo>
                    <a:pt x="87839" y="67281"/>
                  </a:lnTo>
                  <a:lnTo>
                    <a:pt x="88122" y="68940"/>
                  </a:lnTo>
                  <a:lnTo>
                    <a:pt x="88122" y="69308"/>
                  </a:lnTo>
                  <a:lnTo>
                    <a:pt x="88122" y="69861"/>
                  </a:lnTo>
                  <a:lnTo>
                    <a:pt x="88122" y="69861"/>
                  </a:lnTo>
                  <a:lnTo>
                    <a:pt x="88122" y="70230"/>
                  </a:lnTo>
                  <a:lnTo>
                    <a:pt x="88406" y="70230"/>
                  </a:lnTo>
                  <a:lnTo>
                    <a:pt x="88831" y="70230"/>
                  </a:lnTo>
                  <a:lnTo>
                    <a:pt x="89114" y="70230"/>
                  </a:lnTo>
                  <a:lnTo>
                    <a:pt x="89822" y="69861"/>
                  </a:lnTo>
                  <a:lnTo>
                    <a:pt x="89822" y="69861"/>
                  </a:lnTo>
                  <a:lnTo>
                    <a:pt x="90106" y="69861"/>
                  </a:lnTo>
                  <a:lnTo>
                    <a:pt x="90389" y="69861"/>
                  </a:lnTo>
                  <a:lnTo>
                    <a:pt x="94781" y="71520"/>
                  </a:lnTo>
                  <a:lnTo>
                    <a:pt x="95489" y="72073"/>
                  </a:lnTo>
                  <a:lnTo>
                    <a:pt x="95489" y="72073"/>
                  </a:lnTo>
                  <a:lnTo>
                    <a:pt x="95773" y="72442"/>
                  </a:lnTo>
                  <a:lnTo>
                    <a:pt x="95773" y="72442"/>
                  </a:lnTo>
                  <a:lnTo>
                    <a:pt x="95773" y="72811"/>
                  </a:lnTo>
                  <a:lnTo>
                    <a:pt x="96198" y="72811"/>
                  </a:lnTo>
                  <a:lnTo>
                    <a:pt x="96198" y="72811"/>
                  </a:lnTo>
                  <a:lnTo>
                    <a:pt x="96481" y="73364"/>
                  </a:lnTo>
                  <a:lnTo>
                    <a:pt x="96765" y="73364"/>
                  </a:lnTo>
                  <a:lnTo>
                    <a:pt x="97190" y="73364"/>
                  </a:lnTo>
                  <a:lnTo>
                    <a:pt x="97898" y="72811"/>
                  </a:lnTo>
                  <a:lnTo>
                    <a:pt x="98465" y="72811"/>
                  </a:lnTo>
                  <a:lnTo>
                    <a:pt x="99456" y="72073"/>
                  </a:lnTo>
                  <a:lnTo>
                    <a:pt x="99881" y="71152"/>
                  </a:lnTo>
                  <a:lnTo>
                    <a:pt x="100448" y="69861"/>
                  </a:lnTo>
                  <a:lnTo>
                    <a:pt x="100873" y="69308"/>
                  </a:lnTo>
                  <a:lnTo>
                    <a:pt x="100873" y="68940"/>
                  </a:lnTo>
                  <a:lnTo>
                    <a:pt x="101157" y="68940"/>
                  </a:lnTo>
                  <a:lnTo>
                    <a:pt x="101582" y="68940"/>
                  </a:lnTo>
                  <a:lnTo>
                    <a:pt x="104132" y="69308"/>
                  </a:lnTo>
                  <a:lnTo>
                    <a:pt x="104840" y="69861"/>
                  </a:lnTo>
                  <a:lnTo>
                    <a:pt x="104840" y="70230"/>
                  </a:lnTo>
                  <a:lnTo>
                    <a:pt x="105265" y="70230"/>
                  </a:lnTo>
                  <a:lnTo>
                    <a:pt x="105548" y="71520"/>
                  </a:lnTo>
                  <a:lnTo>
                    <a:pt x="105548" y="72073"/>
                  </a:lnTo>
                  <a:lnTo>
                    <a:pt x="105832" y="72073"/>
                  </a:lnTo>
                  <a:lnTo>
                    <a:pt x="105832" y="72442"/>
                  </a:lnTo>
                  <a:lnTo>
                    <a:pt x="106257" y="72442"/>
                  </a:lnTo>
                  <a:lnTo>
                    <a:pt x="106540" y="72442"/>
                  </a:lnTo>
                  <a:lnTo>
                    <a:pt x="107249" y="72442"/>
                  </a:lnTo>
                  <a:lnTo>
                    <a:pt x="107532" y="72442"/>
                  </a:lnTo>
                  <a:lnTo>
                    <a:pt x="107957" y="72442"/>
                  </a:lnTo>
                  <a:lnTo>
                    <a:pt x="107957" y="72073"/>
                  </a:lnTo>
                  <a:lnTo>
                    <a:pt x="108240" y="72073"/>
                  </a:lnTo>
                  <a:lnTo>
                    <a:pt x="108524" y="72073"/>
                  </a:lnTo>
                  <a:lnTo>
                    <a:pt x="108949" y="72073"/>
                  </a:lnTo>
                  <a:lnTo>
                    <a:pt x="109940" y="72811"/>
                  </a:lnTo>
                  <a:lnTo>
                    <a:pt x="110507" y="72811"/>
                  </a:lnTo>
                  <a:lnTo>
                    <a:pt x="111216" y="72811"/>
                  </a:lnTo>
                  <a:lnTo>
                    <a:pt x="111924" y="72811"/>
                  </a:lnTo>
                  <a:lnTo>
                    <a:pt x="112916" y="73364"/>
                  </a:lnTo>
                  <a:lnTo>
                    <a:pt x="115608" y="75576"/>
                  </a:lnTo>
                  <a:lnTo>
                    <a:pt x="115891" y="75944"/>
                  </a:lnTo>
                  <a:lnTo>
                    <a:pt x="116316" y="76313"/>
                  </a:lnTo>
                  <a:lnTo>
                    <a:pt x="116599" y="76866"/>
                  </a:lnTo>
                  <a:lnTo>
                    <a:pt x="116599" y="76866"/>
                  </a:lnTo>
                  <a:lnTo>
                    <a:pt x="116883" y="77235"/>
                  </a:lnTo>
                  <a:lnTo>
                    <a:pt x="116883" y="77235"/>
                  </a:lnTo>
                  <a:lnTo>
                    <a:pt x="117308" y="78156"/>
                  </a:lnTo>
                  <a:lnTo>
                    <a:pt x="117308" y="78525"/>
                  </a:lnTo>
                  <a:lnTo>
                    <a:pt x="117874" y="79447"/>
                  </a:lnTo>
                  <a:lnTo>
                    <a:pt x="118299" y="79815"/>
                  </a:lnTo>
                  <a:lnTo>
                    <a:pt x="118299" y="80368"/>
                  </a:lnTo>
                  <a:lnTo>
                    <a:pt x="118583" y="82949"/>
                  </a:lnTo>
                  <a:lnTo>
                    <a:pt x="119008" y="83870"/>
                  </a:lnTo>
                  <a:lnTo>
                    <a:pt x="119008" y="84239"/>
                  </a:lnTo>
                  <a:lnTo>
                    <a:pt x="119291" y="84239"/>
                  </a:lnTo>
                  <a:lnTo>
                    <a:pt x="119291" y="84608"/>
                  </a:lnTo>
                  <a:lnTo>
                    <a:pt x="119291" y="84608"/>
                  </a:lnTo>
                  <a:lnTo>
                    <a:pt x="119574" y="85161"/>
                  </a:lnTo>
                  <a:lnTo>
                    <a:pt x="119574" y="86451"/>
                  </a:lnTo>
                  <a:lnTo>
                    <a:pt x="119574" y="86820"/>
                  </a:lnTo>
                  <a:close/>
                  <a:moveTo>
                    <a:pt x="47886" y="73364"/>
                  </a:moveTo>
                  <a:lnTo>
                    <a:pt x="47886" y="73364"/>
                  </a:lnTo>
                  <a:lnTo>
                    <a:pt x="48170" y="72811"/>
                  </a:lnTo>
                  <a:lnTo>
                    <a:pt x="47886" y="72442"/>
                  </a:lnTo>
                  <a:lnTo>
                    <a:pt x="47603" y="72811"/>
                  </a:lnTo>
                  <a:lnTo>
                    <a:pt x="47603" y="72811"/>
                  </a:lnTo>
                  <a:lnTo>
                    <a:pt x="47886" y="73364"/>
                  </a:lnTo>
                  <a:lnTo>
                    <a:pt x="47886" y="73364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50" name="Google Shape;20150;p426"/>
            <p:cNvSpPr/>
            <p:nvPr/>
          </p:nvSpPr>
          <p:spPr>
            <a:xfrm>
              <a:off x="2609348" y="1543688"/>
              <a:ext cx="631675" cy="53844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6218" y="1167"/>
                  </a:moveTo>
                  <a:lnTo>
                    <a:pt x="36218" y="1167"/>
                  </a:lnTo>
                  <a:lnTo>
                    <a:pt x="36218" y="0"/>
                  </a:lnTo>
                  <a:lnTo>
                    <a:pt x="36218" y="0"/>
                  </a:lnTo>
                  <a:lnTo>
                    <a:pt x="36616" y="0"/>
                  </a:lnTo>
                  <a:lnTo>
                    <a:pt x="39402" y="0"/>
                  </a:lnTo>
                  <a:lnTo>
                    <a:pt x="40398" y="700"/>
                  </a:lnTo>
                  <a:lnTo>
                    <a:pt x="43184" y="2334"/>
                  </a:lnTo>
                  <a:lnTo>
                    <a:pt x="47562" y="3268"/>
                  </a:lnTo>
                  <a:lnTo>
                    <a:pt x="48358" y="4435"/>
                  </a:lnTo>
                  <a:lnTo>
                    <a:pt x="48955" y="4902"/>
                  </a:lnTo>
                  <a:lnTo>
                    <a:pt x="69651" y="20544"/>
                  </a:lnTo>
                  <a:lnTo>
                    <a:pt x="77611" y="24280"/>
                  </a:lnTo>
                  <a:lnTo>
                    <a:pt x="78606" y="24980"/>
                  </a:lnTo>
                  <a:lnTo>
                    <a:pt x="79402" y="25447"/>
                  </a:lnTo>
                  <a:lnTo>
                    <a:pt x="82388" y="26614"/>
                  </a:lnTo>
                  <a:lnTo>
                    <a:pt x="84179" y="27081"/>
                  </a:lnTo>
                  <a:lnTo>
                    <a:pt x="84577" y="26614"/>
                  </a:lnTo>
                  <a:lnTo>
                    <a:pt x="85174" y="25914"/>
                  </a:lnTo>
                  <a:lnTo>
                    <a:pt x="85174" y="25447"/>
                  </a:lnTo>
                  <a:lnTo>
                    <a:pt x="85572" y="25447"/>
                  </a:lnTo>
                  <a:lnTo>
                    <a:pt x="85572" y="24980"/>
                  </a:lnTo>
                  <a:lnTo>
                    <a:pt x="85572" y="24980"/>
                  </a:lnTo>
                  <a:lnTo>
                    <a:pt x="86169" y="24280"/>
                  </a:lnTo>
                  <a:lnTo>
                    <a:pt x="86567" y="24980"/>
                  </a:lnTo>
                  <a:lnTo>
                    <a:pt x="86567" y="24980"/>
                  </a:lnTo>
                  <a:lnTo>
                    <a:pt x="86965" y="25447"/>
                  </a:lnTo>
                  <a:lnTo>
                    <a:pt x="86965" y="25447"/>
                  </a:lnTo>
                  <a:lnTo>
                    <a:pt x="88358" y="25914"/>
                  </a:lnTo>
                  <a:lnTo>
                    <a:pt x="89353" y="27548"/>
                  </a:lnTo>
                  <a:lnTo>
                    <a:pt x="90348" y="29416"/>
                  </a:lnTo>
                  <a:lnTo>
                    <a:pt x="90746" y="29883"/>
                  </a:lnTo>
                  <a:lnTo>
                    <a:pt x="92139" y="29883"/>
                  </a:lnTo>
                  <a:lnTo>
                    <a:pt x="93134" y="30350"/>
                  </a:lnTo>
                  <a:lnTo>
                    <a:pt x="94129" y="31517"/>
                  </a:lnTo>
                  <a:lnTo>
                    <a:pt x="93532" y="33151"/>
                  </a:lnTo>
                  <a:lnTo>
                    <a:pt x="106268" y="58132"/>
                  </a:lnTo>
                  <a:lnTo>
                    <a:pt x="107263" y="59766"/>
                  </a:lnTo>
                  <a:lnTo>
                    <a:pt x="107661" y="60233"/>
                  </a:lnTo>
                  <a:lnTo>
                    <a:pt x="108656" y="63501"/>
                  </a:lnTo>
                  <a:lnTo>
                    <a:pt x="109253" y="64669"/>
                  </a:lnTo>
                  <a:lnTo>
                    <a:pt x="110049" y="65836"/>
                  </a:lnTo>
                  <a:lnTo>
                    <a:pt x="112437" y="70272"/>
                  </a:lnTo>
                  <a:lnTo>
                    <a:pt x="113830" y="73540"/>
                  </a:lnTo>
                  <a:lnTo>
                    <a:pt x="116218" y="81712"/>
                  </a:lnTo>
                  <a:lnTo>
                    <a:pt x="120000" y="91750"/>
                  </a:lnTo>
                  <a:lnTo>
                    <a:pt x="120000" y="91750"/>
                  </a:lnTo>
                  <a:lnTo>
                    <a:pt x="119004" y="92217"/>
                  </a:lnTo>
                  <a:lnTo>
                    <a:pt x="114825" y="94552"/>
                  </a:lnTo>
                  <a:lnTo>
                    <a:pt x="111442" y="96653"/>
                  </a:lnTo>
                  <a:lnTo>
                    <a:pt x="110646" y="97354"/>
                  </a:lnTo>
                  <a:lnTo>
                    <a:pt x="109651" y="97821"/>
                  </a:lnTo>
                  <a:lnTo>
                    <a:pt x="109253" y="97821"/>
                  </a:lnTo>
                  <a:lnTo>
                    <a:pt x="108656" y="98287"/>
                  </a:lnTo>
                  <a:lnTo>
                    <a:pt x="108258" y="98988"/>
                  </a:lnTo>
                  <a:lnTo>
                    <a:pt x="108258" y="99455"/>
                  </a:lnTo>
                  <a:lnTo>
                    <a:pt x="108258" y="99922"/>
                  </a:lnTo>
                  <a:lnTo>
                    <a:pt x="108258" y="101089"/>
                  </a:lnTo>
                  <a:lnTo>
                    <a:pt x="108258" y="101089"/>
                  </a:lnTo>
                  <a:lnTo>
                    <a:pt x="108258" y="101556"/>
                  </a:lnTo>
                  <a:lnTo>
                    <a:pt x="108258" y="102256"/>
                  </a:lnTo>
                  <a:lnTo>
                    <a:pt x="107661" y="102256"/>
                  </a:lnTo>
                  <a:lnTo>
                    <a:pt x="107661" y="102723"/>
                  </a:lnTo>
                  <a:lnTo>
                    <a:pt x="106865" y="103424"/>
                  </a:lnTo>
                  <a:lnTo>
                    <a:pt x="104875" y="104357"/>
                  </a:lnTo>
                  <a:lnTo>
                    <a:pt x="104477" y="104357"/>
                  </a:lnTo>
                  <a:lnTo>
                    <a:pt x="104477" y="104357"/>
                  </a:lnTo>
                  <a:lnTo>
                    <a:pt x="103482" y="104357"/>
                  </a:lnTo>
                  <a:lnTo>
                    <a:pt x="103482" y="104357"/>
                  </a:lnTo>
                  <a:lnTo>
                    <a:pt x="103084" y="104357"/>
                  </a:lnTo>
                  <a:lnTo>
                    <a:pt x="101691" y="105525"/>
                  </a:lnTo>
                  <a:lnTo>
                    <a:pt x="101094" y="105525"/>
                  </a:lnTo>
                  <a:lnTo>
                    <a:pt x="100696" y="105525"/>
                  </a:lnTo>
                  <a:lnTo>
                    <a:pt x="100298" y="105525"/>
                  </a:lnTo>
                  <a:lnTo>
                    <a:pt x="100298" y="105525"/>
                  </a:lnTo>
                  <a:lnTo>
                    <a:pt x="99701" y="105058"/>
                  </a:lnTo>
                  <a:lnTo>
                    <a:pt x="99303" y="105058"/>
                  </a:lnTo>
                  <a:lnTo>
                    <a:pt x="99303" y="105058"/>
                  </a:lnTo>
                  <a:lnTo>
                    <a:pt x="98706" y="105058"/>
                  </a:lnTo>
                  <a:lnTo>
                    <a:pt x="98308" y="105525"/>
                  </a:lnTo>
                  <a:lnTo>
                    <a:pt x="98308" y="106692"/>
                  </a:lnTo>
                  <a:lnTo>
                    <a:pt x="97910" y="108326"/>
                  </a:lnTo>
                  <a:lnTo>
                    <a:pt x="97313" y="108793"/>
                  </a:lnTo>
                  <a:lnTo>
                    <a:pt x="97313" y="109494"/>
                  </a:lnTo>
                  <a:lnTo>
                    <a:pt x="96915" y="109961"/>
                  </a:lnTo>
                  <a:lnTo>
                    <a:pt x="96915" y="110428"/>
                  </a:lnTo>
                  <a:lnTo>
                    <a:pt x="96915" y="110428"/>
                  </a:lnTo>
                  <a:lnTo>
                    <a:pt x="96915" y="111595"/>
                  </a:lnTo>
                  <a:lnTo>
                    <a:pt x="96915" y="112062"/>
                  </a:lnTo>
                  <a:lnTo>
                    <a:pt x="96915" y="112062"/>
                  </a:lnTo>
                  <a:lnTo>
                    <a:pt x="96517" y="112762"/>
                  </a:lnTo>
                  <a:lnTo>
                    <a:pt x="96517" y="113229"/>
                  </a:lnTo>
                  <a:lnTo>
                    <a:pt x="95522" y="113229"/>
                  </a:lnTo>
                  <a:lnTo>
                    <a:pt x="94527" y="113929"/>
                  </a:lnTo>
                  <a:lnTo>
                    <a:pt x="94129" y="114396"/>
                  </a:lnTo>
                  <a:lnTo>
                    <a:pt x="94129" y="115564"/>
                  </a:lnTo>
                  <a:lnTo>
                    <a:pt x="93532" y="116031"/>
                  </a:lnTo>
                  <a:lnTo>
                    <a:pt x="93532" y="116498"/>
                  </a:lnTo>
                  <a:lnTo>
                    <a:pt x="93532" y="117198"/>
                  </a:lnTo>
                  <a:lnTo>
                    <a:pt x="93134" y="117665"/>
                  </a:lnTo>
                  <a:lnTo>
                    <a:pt x="92736" y="118132"/>
                  </a:lnTo>
                  <a:lnTo>
                    <a:pt x="88358" y="120000"/>
                  </a:lnTo>
                  <a:lnTo>
                    <a:pt x="86567" y="117198"/>
                  </a:lnTo>
                  <a:lnTo>
                    <a:pt x="86169" y="116498"/>
                  </a:lnTo>
                  <a:lnTo>
                    <a:pt x="84179" y="115564"/>
                  </a:lnTo>
                  <a:lnTo>
                    <a:pt x="83781" y="114863"/>
                  </a:lnTo>
                  <a:lnTo>
                    <a:pt x="83184" y="114863"/>
                  </a:lnTo>
                  <a:lnTo>
                    <a:pt x="83184" y="114863"/>
                  </a:lnTo>
                  <a:lnTo>
                    <a:pt x="83184" y="114863"/>
                  </a:lnTo>
                  <a:lnTo>
                    <a:pt x="82388" y="116031"/>
                  </a:lnTo>
                  <a:lnTo>
                    <a:pt x="82388" y="116031"/>
                  </a:lnTo>
                  <a:lnTo>
                    <a:pt x="81791" y="116031"/>
                  </a:lnTo>
                  <a:lnTo>
                    <a:pt x="79004" y="116498"/>
                  </a:lnTo>
                  <a:lnTo>
                    <a:pt x="79004" y="115564"/>
                  </a:lnTo>
                  <a:lnTo>
                    <a:pt x="79004" y="114396"/>
                  </a:lnTo>
                  <a:lnTo>
                    <a:pt x="79402" y="114396"/>
                  </a:lnTo>
                  <a:lnTo>
                    <a:pt x="79402" y="113929"/>
                  </a:lnTo>
                  <a:lnTo>
                    <a:pt x="80000" y="114396"/>
                  </a:lnTo>
                  <a:lnTo>
                    <a:pt x="80398" y="114396"/>
                  </a:lnTo>
                  <a:lnTo>
                    <a:pt x="80995" y="113929"/>
                  </a:lnTo>
                  <a:lnTo>
                    <a:pt x="81393" y="113929"/>
                  </a:lnTo>
                  <a:lnTo>
                    <a:pt x="81791" y="113229"/>
                  </a:lnTo>
                  <a:lnTo>
                    <a:pt x="81791" y="112762"/>
                  </a:lnTo>
                  <a:lnTo>
                    <a:pt x="81791" y="112762"/>
                  </a:lnTo>
                  <a:lnTo>
                    <a:pt x="81791" y="110428"/>
                  </a:lnTo>
                  <a:lnTo>
                    <a:pt x="81791" y="109961"/>
                  </a:lnTo>
                  <a:lnTo>
                    <a:pt x="81791" y="109494"/>
                  </a:lnTo>
                  <a:lnTo>
                    <a:pt x="81791" y="108793"/>
                  </a:lnTo>
                  <a:lnTo>
                    <a:pt x="81791" y="108326"/>
                  </a:lnTo>
                  <a:lnTo>
                    <a:pt x="80995" y="107159"/>
                  </a:lnTo>
                  <a:lnTo>
                    <a:pt x="80398" y="105992"/>
                  </a:lnTo>
                  <a:lnTo>
                    <a:pt x="80398" y="105525"/>
                  </a:lnTo>
                  <a:lnTo>
                    <a:pt x="80000" y="105525"/>
                  </a:lnTo>
                  <a:lnTo>
                    <a:pt x="80000" y="105525"/>
                  </a:lnTo>
                  <a:lnTo>
                    <a:pt x="79402" y="105525"/>
                  </a:lnTo>
                  <a:lnTo>
                    <a:pt x="76218" y="108326"/>
                  </a:lnTo>
                  <a:lnTo>
                    <a:pt x="75223" y="108326"/>
                  </a:lnTo>
                  <a:lnTo>
                    <a:pt x="75223" y="108326"/>
                  </a:lnTo>
                  <a:lnTo>
                    <a:pt x="74825" y="107859"/>
                  </a:lnTo>
                  <a:lnTo>
                    <a:pt x="74825" y="107159"/>
                  </a:lnTo>
                  <a:lnTo>
                    <a:pt x="74825" y="106692"/>
                  </a:lnTo>
                  <a:lnTo>
                    <a:pt x="74228" y="106692"/>
                  </a:lnTo>
                  <a:lnTo>
                    <a:pt x="74228" y="105992"/>
                  </a:lnTo>
                  <a:lnTo>
                    <a:pt x="72039" y="103891"/>
                  </a:lnTo>
                  <a:lnTo>
                    <a:pt x="71442" y="103424"/>
                  </a:lnTo>
                  <a:lnTo>
                    <a:pt x="70447" y="102723"/>
                  </a:lnTo>
                  <a:lnTo>
                    <a:pt x="69054" y="101556"/>
                  </a:lnTo>
                  <a:lnTo>
                    <a:pt x="68258" y="101089"/>
                  </a:lnTo>
                  <a:lnTo>
                    <a:pt x="67661" y="100622"/>
                  </a:lnTo>
                  <a:lnTo>
                    <a:pt x="67263" y="100622"/>
                  </a:lnTo>
                  <a:lnTo>
                    <a:pt x="67263" y="100622"/>
                  </a:lnTo>
                  <a:lnTo>
                    <a:pt x="66865" y="100622"/>
                  </a:lnTo>
                  <a:lnTo>
                    <a:pt x="66268" y="101089"/>
                  </a:lnTo>
                  <a:lnTo>
                    <a:pt x="64477" y="101089"/>
                  </a:lnTo>
                  <a:lnTo>
                    <a:pt x="64477" y="101089"/>
                  </a:lnTo>
                  <a:lnTo>
                    <a:pt x="63880" y="101556"/>
                  </a:lnTo>
                  <a:lnTo>
                    <a:pt x="63880" y="102256"/>
                  </a:lnTo>
                  <a:lnTo>
                    <a:pt x="64477" y="102256"/>
                  </a:lnTo>
                  <a:lnTo>
                    <a:pt x="64477" y="102723"/>
                  </a:lnTo>
                  <a:lnTo>
                    <a:pt x="64477" y="103424"/>
                  </a:lnTo>
                  <a:lnTo>
                    <a:pt x="64477" y="103424"/>
                  </a:lnTo>
                  <a:lnTo>
                    <a:pt x="64477" y="103891"/>
                  </a:lnTo>
                  <a:lnTo>
                    <a:pt x="63880" y="104357"/>
                  </a:lnTo>
                  <a:lnTo>
                    <a:pt x="63482" y="104357"/>
                  </a:lnTo>
                  <a:lnTo>
                    <a:pt x="63482" y="103891"/>
                  </a:lnTo>
                  <a:lnTo>
                    <a:pt x="63482" y="103424"/>
                  </a:lnTo>
                  <a:lnTo>
                    <a:pt x="63084" y="101556"/>
                  </a:lnTo>
                  <a:lnTo>
                    <a:pt x="63084" y="101556"/>
                  </a:lnTo>
                  <a:lnTo>
                    <a:pt x="63084" y="101089"/>
                  </a:lnTo>
                  <a:lnTo>
                    <a:pt x="62487" y="100622"/>
                  </a:lnTo>
                  <a:lnTo>
                    <a:pt x="62487" y="100622"/>
                  </a:lnTo>
                  <a:lnTo>
                    <a:pt x="62487" y="100622"/>
                  </a:lnTo>
                  <a:lnTo>
                    <a:pt x="60696" y="99455"/>
                  </a:lnTo>
                  <a:lnTo>
                    <a:pt x="60099" y="98988"/>
                  </a:lnTo>
                  <a:lnTo>
                    <a:pt x="58706" y="97821"/>
                  </a:lnTo>
                  <a:lnTo>
                    <a:pt x="58308" y="96653"/>
                  </a:lnTo>
                  <a:lnTo>
                    <a:pt x="58308" y="96186"/>
                  </a:lnTo>
                  <a:lnTo>
                    <a:pt x="58308" y="95019"/>
                  </a:lnTo>
                  <a:lnTo>
                    <a:pt x="58308" y="95019"/>
                  </a:lnTo>
                  <a:lnTo>
                    <a:pt x="57910" y="94552"/>
                  </a:lnTo>
                  <a:lnTo>
                    <a:pt x="57910" y="93852"/>
                  </a:lnTo>
                  <a:lnTo>
                    <a:pt x="57313" y="93852"/>
                  </a:lnTo>
                  <a:lnTo>
                    <a:pt x="57313" y="93385"/>
                  </a:lnTo>
                  <a:lnTo>
                    <a:pt x="57313" y="92918"/>
                  </a:lnTo>
                  <a:lnTo>
                    <a:pt x="57313" y="92217"/>
                  </a:lnTo>
                  <a:lnTo>
                    <a:pt x="57313" y="91750"/>
                  </a:lnTo>
                  <a:lnTo>
                    <a:pt x="57313" y="91750"/>
                  </a:lnTo>
                  <a:lnTo>
                    <a:pt x="57313" y="91284"/>
                  </a:lnTo>
                  <a:lnTo>
                    <a:pt x="56915" y="90116"/>
                  </a:lnTo>
                  <a:lnTo>
                    <a:pt x="56517" y="88949"/>
                  </a:lnTo>
                  <a:lnTo>
                    <a:pt x="56517" y="87782"/>
                  </a:lnTo>
                  <a:lnTo>
                    <a:pt x="56517" y="86147"/>
                  </a:lnTo>
                  <a:lnTo>
                    <a:pt x="56517" y="85680"/>
                  </a:lnTo>
                  <a:lnTo>
                    <a:pt x="55920" y="85214"/>
                  </a:lnTo>
                  <a:lnTo>
                    <a:pt x="55522" y="84046"/>
                  </a:lnTo>
                  <a:lnTo>
                    <a:pt x="54527" y="82879"/>
                  </a:lnTo>
                  <a:lnTo>
                    <a:pt x="54129" y="82412"/>
                  </a:lnTo>
                  <a:lnTo>
                    <a:pt x="53532" y="82412"/>
                  </a:lnTo>
                  <a:lnTo>
                    <a:pt x="52736" y="82412"/>
                  </a:lnTo>
                  <a:lnTo>
                    <a:pt x="52736" y="81712"/>
                  </a:lnTo>
                  <a:lnTo>
                    <a:pt x="52139" y="81712"/>
                  </a:lnTo>
                  <a:lnTo>
                    <a:pt x="51741" y="80778"/>
                  </a:lnTo>
                  <a:lnTo>
                    <a:pt x="51741" y="80778"/>
                  </a:lnTo>
                  <a:lnTo>
                    <a:pt x="51741" y="80077"/>
                  </a:lnTo>
                  <a:lnTo>
                    <a:pt x="52139" y="79610"/>
                  </a:lnTo>
                  <a:lnTo>
                    <a:pt x="52139" y="79610"/>
                  </a:lnTo>
                  <a:lnTo>
                    <a:pt x="52736" y="78443"/>
                  </a:lnTo>
                  <a:lnTo>
                    <a:pt x="52736" y="78443"/>
                  </a:lnTo>
                  <a:lnTo>
                    <a:pt x="52736" y="77976"/>
                  </a:lnTo>
                  <a:lnTo>
                    <a:pt x="52736" y="77976"/>
                  </a:lnTo>
                  <a:lnTo>
                    <a:pt x="52736" y="77276"/>
                  </a:lnTo>
                  <a:lnTo>
                    <a:pt x="52736" y="76809"/>
                  </a:lnTo>
                  <a:lnTo>
                    <a:pt x="52736" y="76342"/>
                  </a:lnTo>
                  <a:lnTo>
                    <a:pt x="52736" y="75642"/>
                  </a:lnTo>
                  <a:lnTo>
                    <a:pt x="52139" y="74007"/>
                  </a:lnTo>
                  <a:lnTo>
                    <a:pt x="48358" y="68638"/>
                  </a:lnTo>
                  <a:lnTo>
                    <a:pt x="47960" y="67937"/>
                  </a:lnTo>
                  <a:lnTo>
                    <a:pt x="47562" y="66770"/>
                  </a:lnTo>
                  <a:lnTo>
                    <a:pt x="47562" y="65836"/>
                  </a:lnTo>
                  <a:lnTo>
                    <a:pt x="46965" y="64202"/>
                  </a:lnTo>
                  <a:lnTo>
                    <a:pt x="46965" y="64202"/>
                  </a:lnTo>
                  <a:lnTo>
                    <a:pt x="46965" y="63501"/>
                  </a:lnTo>
                  <a:lnTo>
                    <a:pt x="44179" y="59766"/>
                  </a:lnTo>
                  <a:lnTo>
                    <a:pt x="43781" y="59066"/>
                  </a:lnTo>
                  <a:lnTo>
                    <a:pt x="43781" y="58599"/>
                  </a:lnTo>
                  <a:lnTo>
                    <a:pt x="43781" y="58132"/>
                  </a:lnTo>
                  <a:lnTo>
                    <a:pt x="43781" y="55797"/>
                  </a:lnTo>
                  <a:lnTo>
                    <a:pt x="43781" y="54630"/>
                  </a:lnTo>
                  <a:lnTo>
                    <a:pt x="43781" y="54163"/>
                  </a:lnTo>
                  <a:lnTo>
                    <a:pt x="43184" y="53696"/>
                  </a:lnTo>
                  <a:lnTo>
                    <a:pt x="43184" y="52529"/>
                  </a:lnTo>
                  <a:lnTo>
                    <a:pt x="43184" y="52062"/>
                  </a:lnTo>
                  <a:lnTo>
                    <a:pt x="43184" y="50194"/>
                  </a:lnTo>
                  <a:lnTo>
                    <a:pt x="41791" y="50894"/>
                  </a:lnTo>
                  <a:lnTo>
                    <a:pt x="40398" y="51361"/>
                  </a:lnTo>
                  <a:lnTo>
                    <a:pt x="40398" y="52062"/>
                  </a:lnTo>
                  <a:lnTo>
                    <a:pt x="40000" y="52062"/>
                  </a:lnTo>
                  <a:lnTo>
                    <a:pt x="40000" y="52996"/>
                  </a:lnTo>
                  <a:lnTo>
                    <a:pt x="39402" y="53696"/>
                  </a:lnTo>
                  <a:lnTo>
                    <a:pt x="39004" y="53696"/>
                  </a:lnTo>
                  <a:lnTo>
                    <a:pt x="39004" y="53696"/>
                  </a:lnTo>
                  <a:lnTo>
                    <a:pt x="38009" y="53696"/>
                  </a:lnTo>
                  <a:lnTo>
                    <a:pt x="37213" y="52996"/>
                  </a:lnTo>
                  <a:lnTo>
                    <a:pt x="36616" y="52996"/>
                  </a:lnTo>
                  <a:lnTo>
                    <a:pt x="36218" y="53696"/>
                  </a:lnTo>
                  <a:lnTo>
                    <a:pt x="36218" y="53696"/>
                  </a:lnTo>
                  <a:lnTo>
                    <a:pt x="35621" y="53696"/>
                  </a:lnTo>
                  <a:lnTo>
                    <a:pt x="35223" y="54630"/>
                  </a:lnTo>
                  <a:lnTo>
                    <a:pt x="34825" y="55330"/>
                  </a:lnTo>
                  <a:lnTo>
                    <a:pt x="34825" y="55330"/>
                  </a:lnTo>
                  <a:lnTo>
                    <a:pt x="34228" y="55330"/>
                  </a:lnTo>
                  <a:lnTo>
                    <a:pt x="27661" y="48093"/>
                  </a:lnTo>
                  <a:lnTo>
                    <a:pt x="26268" y="47626"/>
                  </a:lnTo>
                  <a:lnTo>
                    <a:pt x="23482" y="46459"/>
                  </a:lnTo>
                  <a:lnTo>
                    <a:pt x="22487" y="46459"/>
                  </a:lnTo>
                  <a:lnTo>
                    <a:pt x="22089" y="46459"/>
                  </a:lnTo>
                  <a:lnTo>
                    <a:pt x="22089" y="46459"/>
                  </a:lnTo>
                  <a:lnTo>
                    <a:pt x="22089" y="46926"/>
                  </a:lnTo>
                  <a:lnTo>
                    <a:pt x="21492" y="47626"/>
                  </a:lnTo>
                  <a:lnTo>
                    <a:pt x="21492" y="47626"/>
                  </a:lnTo>
                  <a:lnTo>
                    <a:pt x="21094" y="48093"/>
                  </a:lnTo>
                  <a:lnTo>
                    <a:pt x="20696" y="48093"/>
                  </a:lnTo>
                  <a:lnTo>
                    <a:pt x="19701" y="48093"/>
                  </a:lnTo>
                  <a:lnTo>
                    <a:pt x="15920" y="46926"/>
                  </a:lnTo>
                  <a:lnTo>
                    <a:pt x="15522" y="46459"/>
                  </a:lnTo>
                  <a:lnTo>
                    <a:pt x="14925" y="46459"/>
                  </a:lnTo>
                  <a:lnTo>
                    <a:pt x="14925" y="45992"/>
                  </a:lnTo>
                  <a:lnTo>
                    <a:pt x="14527" y="45992"/>
                  </a:lnTo>
                  <a:lnTo>
                    <a:pt x="14527" y="45291"/>
                  </a:lnTo>
                  <a:lnTo>
                    <a:pt x="14527" y="45291"/>
                  </a:lnTo>
                  <a:lnTo>
                    <a:pt x="14925" y="44824"/>
                  </a:lnTo>
                  <a:lnTo>
                    <a:pt x="14925" y="44824"/>
                  </a:lnTo>
                  <a:lnTo>
                    <a:pt x="15522" y="44824"/>
                  </a:lnTo>
                  <a:lnTo>
                    <a:pt x="16318" y="44824"/>
                  </a:lnTo>
                  <a:lnTo>
                    <a:pt x="16915" y="44824"/>
                  </a:lnTo>
                  <a:lnTo>
                    <a:pt x="16915" y="44824"/>
                  </a:lnTo>
                  <a:lnTo>
                    <a:pt x="17313" y="44124"/>
                  </a:lnTo>
                  <a:lnTo>
                    <a:pt x="17313" y="44124"/>
                  </a:lnTo>
                  <a:lnTo>
                    <a:pt x="17313" y="43657"/>
                  </a:lnTo>
                  <a:lnTo>
                    <a:pt x="17313" y="43190"/>
                  </a:lnTo>
                  <a:lnTo>
                    <a:pt x="17313" y="43190"/>
                  </a:lnTo>
                  <a:lnTo>
                    <a:pt x="17313" y="42490"/>
                  </a:lnTo>
                  <a:lnTo>
                    <a:pt x="17313" y="42490"/>
                  </a:lnTo>
                  <a:lnTo>
                    <a:pt x="17313" y="42023"/>
                  </a:lnTo>
                  <a:lnTo>
                    <a:pt x="17313" y="41556"/>
                  </a:lnTo>
                  <a:lnTo>
                    <a:pt x="17313" y="40856"/>
                  </a:lnTo>
                  <a:lnTo>
                    <a:pt x="17313" y="40389"/>
                  </a:lnTo>
                  <a:lnTo>
                    <a:pt x="17313" y="39922"/>
                  </a:lnTo>
                  <a:lnTo>
                    <a:pt x="17313" y="39922"/>
                  </a:lnTo>
                  <a:lnTo>
                    <a:pt x="17313" y="39221"/>
                  </a:lnTo>
                  <a:lnTo>
                    <a:pt x="16915" y="39221"/>
                  </a:lnTo>
                  <a:lnTo>
                    <a:pt x="16915" y="39221"/>
                  </a:lnTo>
                  <a:lnTo>
                    <a:pt x="14527" y="40856"/>
                  </a:lnTo>
                  <a:lnTo>
                    <a:pt x="14129" y="40856"/>
                  </a:lnTo>
                  <a:lnTo>
                    <a:pt x="14129" y="40856"/>
                  </a:lnTo>
                  <a:lnTo>
                    <a:pt x="14129" y="41556"/>
                  </a:lnTo>
                  <a:lnTo>
                    <a:pt x="13532" y="42023"/>
                  </a:lnTo>
                  <a:lnTo>
                    <a:pt x="13532" y="42490"/>
                  </a:lnTo>
                  <a:lnTo>
                    <a:pt x="13134" y="42490"/>
                  </a:lnTo>
                  <a:lnTo>
                    <a:pt x="12537" y="42490"/>
                  </a:lnTo>
                  <a:lnTo>
                    <a:pt x="11741" y="42023"/>
                  </a:lnTo>
                  <a:lnTo>
                    <a:pt x="10348" y="41556"/>
                  </a:lnTo>
                  <a:lnTo>
                    <a:pt x="9751" y="41556"/>
                  </a:lnTo>
                  <a:lnTo>
                    <a:pt x="9353" y="41556"/>
                  </a:lnTo>
                  <a:lnTo>
                    <a:pt x="8358" y="41556"/>
                  </a:lnTo>
                  <a:lnTo>
                    <a:pt x="8358" y="41556"/>
                  </a:lnTo>
                  <a:lnTo>
                    <a:pt x="7960" y="40856"/>
                  </a:lnTo>
                  <a:lnTo>
                    <a:pt x="6965" y="38754"/>
                  </a:lnTo>
                  <a:lnTo>
                    <a:pt x="6965" y="38054"/>
                  </a:lnTo>
                  <a:lnTo>
                    <a:pt x="6965" y="37587"/>
                  </a:lnTo>
                  <a:lnTo>
                    <a:pt x="6965" y="37587"/>
                  </a:lnTo>
                  <a:lnTo>
                    <a:pt x="7960" y="37120"/>
                  </a:lnTo>
                  <a:lnTo>
                    <a:pt x="8358" y="36420"/>
                  </a:lnTo>
                  <a:lnTo>
                    <a:pt x="8955" y="35953"/>
                  </a:lnTo>
                  <a:lnTo>
                    <a:pt x="9353" y="34319"/>
                  </a:lnTo>
                  <a:lnTo>
                    <a:pt x="9751" y="34319"/>
                  </a:lnTo>
                  <a:lnTo>
                    <a:pt x="10746" y="33618"/>
                  </a:lnTo>
                  <a:lnTo>
                    <a:pt x="11144" y="33151"/>
                  </a:lnTo>
                  <a:lnTo>
                    <a:pt x="11741" y="32684"/>
                  </a:lnTo>
                  <a:lnTo>
                    <a:pt x="11741" y="31984"/>
                  </a:lnTo>
                  <a:lnTo>
                    <a:pt x="11741" y="31050"/>
                  </a:lnTo>
                  <a:lnTo>
                    <a:pt x="12139" y="29416"/>
                  </a:lnTo>
                  <a:lnTo>
                    <a:pt x="12139" y="28715"/>
                  </a:lnTo>
                  <a:lnTo>
                    <a:pt x="12537" y="28715"/>
                  </a:lnTo>
                  <a:lnTo>
                    <a:pt x="12537" y="28715"/>
                  </a:lnTo>
                  <a:lnTo>
                    <a:pt x="13134" y="29416"/>
                  </a:lnTo>
                  <a:lnTo>
                    <a:pt x="13532" y="32684"/>
                  </a:lnTo>
                  <a:lnTo>
                    <a:pt x="13532" y="32684"/>
                  </a:lnTo>
                  <a:lnTo>
                    <a:pt x="14129" y="33151"/>
                  </a:lnTo>
                  <a:lnTo>
                    <a:pt x="14527" y="33151"/>
                  </a:lnTo>
                  <a:lnTo>
                    <a:pt x="14527" y="33151"/>
                  </a:lnTo>
                  <a:lnTo>
                    <a:pt x="14925" y="32684"/>
                  </a:lnTo>
                  <a:lnTo>
                    <a:pt x="14925" y="31517"/>
                  </a:lnTo>
                  <a:lnTo>
                    <a:pt x="15920" y="29883"/>
                  </a:lnTo>
                  <a:lnTo>
                    <a:pt x="15920" y="29416"/>
                  </a:lnTo>
                  <a:lnTo>
                    <a:pt x="15920" y="28715"/>
                  </a:lnTo>
                  <a:lnTo>
                    <a:pt x="12139" y="25914"/>
                  </a:lnTo>
                  <a:lnTo>
                    <a:pt x="11144" y="25447"/>
                  </a:lnTo>
                  <a:lnTo>
                    <a:pt x="10746" y="24980"/>
                  </a:lnTo>
                  <a:lnTo>
                    <a:pt x="10348" y="24980"/>
                  </a:lnTo>
                  <a:lnTo>
                    <a:pt x="10348" y="24980"/>
                  </a:lnTo>
                  <a:lnTo>
                    <a:pt x="9751" y="24980"/>
                  </a:lnTo>
                  <a:lnTo>
                    <a:pt x="9751" y="25447"/>
                  </a:lnTo>
                  <a:lnTo>
                    <a:pt x="8955" y="25914"/>
                  </a:lnTo>
                  <a:lnTo>
                    <a:pt x="8955" y="25914"/>
                  </a:lnTo>
                  <a:lnTo>
                    <a:pt x="8358" y="26614"/>
                  </a:lnTo>
                  <a:lnTo>
                    <a:pt x="7363" y="26614"/>
                  </a:lnTo>
                  <a:lnTo>
                    <a:pt x="6965" y="26614"/>
                  </a:lnTo>
                  <a:lnTo>
                    <a:pt x="6567" y="26614"/>
                  </a:lnTo>
                  <a:lnTo>
                    <a:pt x="6567" y="26614"/>
                  </a:lnTo>
                  <a:lnTo>
                    <a:pt x="6567" y="27081"/>
                  </a:lnTo>
                  <a:lnTo>
                    <a:pt x="5970" y="28249"/>
                  </a:lnTo>
                  <a:lnTo>
                    <a:pt x="5572" y="28715"/>
                  </a:lnTo>
                  <a:lnTo>
                    <a:pt x="5572" y="28715"/>
                  </a:lnTo>
                  <a:lnTo>
                    <a:pt x="5174" y="28715"/>
                  </a:lnTo>
                  <a:lnTo>
                    <a:pt x="5174" y="28715"/>
                  </a:lnTo>
                  <a:lnTo>
                    <a:pt x="4577" y="28715"/>
                  </a:lnTo>
                  <a:lnTo>
                    <a:pt x="4179" y="28715"/>
                  </a:lnTo>
                  <a:lnTo>
                    <a:pt x="3184" y="27548"/>
                  </a:lnTo>
                  <a:lnTo>
                    <a:pt x="2786" y="27548"/>
                  </a:lnTo>
                  <a:lnTo>
                    <a:pt x="2189" y="27081"/>
                  </a:lnTo>
                  <a:lnTo>
                    <a:pt x="1791" y="27081"/>
                  </a:lnTo>
                  <a:lnTo>
                    <a:pt x="1393" y="27548"/>
                  </a:lnTo>
                  <a:lnTo>
                    <a:pt x="796" y="27548"/>
                  </a:lnTo>
                  <a:lnTo>
                    <a:pt x="0" y="28249"/>
                  </a:lnTo>
                  <a:lnTo>
                    <a:pt x="398" y="24280"/>
                  </a:lnTo>
                  <a:lnTo>
                    <a:pt x="398" y="23346"/>
                  </a:lnTo>
                  <a:lnTo>
                    <a:pt x="1393" y="21478"/>
                  </a:lnTo>
                  <a:lnTo>
                    <a:pt x="1791" y="20544"/>
                  </a:lnTo>
                  <a:lnTo>
                    <a:pt x="1791" y="14474"/>
                  </a:lnTo>
                  <a:lnTo>
                    <a:pt x="1791" y="13774"/>
                  </a:lnTo>
                  <a:lnTo>
                    <a:pt x="1791" y="12140"/>
                  </a:lnTo>
                  <a:lnTo>
                    <a:pt x="1393" y="11673"/>
                  </a:lnTo>
                  <a:lnTo>
                    <a:pt x="1393" y="10972"/>
                  </a:lnTo>
                  <a:lnTo>
                    <a:pt x="1791" y="10505"/>
                  </a:lnTo>
                  <a:lnTo>
                    <a:pt x="1791" y="10505"/>
                  </a:lnTo>
                  <a:lnTo>
                    <a:pt x="1791" y="10505"/>
                  </a:lnTo>
                  <a:lnTo>
                    <a:pt x="2189" y="10505"/>
                  </a:lnTo>
                  <a:lnTo>
                    <a:pt x="3184" y="10972"/>
                  </a:lnTo>
                  <a:lnTo>
                    <a:pt x="3184" y="10972"/>
                  </a:lnTo>
                  <a:lnTo>
                    <a:pt x="5572" y="10505"/>
                  </a:lnTo>
                  <a:lnTo>
                    <a:pt x="5572" y="10505"/>
                  </a:lnTo>
                  <a:lnTo>
                    <a:pt x="5970" y="10505"/>
                  </a:lnTo>
                  <a:lnTo>
                    <a:pt x="6567" y="10505"/>
                  </a:lnTo>
                  <a:lnTo>
                    <a:pt x="8955" y="8404"/>
                  </a:lnTo>
                  <a:lnTo>
                    <a:pt x="9751" y="6770"/>
                  </a:lnTo>
                  <a:lnTo>
                    <a:pt x="10746" y="6070"/>
                  </a:lnTo>
                  <a:lnTo>
                    <a:pt x="11144" y="6070"/>
                  </a:lnTo>
                  <a:lnTo>
                    <a:pt x="11144" y="6070"/>
                  </a:lnTo>
                  <a:lnTo>
                    <a:pt x="13532" y="4435"/>
                  </a:lnTo>
                  <a:lnTo>
                    <a:pt x="14527" y="4435"/>
                  </a:lnTo>
                  <a:lnTo>
                    <a:pt x="14527" y="4435"/>
                  </a:lnTo>
                  <a:lnTo>
                    <a:pt x="15920" y="4902"/>
                  </a:lnTo>
                  <a:lnTo>
                    <a:pt x="15522" y="6070"/>
                  </a:lnTo>
                  <a:lnTo>
                    <a:pt x="14925" y="8871"/>
                  </a:lnTo>
                  <a:lnTo>
                    <a:pt x="15920" y="10505"/>
                  </a:lnTo>
                  <a:lnTo>
                    <a:pt x="17910" y="11673"/>
                  </a:lnTo>
                  <a:lnTo>
                    <a:pt x="19701" y="10972"/>
                  </a:lnTo>
                  <a:lnTo>
                    <a:pt x="20696" y="8404"/>
                  </a:lnTo>
                  <a:lnTo>
                    <a:pt x="20696" y="8404"/>
                  </a:lnTo>
                  <a:lnTo>
                    <a:pt x="20696" y="7704"/>
                  </a:lnTo>
                  <a:lnTo>
                    <a:pt x="20696" y="7704"/>
                  </a:lnTo>
                  <a:lnTo>
                    <a:pt x="20696" y="7237"/>
                  </a:lnTo>
                  <a:lnTo>
                    <a:pt x="20696" y="7237"/>
                  </a:lnTo>
                  <a:lnTo>
                    <a:pt x="21492" y="7704"/>
                  </a:lnTo>
                  <a:lnTo>
                    <a:pt x="24477" y="8871"/>
                  </a:lnTo>
                  <a:lnTo>
                    <a:pt x="24477" y="8871"/>
                  </a:lnTo>
                  <a:lnTo>
                    <a:pt x="24875" y="9338"/>
                  </a:lnTo>
                  <a:lnTo>
                    <a:pt x="24875" y="10038"/>
                  </a:lnTo>
                  <a:lnTo>
                    <a:pt x="24875" y="10505"/>
                  </a:lnTo>
                  <a:lnTo>
                    <a:pt x="25273" y="10972"/>
                  </a:lnTo>
                  <a:lnTo>
                    <a:pt x="25273" y="11673"/>
                  </a:lnTo>
                  <a:lnTo>
                    <a:pt x="25870" y="11673"/>
                  </a:lnTo>
                  <a:lnTo>
                    <a:pt x="25870" y="11673"/>
                  </a:lnTo>
                  <a:lnTo>
                    <a:pt x="26268" y="11673"/>
                  </a:lnTo>
                  <a:lnTo>
                    <a:pt x="26268" y="10972"/>
                  </a:lnTo>
                  <a:lnTo>
                    <a:pt x="26268" y="10972"/>
                  </a:lnTo>
                  <a:lnTo>
                    <a:pt x="26268" y="10505"/>
                  </a:lnTo>
                  <a:lnTo>
                    <a:pt x="26268" y="10038"/>
                  </a:lnTo>
                  <a:lnTo>
                    <a:pt x="26666" y="10038"/>
                  </a:lnTo>
                  <a:lnTo>
                    <a:pt x="27263" y="9338"/>
                  </a:lnTo>
                  <a:lnTo>
                    <a:pt x="27263" y="9338"/>
                  </a:lnTo>
                  <a:lnTo>
                    <a:pt x="27661" y="9338"/>
                  </a:lnTo>
                  <a:lnTo>
                    <a:pt x="28258" y="10038"/>
                  </a:lnTo>
                  <a:lnTo>
                    <a:pt x="28656" y="10972"/>
                  </a:lnTo>
                  <a:lnTo>
                    <a:pt x="28656" y="11673"/>
                  </a:lnTo>
                  <a:lnTo>
                    <a:pt x="29651" y="12840"/>
                  </a:lnTo>
                  <a:lnTo>
                    <a:pt x="29651" y="13307"/>
                  </a:lnTo>
                  <a:lnTo>
                    <a:pt x="30049" y="13774"/>
                  </a:lnTo>
                  <a:lnTo>
                    <a:pt x="30447" y="13774"/>
                  </a:lnTo>
                  <a:lnTo>
                    <a:pt x="31044" y="13774"/>
                  </a:lnTo>
                  <a:lnTo>
                    <a:pt x="32835" y="13774"/>
                  </a:lnTo>
                  <a:lnTo>
                    <a:pt x="33432" y="13307"/>
                  </a:lnTo>
                  <a:lnTo>
                    <a:pt x="33432" y="13307"/>
                  </a:lnTo>
                  <a:lnTo>
                    <a:pt x="33830" y="13307"/>
                  </a:lnTo>
                  <a:lnTo>
                    <a:pt x="33830" y="12840"/>
                  </a:lnTo>
                  <a:lnTo>
                    <a:pt x="33830" y="12140"/>
                  </a:lnTo>
                  <a:lnTo>
                    <a:pt x="33830" y="11673"/>
                  </a:lnTo>
                  <a:lnTo>
                    <a:pt x="34228" y="11673"/>
                  </a:lnTo>
                  <a:lnTo>
                    <a:pt x="34228" y="10972"/>
                  </a:lnTo>
                  <a:lnTo>
                    <a:pt x="34228" y="10972"/>
                  </a:lnTo>
                  <a:lnTo>
                    <a:pt x="35621" y="10038"/>
                  </a:lnTo>
                  <a:lnTo>
                    <a:pt x="35621" y="10038"/>
                  </a:lnTo>
                  <a:lnTo>
                    <a:pt x="36218" y="9338"/>
                  </a:lnTo>
                  <a:lnTo>
                    <a:pt x="36218" y="8871"/>
                  </a:lnTo>
                  <a:lnTo>
                    <a:pt x="36616" y="7237"/>
                  </a:lnTo>
                  <a:lnTo>
                    <a:pt x="36616" y="7237"/>
                  </a:lnTo>
                  <a:lnTo>
                    <a:pt x="36616" y="6770"/>
                  </a:lnTo>
                  <a:lnTo>
                    <a:pt x="36218" y="6770"/>
                  </a:lnTo>
                  <a:lnTo>
                    <a:pt x="36218" y="5603"/>
                  </a:lnTo>
                  <a:lnTo>
                    <a:pt x="36218" y="5603"/>
                  </a:lnTo>
                  <a:lnTo>
                    <a:pt x="35621" y="4902"/>
                  </a:lnTo>
                  <a:lnTo>
                    <a:pt x="35621" y="4435"/>
                  </a:lnTo>
                  <a:lnTo>
                    <a:pt x="35621" y="4435"/>
                  </a:lnTo>
                  <a:lnTo>
                    <a:pt x="35621" y="3268"/>
                  </a:lnTo>
                  <a:lnTo>
                    <a:pt x="36218" y="1167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51" name="Google Shape;20151;p426"/>
            <p:cNvSpPr/>
            <p:nvPr/>
          </p:nvSpPr>
          <p:spPr>
            <a:xfrm>
              <a:off x="2591540" y="1719677"/>
              <a:ext cx="448353" cy="5426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074" y="74594"/>
                  </a:moveTo>
                  <a:lnTo>
                    <a:pt x="116074" y="74594"/>
                  </a:lnTo>
                  <a:lnTo>
                    <a:pt x="116074" y="75752"/>
                  </a:lnTo>
                  <a:lnTo>
                    <a:pt x="116074" y="76679"/>
                  </a:lnTo>
                  <a:lnTo>
                    <a:pt x="115514" y="77837"/>
                  </a:lnTo>
                  <a:lnTo>
                    <a:pt x="115514" y="78301"/>
                  </a:lnTo>
                  <a:lnTo>
                    <a:pt x="115514" y="78996"/>
                  </a:lnTo>
                  <a:lnTo>
                    <a:pt x="115514" y="79459"/>
                  </a:lnTo>
                  <a:lnTo>
                    <a:pt x="116074" y="79459"/>
                  </a:lnTo>
                  <a:lnTo>
                    <a:pt x="116074" y="80154"/>
                  </a:lnTo>
                  <a:lnTo>
                    <a:pt x="116074" y="80617"/>
                  </a:lnTo>
                  <a:lnTo>
                    <a:pt x="116635" y="81081"/>
                  </a:lnTo>
                  <a:lnTo>
                    <a:pt x="116074" y="81081"/>
                  </a:lnTo>
                  <a:lnTo>
                    <a:pt x="116074" y="81776"/>
                  </a:lnTo>
                  <a:lnTo>
                    <a:pt x="115514" y="82702"/>
                  </a:lnTo>
                  <a:lnTo>
                    <a:pt x="115514" y="83397"/>
                  </a:lnTo>
                  <a:lnTo>
                    <a:pt x="114672" y="83861"/>
                  </a:lnTo>
                  <a:lnTo>
                    <a:pt x="114672" y="85019"/>
                  </a:lnTo>
                  <a:lnTo>
                    <a:pt x="114672" y="85482"/>
                  </a:lnTo>
                  <a:lnTo>
                    <a:pt x="114672" y="86177"/>
                  </a:lnTo>
                  <a:lnTo>
                    <a:pt x="114112" y="86177"/>
                  </a:lnTo>
                  <a:lnTo>
                    <a:pt x="114112" y="86640"/>
                  </a:lnTo>
                  <a:lnTo>
                    <a:pt x="113551" y="86640"/>
                  </a:lnTo>
                  <a:lnTo>
                    <a:pt x="112149" y="86640"/>
                  </a:lnTo>
                  <a:lnTo>
                    <a:pt x="111588" y="86640"/>
                  </a:lnTo>
                  <a:lnTo>
                    <a:pt x="110747" y="86640"/>
                  </a:lnTo>
                  <a:lnTo>
                    <a:pt x="109345" y="88262"/>
                  </a:lnTo>
                  <a:lnTo>
                    <a:pt x="109345" y="88262"/>
                  </a:lnTo>
                  <a:lnTo>
                    <a:pt x="106822" y="89420"/>
                  </a:lnTo>
                  <a:lnTo>
                    <a:pt x="106261" y="89420"/>
                  </a:lnTo>
                  <a:lnTo>
                    <a:pt x="104859" y="89420"/>
                  </a:lnTo>
                  <a:lnTo>
                    <a:pt x="104859" y="89420"/>
                  </a:lnTo>
                  <a:lnTo>
                    <a:pt x="103457" y="88725"/>
                  </a:lnTo>
                  <a:lnTo>
                    <a:pt x="103457" y="88725"/>
                  </a:lnTo>
                  <a:lnTo>
                    <a:pt x="102897" y="88725"/>
                  </a:lnTo>
                  <a:lnTo>
                    <a:pt x="102897" y="89420"/>
                  </a:lnTo>
                  <a:lnTo>
                    <a:pt x="102056" y="89884"/>
                  </a:lnTo>
                  <a:lnTo>
                    <a:pt x="102056" y="91042"/>
                  </a:lnTo>
                  <a:lnTo>
                    <a:pt x="102056" y="91042"/>
                  </a:lnTo>
                  <a:lnTo>
                    <a:pt x="102056" y="91505"/>
                  </a:lnTo>
                  <a:lnTo>
                    <a:pt x="101495" y="91505"/>
                  </a:lnTo>
                  <a:lnTo>
                    <a:pt x="100934" y="91505"/>
                  </a:lnTo>
                  <a:lnTo>
                    <a:pt x="93644" y="92664"/>
                  </a:lnTo>
                  <a:lnTo>
                    <a:pt x="91682" y="94749"/>
                  </a:lnTo>
                  <a:lnTo>
                    <a:pt x="91682" y="95444"/>
                  </a:lnTo>
                  <a:lnTo>
                    <a:pt x="92242" y="95907"/>
                  </a:lnTo>
                  <a:lnTo>
                    <a:pt x="92242" y="95907"/>
                  </a:lnTo>
                  <a:lnTo>
                    <a:pt x="92242" y="96602"/>
                  </a:lnTo>
                  <a:lnTo>
                    <a:pt x="92242" y="97065"/>
                  </a:lnTo>
                  <a:lnTo>
                    <a:pt x="92242" y="97065"/>
                  </a:lnTo>
                  <a:lnTo>
                    <a:pt x="91682" y="97528"/>
                  </a:lnTo>
                  <a:lnTo>
                    <a:pt x="84392" y="101930"/>
                  </a:lnTo>
                  <a:lnTo>
                    <a:pt x="84392" y="102625"/>
                  </a:lnTo>
                  <a:lnTo>
                    <a:pt x="83551" y="104247"/>
                  </a:lnTo>
                  <a:lnTo>
                    <a:pt x="83551" y="104247"/>
                  </a:lnTo>
                  <a:lnTo>
                    <a:pt x="82990" y="104710"/>
                  </a:lnTo>
                  <a:lnTo>
                    <a:pt x="82990" y="104710"/>
                  </a:lnTo>
                  <a:lnTo>
                    <a:pt x="82990" y="104710"/>
                  </a:lnTo>
                  <a:lnTo>
                    <a:pt x="79626" y="105868"/>
                  </a:lnTo>
                  <a:lnTo>
                    <a:pt x="79626" y="105868"/>
                  </a:lnTo>
                  <a:lnTo>
                    <a:pt x="79626" y="106332"/>
                  </a:lnTo>
                  <a:lnTo>
                    <a:pt x="79626" y="107027"/>
                  </a:lnTo>
                  <a:lnTo>
                    <a:pt x="79626" y="107027"/>
                  </a:lnTo>
                  <a:lnTo>
                    <a:pt x="81028" y="107953"/>
                  </a:lnTo>
                  <a:lnTo>
                    <a:pt x="81028" y="108648"/>
                  </a:lnTo>
                  <a:lnTo>
                    <a:pt x="81028" y="109111"/>
                  </a:lnTo>
                  <a:lnTo>
                    <a:pt x="81028" y="109111"/>
                  </a:lnTo>
                  <a:lnTo>
                    <a:pt x="81028" y="109575"/>
                  </a:lnTo>
                  <a:lnTo>
                    <a:pt x="81028" y="109575"/>
                  </a:lnTo>
                  <a:lnTo>
                    <a:pt x="80186" y="110270"/>
                  </a:lnTo>
                  <a:lnTo>
                    <a:pt x="79065" y="110733"/>
                  </a:lnTo>
                  <a:lnTo>
                    <a:pt x="76261" y="111196"/>
                  </a:lnTo>
                  <a:lnTo>
                    <a:pt x="74859" y="111891"/>
                  </a:lnTo>
                  <a:lnTo>
                    <a:pt x="74299" y="111196"/>
                  </a:lnTo>
                  <a:lnTo>
                    <a:pt x="72336" y="110270"/>
                  </a:lnTo>
                  <a:lnTo>
                    <a:pt x="72336" y="109575"/>
                  </a:lnTo>
                  <a:lnTo>
                    <a:pt x="71775" y="109575"/>
                  </a:lnTo>
                  <a:lnTo>
                    <a:pt x="71775" y="109575"/>
                  </a:lnTo>
                  <a:lnTo>
                    <a:pt x="70934" y="110270"/>
                  </a:lnTo>
                  <a:lnTo>
                    <a:pt x="70934" y="110733"/>
                  </a:lnTo>
                  <a:lnTo>
                    <a:pt x="70934" y="111196"/>
                  </a:lnTo>
                  <a:lnTo>
                    <a:pt x="70934" y="111891"/>
                  </a:lnTo>
                  <a:lnTo>
                    <a:pt x="70934" y="111891"/>
                  </a:lnTo>
                  <a:lnTo>
                    <a:pt x="71775" y="112355"/>
                  </a:lnTo>
                  <a:lnTo>
                    <a:pt x="71775" y="112355"/>
                  </a:lnTo>
                  <a:lnTo>
                    <a:pt x="71775" y="113050"/>
                  </a:lnTo>
                  <a:lnTo>
                    <a:pt x="71775" y="113976"/>
                  </a:lnTo>
                  <a:lnTo>
                    <a:pt x="70934" y="115135"/>
                  </a:lnTo>
                  <a:lnTo>
                    <a:pt x="70373" y="116293"/>
                  </a:lnTo>
                  <a:lnTo>
                    <a:pt x="70373" y="116756"/>
                  </a:lnTo>
                  <a:lnTo>
                    <a:pt x="68971" y="117915"/>
                  </a:lnTo>
                  <a:lnTo>
                    <a:pt x="67009" y="119073"/>
                  </a:lnTo>
                  <a:lnTo>
                    <a:pt x="66448" y="120000"/>
                  </a:lnTo>
                  <a:lnTo>
                    <a:pt x="65607" y="120000"/>
                  </a:lnTo>
                  <a:lnTo>
                    <a:pt x="65607" y="120000"/>
                  </a:lnTo>
                  <a:lnTo>
                    <a:pt x="65046" y="119536"/>
                  </a:lnTo>
                  <a:lnTo>
                    <a:pt x="64485" y="118378"/>
                  </a:lnTo>
                  <a:lnTo>
                    <a:pt x="63644" y="118378"/>
                  </a:lnTo>
                  <a:lnTo>
                    <a:pt x="63084" y="118378"/>
                  </a:lnTo>
                  <a:lnTo>
                    <a:pt x="59719" y="119536"/>
                  </a:lnTo>
                  <a:lnTo>
                    <a:pt x="59158" y="119073"/>
                  </a:lnTo>
                  <a:lnTo>
                    <a:pt x="58317" y="119536"/>
                  </a:lnTo>
                  <a:lnTo>
                    <a:pt x="57196" y="119536"/>
                  </a:lnTo>
                  <a:lnTo>
                    <a:pt x="56355" y="119073"/>
                  </a:lnTo>
                  <a:lnTo>
                    <a:pt x="57196" y="117915"/>
                  </a:lnTo>
                  <a:lnTo>
                    <a:pt x="57757" y="117220"/>
                  </a:lnTo>
                  <a:lnTo>
                    <a:pt x="57757" y="116756"/>
                  </a:lnTo>
                  <a:lnTo>
                    <a:pt x="57757" y="116293"/>
                  </a:lnTo>
                  <a:lnTo>
                    <a:pt x="57757" y="115598"/>
                  </a:lnTo>
                  <a:lnTo>
                    <a:pt x="56355" y="115598"/>
                  </a:lnTo>
                  <a:lnTo>
                    <a:pt x="55794" y="115598"/>
                  </a:lnTo>
                  <a:lnTo>
                    <a:pt x="55794" y="115598"/>
                  </a:lnTo>
                  <a:lnTo>
                    <a:pt x="54953" y="115598"/>
                  </a:lnTo>
                  <a:lnTo>
                    <a:pt x="54953" y="115598"/>
                  </a:lnTo>
                  <a:lnTo>
                    <a:pt x="54953" y="115598"/>
                  </a:lnTo>
                  <a:lnTo>
                    <a:pt x="54392" y="114671"/>
                  </a:lnTo>
                  <a:lnTo>
                    <a:pt x="54392" y="114671"/>
                  </a:lnTo>
                  <a:lnTo>
                    <a:pt x="52429" y="113050"/>
                  </a:lnTo>
                  <a:lnTo>
                    <a:pt x="47102" y="110270"/>
                  </a:lnTo>
                  <a:lnTo>
                    <a:pt x="45140" y="110270"/>
                  </a:lnTo>
                  <a:lnTo>
                    <a:pt x="43738" y="111196"/>
                  </a:lnTo>
                  <a:lnTo>
                    <a:pt x="43177" y="110270"/>
                  </a:lnTo>
                  <a:lnTo>
                    <a:pt x="41775" y="109575"/>
                  </a:lnTo>
                  <a:lnTo>
                    <a:pt x="41775" y="109111"/>
                  </a:lnTo>
                  <a:lnTo>
                    <a:pt x="41214" y="108648"/>
                  </a:lnTo>
                  <a:lnTo>
                    <a:pt x="40373" y="107027"/>
                  </a:lnTo>
                  <a:lnTo>
                    <a:pt x="40373" y="105868"/>
                  </a:lnTo>
                  <a:lnTo>
                    <a:pt x="39813" y="104247"/>
                  </a:lnTo>
                  <a:lnTo>
                    <a:pt x="39813" y="103552"/>
                  </a:lnTo>
                  <a:lnTo>
                    <a:pt x="39813" y="104247"/>
                  </a:lnTo>
                  <a:lnTo>
                    <a:pt x="39252" y="104247"/>
                  </a:lnTo>
                  <a:lnTo>
                    <a:pt x="38411" y="104247"/>
                  </a:lnTo>
                  <a:lnTo>
                    <a:pt x="37289" y="102625"/>
                  </a:lnTo>
                  <a:lnTo>
                    <a:pt x="37289" y="100772"/>
                  </a:lnTo>
                  <a:lnTo>
                    <a:pt x="36448" y="98687"/>
                  </a:lnTo>
                  <a:lnTo>
                    <a:pt x="35887" y="97065"/>
                  </a:lnTo>
                  <a:lnTo>
                    <a:pt x="35046" y="96602"/>
                  </a:lnTo>
                  <a:lnTo>
                    <a:pt x="33925" y="95907"/>
                  </a:lnTo>
                  <a:lnTo>
                    <a:pt x="33925" y="95907"/>
                  </a:lnTo>
                  <a:lnTo>
                    <a:pt x="32523" y="95907"/>
                  </a:lnTo>
                  <a:lnTo>
                    <a:pt x="27757" y="94285"/>
                  </a:lnTo>
                  <a:lnTo>
                    <a:pt x="27757" y="94285"/>
                  </a:lnTo>
                  <a:lnTo>
                    <a:pt x="27196" y="94749"/>
                  </a:lnTo>
                  <a:lnTo>
                    <a:pt x="27196" y="94749"/>
                  </a:lnTo>
                  <a:lnTo>
                    <a:pt x="26635" y="95907"/>
                  </a:lnTo>
                  <a:lnTo>
                    <a:pt x="26635" y="95907"/>
                  </a:lnTo>
                  <a:lnTo>
                    <a:pt x="26635" y="96602"/>
                  </a:lnTo>
                  <a:lnTo>
                    <a:pt x="25794" y="96602"/>
                  </a:lnTo>
                  <a:lnTo>
                    <a:pt x="25794" y="96602"/>
                  </a:lnTo>
                  <a:lnTo>
                    <a:pt x="25233" y="96602"/>
                  </a:lnTo>
                  <a:lnTo>
                    <a:pt x="23271" y="96602"/>
                  </a:lnTo>
                  <a:lnTo>
                    <a:pt x="23271" y="96602"/>
                  </a:lnTo>
                  <a:lnTo>
                    <a:pt x="20467" y="97528"/>
                  </a:lnTo>
                  <a:lnTo>
                    <a:pt x="17943" y="98687"/>
                  </a:lnTo>
                  <a:lnTo>
                    <a:pt x="17943" y="98687"/>
                  </a:lnTo>
                  <a:lnTo>
                    <a:pt x="17383" y="98687"/>
                  </a:lnTo>
                  <a:lnTo>
                    <a:pt x="16542" y="98687"/>
                  </a:lnTo>
                  <a:lnTo>
                    <a:pt x="14579" y="97065"/>
                  </a:lnTo>
                  <a:lnTo>
                    <a:pt x="13177" y="96602"/>
                  </a:lnTo>
                  <a:lnTo>
                    <a:pt x="11214" y="95444"/>
                  </a:lnTo>
                  <a:lnTo>
                    <a:pt x="10654" y="95444"/>
                  </a:lnTo>
                  <a:lnTo>
                    <a:pt x="10093" y="94749"/>
                  </a:lnTo>
                  <a:lnTo>
                    <a:pt x="7850" y="93822"/>
                  </a:lnTo>
                  <a:lnTo>
                    <a:pt x="7850" y="93127"/>
                  </a:lnTo>
                  <a:lnTo>
                    <a:pt x="7850" y="92664"/>
                  </a:lnTo>
                  <a:lnTo>
                    <a:pt x="7850" y="92200"/>
                  </a:lnTo>
                  <a:lnTo>
                    <a:pt x="7850" y="92200"/>
                  </a:lnTo>
                  <a:lnTo>
                    <a:pt x="8691" y="91505"/>
                  </a:lnTo>
                  <a:lnTo>
                    <a:pt x="8691" y="91042"/>
                  </a:lnTo>
                  <a:lnTo>
                    <a:pt x="10093" y="90579"/>
                  </a:lnTo>
                  <a:lnTo>
                    <a:pt x="10654" y="89884"/>
                  </a:lnTo>
                  <a:lnTo>
                    <a:pt x="10654" y="89884"/>
                  </a:lnTo>
                  <a:lnTo>
                    <a:pt x="10654" y="89420"/>
                  </a:lnTo>
                  <a:lnTo>
                    <a:pt x="10654" y="89420"/>
                  </a:lnTo>
                  <a:lnTo>
                    <a:pt x="10654" y="88725"/>
                  </a:lnTo>
                  <a:lnTo>
                    <a:pt x="11214" y="88262"/>
                  </a:lnTo>
                  <a:lnTo>
                    <a:pt x="10654" y="88262"/>
                  </a:lnTo>
                  <a:lnTo>
                    <a:pt x="10654" y="87799"/>
                  </a:lnTo>
                  <a:lnTo>
                    <a:pt x="9252" y="87104"/>
                  </a:lnTo>
                  <a:lnTo>
                    <a:pt x="8691" y="86640"/>
                  </a:lnTo>
                  <a:lnTo>
                    <a:pt x="6728" y="85482"/>
                  </a:lnTo>
                  <a:lnTo>
                    <a:pt x="1962" y="80154"/>
                  </a:lnTo>
                  <a:lnTo>
                    <a:pt x="5887" y="77374"/>
                  </a:lnTo>
                  <a:lnTo>
                    <a:pt x="5887" y="76679"/>
                  </a:lnTo>
                  <a:lnTo>
                    <a:pt x="6728" y="76216"/>
                  </a:lnTo>
                  <a:lnTo>
                    <a:pt x="6728" y="76216"/>
                  </a:lnTo>
                  <a:lnTo>
                    <a:pt x="6728" y="75752"/>
                  </a:lnTo>
                  <a:lnTo>
                    <a:pt x="6728" y="75057"/>
                  </a:lnTo>
                  <a:lnTo>
                    <a:pt x="6728" y="75057"/>
                  </a:lnTo>
                  <a:lnTo>
                    <a:pt x="6728" y="74594"/>
                  </a:lnTo>
                  <a:lnTo>
                    <a:pt x="5887" y="74131"/>
                  </a:lnTo>
                  <a:lnTo>
                    <a:pt x="5887" y="73436"/>
                  </a:lnTo>
                  <a:lnTo>
                    <a:pt x="4766" y="73436"/>
                  </a:lnTo>
                  <a:lnTo>
                    <a:pt x="4766" y="72972"/>
                  </a:lnTo>
                  <a:lnTo>
                    <a:pt x="4766" y="72277"/>
                  </a:lnTo>
                  <a:lnTo>
                    <a:pt x="4766" y="69729"/>
                  </a:lnTo>
                  <a:lnTo>
                    <a:pt x="4766" y="68108"/>
                  </a:lnTo>
                  <a:lnTo>
                    <a:pt x="5327" y="65791"/>
                  </a:lnTo>
                  <a:lnTo>
                    <a:pt x="5327" y="64633"/>
                  </a:lnTo>
                  <a:lnTo>
                    <a:pt x="5887" y="63706"/>
                  </a:lnTo>
                  <a:lnTo>
                    <a:pt x="6728" y="63706"/>
                  </a:lnTo>
                  <a:lnTo>
                    <a:pt x="6728" y="62548"/>
                  </a:lnTo>
                  <a:lnTo>
                    <a:pt x="6728" y="62548"/>
                  </a:lnTo>
                  <a:lnTo>
                    <a:pt x="6728" y="61853"/>
                  </a:lnTo>
                  <a:lnTo>
                    <a:pt x="6728" y="60231"/>
                  </a:lnTo>
                  <a:lnTo>
                    <a:pt x="5887" y="59768"/>
                  </a:lnTo>
                  <a:lnTo>
                    <a:pt x="5887" y="58610"/>
                  </a:lnTo>
                  <a:lnTo>
                    <a:pt x="5327" y="58146"/>
                  </a:lnTo>
                  <a:lnTo>
                    <a:pt x="4766" y="57683"/>
                  </a:lnTo>
                  <a:lnTo>
                    <a:pt x="3925" y="57683"/>
                  </a:lnTo>
                  <a:lnTo>
                    <a:pt x="3925" y="57683"/>
                  </a:lnTo>
                  <a:lnTo>
                    <a:pt x="3364" y="58146"/>
                  </a:lnTo>
                  <a:lnTo>
                    <a:pt x="3364" y="58610"/>
                  </a:lnTo>
                  <a:lnTo>
                    <a:pt x="3364" y="58610"/>
                  </a:lnTo>
                  <a:lnTo>
                    <a:pt x="2803" y="58610"/>
                  </a:lnTo>
                  <a:lnTo>
                    <a:pt x="1962" y="58610"/>
                  </a:lnTo>
                  <a:lnTo>
                    <a:pt x="1962" y="58146"/>
                  </a:lnTo>
                  <a:lnTo>
                    <a:pt x="1401" y="57683"/>
                  </a:lnTo>
                  <a:lnTo>
                    <a:pt x="1401" y="55830"/>
                  </a:lnTo>
                  <a:lnTo>
                    <a:pt x="560" y="55366"/>
                  </a:lnTo>
                  <a:lnTo>
                    <a:pt x="560" y="54903"/>
                  </a:lnTo>
                  <a:lnTo>
                    <a:pt x="560" y="54208"/>
                  </a:lnTo>
                  <a:lnTo>
                    <a:pt x="0" y="54208"/>
                  </a:lnTo>
                  <a:lnTo>
                    <a:pt x="0" y="53745"/>
                  </a:lnTo>
                  <a:lnTo>
                    <a:pt x="0" y="53281"/>
                  </a:lnTo>
                  <a:lnTo>
                    <a:pt x="0" y="51660"/>
                  </a:lnTo>
                  <a:lnTo>
                    <a:pt x="1401" y="48185"/>
                  </a:lnTo>
                  <a:lnTo>
                    <a:pt x="2803" y="47722"/>
                  </a:lnTo>
                  <a:lnTo>
                    <a:pt x="3364" y="47258"/>
                  </a:lnTo>
                  <a:lnTo>
                    <a:pt x="5327" y="46100"/>
                  </a:lnTo>
                  <a:lnTo>
                    <a:pt x="5327" y="46100"/>
                  </a:lnTo>
                  <a:lnTo>
                    <a:pt x="5887" y="45637"/>
                  </a:lnTo>
                  <a:lnTo>
                    <a:pt x="6728" y="44942"/>
                  </a:lnTo>
                  <a:lnTo>
                    <a:pt x="6728" y="44478"/>
                  </a:lnTo>
                  <a:lnTo>
                    <a:pt x="6728" y="43783"/>
                  </a:lnTo>
                  <a:lnTo>
                    <a:pt x="6728" y="43320"/>
                  </a:lnTo>
                  <a:lnTo>
                    <a:pt x="6728" y="40540"/>
                  </a:lnTo>
                  <a:lnTo>
                    <a:pt x="7289" y="40077"/>
                  </a:lnTo>
                  <a:lnTo>
                    <a:pt x="7289" y="39382"/>
                  </a:lnTo>
                  <a:lnTo>
                    <a:pt x="7850" y="38918"/>
                  </a:lnTo>
                  <a:lnTo>
                    <a:pt x="8691" y="38918"/>
                  </a:lnTo>
                  <a:lnTo>
                    <a:pt x="9252" y="38918"/>
                  </a:lnTo>
                  <a:lnTo>
                    <a:pt x="11214" y="39382"/>
                  </a:lnTo>
                  <a:lnTo>
                    <a:pt x="12616" y="39382"/>
                  </a:lnTo>
                  <a:lnTo>
                    <a:pt x="12616" y="39382"/>
                  </a:lnTo>
                  <a:lnTo>
                    <a:pt x="13177" y="39382"/>
                  </a:lnTo>
                  <a:lnTo>
                    <a:pt x="13177" y="38918"/>
                  </a:lnTo>
                  <a:lnTo>
                    <a:pt x="14018" y="38455"/>
                  </a:lnTo>
                  <a:lnTo>
                    <a:pt x="14579" y="37760"/>
                  </a:lnTo>
                  <a:lnTo>
                    <a:pt x="14579" y="37760"/>
                  </a:lnTo>
                  <a:lnTo>
                    <a:pt x="15140" y="37760"/>
                  </a:lnTo>
                  <a:lnTo>
                    <a:pt x="15140" y="37297"/>
                  </a:lnTo>
                  <a:lnTo>
                    <a:pt x="17383" y="37297"/>
                  </a:lnTo>
                  <a:lnTo>
                    <a:pt x="17943" y="37297"/>
                  </a:lnTo>
                  <a:lnTo>
                    <a:pt x="17943" y="36833"/>
                  </a:lnTo>
                  <a:lnTo>
                    <a:pt x="21308" y="34517"/>
                  </a:lnTo>
                  <a:lnTo>
                    <a:pt x="22429" y="33359"/>
                  </a:lnTo>
                  <a:lnTo>
                    <a:pt x="22429" y="33359"/>
                  </a:lnTo>
                  <a:lnTo>
                    <a:pt x="22429" y="32895"/>
                  </a:lnTo>
                  <a:lnTo>
                    <a:pt x="21869" y="31737"/>
                  </a:lnTo>
                  <a:lnTo>
                    <a:pt x="21308" y="31274"/>
                  </a:lnTo>
                  <a:lnTo>
                    <a:pt x="21308" y="31274"/>
                  </a:lnTo>
                  <a:lnTo>
                    <a:pt x="20467" y="31274"/>
                  </a:lnTo>
                  <a:lnTo>
                    <a:pt x="19906" y="31274"/>
                  </a:lnTo>
                  <a:lnTo>
                    <a:pt x="19906" y="31274"/>
                  </a:lnTo>
                  <a:lnTo>
                    <a:pt x="19906" y="31737"/>
                  </a:lnTo>
                  <a:lnTo>
                    <a:pt x="19345" y="32895"/>
                  </a:lnTo>
                  <a:lnTo>
                    <a:pt x="19345" y="32895"/>
                  </a:lnTo>
                  <a:lnTo>
                    <a:pt x="19345" y="33359"/>
                  </a:lnTo>
                  <a:lnTo>
                    <a:pt x="18504" y="33359"/>
                  </a:lnTo>
                  <a:lnTo>
                    <a:pt x="18504" y="33359"/>
                  </a:lnTo>
                  <a:lnTo>
                    <a:pt x="17383" y="34054"/>
                  </a:lnTo>
                  <a:lnTo>
                    <a:pt x="17383" y="34054"/>
                  </a:lnTo>
                  <a:lnTo>
                    <a:pt x="15981" y="33359"/>
                  </a:lnTo>
                  <a:lnTo>
                    <a:pt x="15981" y="33359"/>
                  </a:lnTo>
                  <a:lnTo>
                    <a:pt x="15140" y="32895"/>
                  </a:lnTo>
                  <a:lnTo>
                    <a:pt x="15140" y="31737"/>
                  </a:lnTo>
                  <a:lnTo>
                    <a:pt x="14579" y="29652"/>
                  </a:lnTo>
                  <a:lnTo>
                    <a:pt x="14579" y="28494"/>
                  </a:lnTo>
                  <a:lnTo>
                    <a:pt x="14579" y="28030"/>
                  </a:lnTo>
                  <a:lnTo>
                    <a:pt x="14018" y="28030"/>
                  </a:lnTo>
                  <a:lnTo>
                    <a:pt x="13177" y="27335"/>
                  </a:lnTo>
                  <a:lnTo>
                    <a:pt x="10093" y="26872"/>
                  </a:lnTo>
                  <a:lnTo>
                    <a:pt x="9252" y="26872"/>
                  </a:lnTo>
                  <a:lnTo>
                    <a:pt x="9252" y="26872"/>
                  </a:lnTo>
                  <a:lnTo>
                    <a:pt x="9252" y="26409"/>
                  </a:lnTo>
                  <a:lnTo>
                    <a:pt x="8691" y="25714"/>
                  </a:lnTo>
                  <a:lnTo>
                    <a:pt x="8691" y="24092"/>
                  </a:lnTo>
                  <a:lnTo>
                    <a:pt x="8691" y="23629"/>
                  </a:lnTo>
                  <a:lnTo>
                    <a:pt x="8691" y="23629"/>
                  </a:lnTo>
                  <a:lnTo>
                    <a:pt x="7850" y="23166"/>
                  </a:lnTo>
                  <a:lnTo>
                    <a:pt x="5887" y="23629"/>
                  </a:lnTo>
                  <a:lnTo>
                    <a:pt x="5887" y="23629"/>
                  </a:lnTo>
                  <a:lnTo>
                    <a:pt x="5327" y="23629"/>
                  </a:lnTo>
                  <a:lnTo>
                    <a:pt x="5327" y="23166"/>
                  </a:lnTo>
                  <a:lnTo>
                    <a:pt x="5327" y="22471"/>
                  </a:lnTo>
                  <a:lnTo>
                    <a:pt x="5327" y="22007"/>
                  </a:lnTo>
                  <a:lnTo>
                    <a:pt x="6728" y="20849"/>
                  </a:lnTo>
                  <a:lnTo>
                    <a:pt x="7289" y="20386"/>
                  </a:lnTo>
                  <a:lnTo>
                    <a:pt x="7850" y="20386"/>
                  </a:lnTo>
                  <a:lnTo>
                    <a:pt x="7850" y="20386"/>
                  </a:lnTo>
                  <a:lnTo>
                    <a:pt x="8691" y="19691"/>
                  </a:lnTo>
                  <a:lnTo>
                    <a:pt x="10093" y="17606"/>
                  </a:lnTo>
                  <a:lnTo>
                    <a:pt x="10654" y="16911"/>
                  </a:lnTo>
                  <a:lnTo>
                    <a:pt x="11214" y="16911"/>
                  </a:lnTo>
                  <a:lnTo>
                    <a:pt x="12056" y="16447"/>
                  </a:lnTo>
                  <a:lnTo>
                    <a:pt x="12056" y="16447"/>
                  </a:lnTo>
                  <a:lnTo>
                    <a:pt x="12616" y="15984"/>
                  </a:lnTo>
                  <a:lnTo>
                    <a:pt x="12056" y="14826"/>
                  </a:lnTo>
                  <a:lnTo>
                    <a:pt x="12056" y="14826"/>
                  </a:lnTo>
                  <a:lnTo>
                    <a:pt x="12056" y="14362"/>
                  </a:lnTo>
                  <a:lnTo>
                    <a:pt x="11214" y="14362"/>
                  </a:lnTo>
                  <a:lnTo>
                    <a:pt x="9252" y="13667"/>
                  </a:lnTo>
                  <a:lnTo>
                    <a:pt x="9252" y="13667"/>
                  </a:lnTo>
                  <a:lnTo>
                    <a:pt x="8691" y="13204"/>
                  </a:lnTo>
                  <a:lnTo>
                    <a:pt x="8691" y="13204"/>
                  </a:lnTo>
                  <a:lnTo>
                    <a:pt x="8691" y="12741"/>
                  </a:lnTo>
                  <a:lnTo>
                    <a:pt x="8691" y="12046"/>
                  </a:lnTo>
                  <a:lnTo>
                    <a:pt x="10093" y="11583"/>
                  </a:lnTo>
                  <a:lnTo>
                    <a:pt x="10093" y="10888"/>
                  </a:lnTo>
                  <a:lnTo>
                    <a:pt x="11214" y="10888"/>
                  </a:lnTo>
                  <a:lnTo>
                    <a:pt x="12056" y="10888"/>
                  </a:lnTo>
                  <a:lnTo>
                    <a:pt x="12616" y="8803"/>
                  </a:lnTo>
                  <a:lnTo>
                    <a:pt x="15981" y="1621"/>
                  </a:lnTo>
                  <a:lnTo>
                    <a:pt x="16542" y="2316"/>
                  </a:lnTo>
                  <a:lnTo>
                    <a:pt x="16542" y="2316"/>
                  </a:lnTo>
                  <a:lnTo>
                    <a:pt x="17943" y="2316"/>
                  </a:lnTo>
                  <a:lnTo>
                    <a:pt x="18504" y="2316"/>
                  </a:lnTo>
                  <a:lnTo>
                    <a:pt x="19345" y="2316"/>
                  </a:lnTo>
                  <a:lnTo>
                    <a:pt x="21308" y="2779"/>
                  </a:lnTo>
                  <a:lnTo>
                    <a:pt x="22429" y="3243"/>
                  </a:lnTo>
                  <a:lnTo>
                    <a:pt x="23271" y="3243"/>
                  </a:lnTo>
                  <a:lnTo>
                    <a:pt x="23831" y="3243"/>
                  </a:lnTo>
                  <a:lnTo>
                    <a:pt x="23831" y="2779"/>
                  </a:lnTo>
                  <a:lnTo>
                    <a:pt x="24672" y="2316"/>
                  </a:lnTo>
                  <a:lnTo>
                    <a:pt x="24672" y="1621"/>
                  </a:lnTo>
                  <a:lnTo>
                    <a:pt x="24672" y="1621"/>
                  </a:lnTo>
                  <a:lnTo>
                    <a:pt x="25233" y="1621"/>
                  </a:lnTo>
                  <a:lnTo>
                    <a:pt x="28598" y="0"/>
                  </a:lnTo>
                  <a:lnTo>
                    <a:pt x="28598" y="0"/>
                  </a:lnTo>
                  <a:lnTo>
                    <a:pt x="29158" y="0"/>
                  </a:lnTo>
                  <a:lnTo>
                    <a:pt x="29158" y="694"/>
                  </a:lnTo>
                  <a:lnTo>
                    <a:pt x="29158" y="694"/>
                  </a:lnTo>
                  <a:lnTo>
                    <a:pt x="29158" y="1158"/>
                  </a:lnTo>
                  <a:lnTo>
                    <a:pt x="29158" y="1621"/>
                  </a:lnTo>
                  <a:lnTo>
                    <a:pt x="29158" y="2316"/>
                  </a:lnTo>
                  <a:lnTo>
                    <a:pt x="29158" y="2779"/>
                  </a:lnTo>
                  <a:lnTo>
                    <a:pt x="29158" y="3243"/>
                  </a:lnTo>
                  <a:lnTo>
                    <a:pt x="29158" y="3243"/>
                  </a:lnTo>
                  <a:lnTo>
                    <a:pt x="29158" y="3938"/>
                  </a:lnTo>
                  <a:lnTo>
                    <a:pt x="29158" y="3938"/>
                  </a:lnTo>
                  <a:lnTo>
                    <a:pt x="29158" y="4401"/>
                  </a:lnTo>
                  <a:lnTo>
                    <a:pt x="29158" y="4864"/>
                  </a:lnTo>
                  <a:lnTo>
                    <a:pt x="29158" y="4864"/>
                  </a:lnTo>
                  <a:lnTo>
                    <a:pt x="28598" y="5559"/>
                  </a:lnTo>
                  <a:lnTo>
                    <a:pt x="28598" y="5559"/>
                  </a:lnTo>
                  <a:lnTo>
                    <a:pt x="27757" y="5559"/>
                  </a:lnTo>
                  <a:lnTo>
                    <a:pt x="26635" y="5559"/>
                  </a:lnTo>
                  <a:lnTo>
                    <a:pt x="25794" y="5559"/>
                  </a:lnTo>
                  <a:lnTo>
                    <a:pt x="25794" y="5559"/>
                  </a:lnTo>
                  <a:lnTo>
                    <a:pt x="25233" y="6023"/>
                  </a:lnTo>
                  <a:lnTo>
                    <a:pt x="25233" y="6023"/>
                  </a:lnTo>
                  <a:lnTo>
                    <a:pt x="25233" y="6718"/>
                  </a:lnTo>
                  <a:lnTo>
                    <a:pt x="25794" y="6718"/>
                  </a:lnTo>
                  <a:lnTo>
                    <a:pt x="25794" y="7181"/>
                  </a:lnTo>
                  <a:lnTo>
                    <a:pt x="26635" y="7181"/>
                  </a:lnTo>
                  <a:lnTo>
                    <a:pt x="27196" y="7644"/>
                  </a:lnTo>
                  <a:lnTo>
                    <a:pt x="32523" y="8803"/>
                  </a:lnTo>
                  <a:lnTo>
                    <a:pt x="33925" y="8803"/>
                  </a:lnTo>
                  <a:lnTo>
                    <a:pt x="34485" y="8803"/>
                  </a:lnTo>
                  <a:lnTo>
                    <a:pt x="35046" y="8339"/>
                  </a:lnTo>
                  <a:lnTo>
                    <a:pt x="35046" y="8339"/>
                  </a:lnTo>
                  <a:lnTo>
                    <a:pt x="35887" y="7644"/>
                  </a:lnTo>
                  <a:lnTo>
                    <a:pt x="35887" y="7181"/>
                  </a:lnTo>
                  <a:lnTo>
                    <a:pt x="35887" y="7181"/>
                  </a:lnTo>
                  <a:lnTo>
                    <a:pt x="36448" y="7181"/>
                  </a:lnTo>
                  <a:lnTo>
                    <a:pt x="37850" y="7181"/>
                  </a:lnTo>
                  <a:lnTo>
                    <a:pt x="41775" y="8339"/>
                  </a:lnTo>
                  <a:lnTo>
                    <a:pt x="43738" y="8803"/>
                  </a:lnTo>
                  <a:lnTo>
                    <a:pt x="52990" y="15984"/>
                  </a:lnTo>
                  <a:lnTo>
                    <a:pt x="53831" y="15984"/>
                  </a:lnTo>
                  <a:lnTo>
                    <a:pt x="53831" y="15984"/>
                  </a:lnTo>
                  <a:lnTo>
                    <a:pt x="54392" y="15289"/>
                  </a:lnTo>
                  <a:lnTo>
                    <a:pt x="54953" y="14362"/>
                  </a:lnTo>
                  <a:lnTo>
                    <a:pt x="55794" y="14362"/>
                  </a:lnTo>
                  <a:lnTo>
                    <a:pt x="55794" y="14362"/>
                  </a:lnTo>
                  <a:lnTo>
                    <a:pt x="56355" y="13667"/>
                  </a:lnTo>
                  <a:lnTo>
                    <a:pt x="57196" y="13667"/>
                  </a:lnTo>
                  <a:lnTo>
                    <a:pt x="58317" y="14362"/>
                  </a:lnTo>
                  <a:lnTo>
                    <a:pt x="59719" y="14362"/>
                  </a:lnTo>
                  <a:lnTo>
                    <a:pt x="59719" y="14362"/>
                  </a:lnTo>
                  <a:lnTo>
                    <a:pt x="60280" y="14362"/>
                  </a:lnTo>
                  <a:lnTo>
                    <a:pt x="61121" y="13667"/>
                  </a:lnTo>
                  <a:lnTo>
                    <a:pt x="61121" y="12741"/>
                  </a:lnTo>
                  <a:lnTo>
                    <a:pt x="61682" y="12741"/>
                  </a:lnTo>
                  <a:lnTo>
                    <a:pt x="61682" y="12046"/>
                  </a:lnTo>
                  <a:lnTo>
                    <a:pt x="63644" y="11583"/>
                  </a:lnTo>
                  <a:lnTo>
                    <a:pt x="65607" y="10888"/>
                  </a:lnTo>
                  <a:lnTo>
                    <a:pt x="65607" y="12741"/>
                  </a:lnTo>
                  <a:lnTo>
                    <a:pt x="65607" y="13204"/>
                  </a:lnTo>
                  <a:lnTo>
                    <a:pt x="65607" y="14362"/>
                  </a:lnTo>
                  <a:lnTo>
                    <a:pt x="66448" y="14826"/>
                  </a:lnTo>
                  <a:lnTo>
                    <a:pt x="66448" y="15289"/>
                  </a:lnTo>
                  <a:lnTo>
                    <a:pt x="66448" y="16447"/>
                  </a:lnTo>
                  <a:lnTo>
                    <a:pt x="66448" y="18764"/>
                  </a:lnTo>
                  <a:lnTo>
                    <a:pt x="66448" y="19227"/>
                  </a:lnTo>
                  <a:lnTo>
                    <a:pt x="66448" y="19691"/>
                  </a:lnTo>
                  <a:lnTo>
                    <a:pt x="67009" y="20386"/>
                  </a:lnTo>
                  <a:lnTo>
                    <a:pt x="70934" y="24092"/>
                  </a:lnTo>
                  <a:lnTo>
                    <a:pt x="70934" y="24787"/>
                  </a:lnTo>
                  <a:lnTo>
                    <a:pt x="70934" y="24787"/>
                  </a:lnTo>
                  <a:lnTo>
                    <a:pt x="71775" y="26409"/>
                  </a:lnTo>
                  <a:lnTo>
                    <a:pt x="71775" y="27335"/>
                  </a:lnTo>
                  <a:lnTo>
                    <a:pt x="72336" y="28494"/>
                  </a:lnTo>
                  <a:lnTo>
                    <a:pt x="72897" y="29189"/>
                  </a:lnTo>
                  <a:lnTo>
                    <a:pt x="78224" y="34517"/>
                  </a:lnTo>
                  <a:lnTo>
                    <a:pt x="79065" y="36138"/>
                  </a:lnTo>
                  <a:lnTo>
                    <a:pt x="79065" y="36833"/>
                  </a:lnTo>
                  <a:lnTo>
                    <a:pt x="79065" y="37297"/>
                  </a:lnTo>
                  <a:lnTo>
                    <a:pt x="79065" y="37760"/>
                  </a:lnTo>
                  <a:lnTo>
                    <a:pt x="79065" y="38455"/>
                  </a:lnTo>
                  <a:lnTo>
                    <a:pt x="79065" y="38455"/>
                  </a:lnTo>
                  <a:lnTo>
                    <a:pt x="79065" y="38918"/>
                  </a:lnTo>
                  <a:lnTo>
                    <a:pt x="79065" y="38918"/>
                  </a:lnTo>
                  <a:lnTo>
                    <a:pt x="78224" y="40077"/>
                  </a:lnTo>
                  <a:lnTo>
                    <a:pt x="78224" y="40077"/>
                  </a:lnTo>
                  <a:lnTo>
                    <a:pt x="77663" y="40540"/>
                  </a:lnTo>
                  <a:lnTo>
                    <a:pt x="77663" y="41235"/>
                  </a:lnTo>
                  <a:lnTo>
                    <a:pt x="77663" y="41235"/>
                  </a:lnTo>
                  <a:lnTo>
                    <a:pt x="78224" y="42162"/>
                  </a:lnTo>
                  <a:lnTo>
                    <a:pt x="79065" y="42162"/>
                  </a:lnTo>
                  <a:lnTo>
                    <a:pt x="79065" y="42857"/>
                  </a:lnTo>
                  <a:lnTo>
                    <a:pt x="80186" y="42857"/>
                  </a:lnTo>
                  <a:lnTo>
                    <a:pt x="81028" y="42857"/>
                  </a:lnTo>
                  <a:lnTo>
                    <a:pt x="81588" y="43320"/>
                  </a:lnTo>
                  <a:lnTo>
                    <a:pt x="82990" y="44478"/>
                  </a:lnTo>
                  <a:lnTo>
                    <a:pt x="83551" y="45637"/>
                  </a:lnTo>
                  <a:lnTo>
                    <a:pt x="84392" y="46100"/>
                  </a:lnTo>
                  <a:lnTo>
                    <a:pt x="84392" y="46563"/>
                  </a:lnTo>
                  <a:lnTo>
                    <a:pt x="84392" y="48185"/>
                  </a:lnTo>
                  <a:lnTo>
                    <a:pt x="84392" y="49343"/>
                  </a:lnTo>
                  <a:lnTo>
                    <a:pt x="84953" y="50501"/>
                  </a:lnTo>
                  <a:lnTo>
                    <a:pt x="85514" y="51660"/>
                  </a:lnTo>
                  <a:lnTo>
                    <a:pt x="85514" y="52123"/>
                  </a:lnTo>
                  <a:lnTo>
                    <a:pt x="85514" y="52123"/>
                  </a:lnTo>
                  <a:lnTo>
                    <a:pt x="85514" y="52586"/>
                  </a:lnTo>
                  <a:lnTo>
                    <a:pt x="85514" y="53281"/>
                  </a:lnTo>
                  <a:lnTo>
                    <a:pt x="85514" y="53745"/>
                  </a:lnTo>
                  <a:lnTo>
                    <a:pt x="85514" y="54208"/>
                  </a:lnTo>
                  <a:lnTo>
                    <a:pt x="86355" y="54208"/>
                  </a:lnTo>
                  <a:lnTo>
                    <a:pt x="86355" y="54903"/>
                  </a:lnTo>
                  <a:lnTo>
                    <a:pt x="86915" y="55366"/>
                  </a:lnTo>
                  <a:lnTo>
                    <a:pt x="86915" y="55366"/>
                  </a:lnTo>
                  <a:lnTo>
                    <a:pt x="86915" y="56525"/>
                  </a:lnTo>
                  <a:lnTo>
                    <a:pt x="86915" y="56988"/>
                  </a:lnTo>
                  <a:lnTo>
                    <a:pt x="87476" y="58146"/>
                  </a:lnTo>
                  <a:lnTo>
                    <a:pt x="89439" y="59305"/>
                  </a:lnTo>
                  <a:lnTo>
                    <a:pt x="90280" y="59768"/>
                  </a:lnTo>
                  <a:lnTo>
                    <a:pt x="92803" y="60926"/>
                  </a:lnTo>
                  <a:lnTo>
                    <a:pt x="92803" y="60926"/>
                  </a:lnTo>
                  <a:lnTo>
                    <a:pt x="92803" y="60926"/>
                  </a:lnTo>
                  <a:lnTo>
                    <a:pt x="93644" y="61389"/>
                  </a:lnTo>
                  <a:lnTo>
                    <a:pt x="93644" y="61853"/>
                  </a:lnTo>
                  <a:lnTo>
                    <a:pt x="93644" y="61853"/>
                  </a:lnTo>
                  <a:lnTo>
                    <a:pt x="94205" y="63706"/>
                  </a:lnTo>
                  <a:lnTo>
                    <a:pt x="94205" y="64169"/>
                  </a:lnTo>
                  <a:lnTo>
                    <a:pt x="94205" y="64633"/>
                  </a:lnTo>
                  <a:lnTo>
                    <a:pt x="94766" y="64633"/>
                  </a:lnTo>
                  <a:lnTo>
                    <a:pt x="95607" y="64169"/>
                  </a:lnTo>
                  <a:lnTo>
                    <a:pt x="95607" y="63706"/>
                  </a:lnTo>
                  <a:lnTo>
                    <a:pt x="95607" y="63706"/>
                  </a:lnTo>
                  <a:lnTo>
                    <a:pt x="95607" y="63011"/>
                  </a:lnTo>
                  <a:lnTo>
                    <a:pt x="95607" y="62548"/>
                  </a:lnTo>
                  <a:lnTo>
                    <a:pt x="94766" y="62548"/>
                  </a:lnTo>
                  <a:lnTo>
                    <a:pt x="94766" y="61853"/>
                  </a:lnTo>
                  <a:lnTo>
                    <a:pt x="95607" y="61389"/>
                  </a:lnTo>
                  <a:lnTo>
                    <a:pt x="95607" y="61389"/>
                  </a:lnTo>
                  <a:lnTo>
                    <a:pt x="98130" y="61389"/>
                  </a:lnTo>
                  <a:lnTo>
                    <a:pt x="98971" y="60926"/>
                  </a:lnTo>
                  <a:lnTo>
                    <a:pt x="99532" y="60926"/>
                  </a:lnTo>
                  <a:lnTo>
                    <a:pt x="99532" y="60926"/>
                  </a:lnTo>
                  <a:lnTo>
                    <a:pt x="100093" y="60926"/>
                  </a:lnTo>
                  <a:lnTo>
                    <a:pt x="100934" y="61389"/>
                  </a:lnTo>
                  <a:lnTo>
                    <a:pt x="102056" y="61853"/>
                  </a:lnTo>
                  <a:lnTo>
                    <a:pt x="104018" y="63011"/>
                  </a:lnTo>
                  <a:lnTo>
                    <a:pt x="105420" y="63706"/>
                  </a:lnTo>
                  <a:lnTo>
                    <a:pt x="106261" y="64169"/>
                  </a:lnTo>
                  <a:lnTo>
                    <a:pt x="109345" y="66254"/>
                  </a:lnTo>
                  <a:lnTo>
                    <a:pt x="109345" y="66949"/>
                  </a:lnTo>
                  <a:lnTo>
                    <a:pt x="110186" y="66949"/>
                  </a:lnTo>
                  <a:lnTo>
                    <a:pt x="110186" y="67413"/>
                  </a:lnTo>
                  <a:lnTo>
                    <a:pt x="110186" y="68108"/>
                  </a:lnTo>
                  <a:lnTo>
                    <a:pt x="110747" y="68571"/>
                  </a:lnTo>
                  <a:lnTo>
                    <a:pt x="110747" y="68571"/>
                  </a:lnTo>
                  <a:lnTo>
                    <a:pt x="112149" y="68571"/>
                  </a:lnTo>
                  <a:lnTo>
                    <a:pt x="116635" y="65791"/>
                  </a:lnTo>
                  <a:lnTo>
                    <a:pt x="117476" y="65791"/>
                  </a:lnTo>
                  <a:lnTo>
                    <a:pt x="117476" y="65791"/>
                  </a:lnTo>
                  <a:lnTo>
                    <a:pt x="118037" y="65791"/>
                  </a:lnTo>
                  <a:lnTo>
                    <a:pt x="118037" y="66254"/>
                  </a:lnTo>
                  <a:lnTo>
                    <a:pt x="118878" y="67413"/>
                  </a:lnTo>
                  <a:lnTo>
                    <a:pt x="120000" y="68571"/>
                  </a:lnTo>
                  <a:lnTo>
                    <a:pt x="120000" y="69034"/>
                  </a:lnTo>
                  <a:lnTo>
                    <a:pt x="120000" y="69729"/>
                  </a:lnTo>
                  <a:lnTo>
                    <a:pt x="120000" y="70193"/>
                  </a:lnTo>
                  <a:lnTo>
                    <a:pt x="120000" y="70656"/>
                  </a:lnTo>
                  <a:lnTo>
                    <a:pt x="120000" y="72972"/>
                  </a:lnTo>
                  <a:lnTo>
                    <a:pt x="120000" y="72972"/>
                  </a:lnTo>
                  <a:lnTo>
                    <a:pt x="120000" y="73436"/>
                  </a:lnTo>
                  <a:lnTo>
                    <a:pt x="119439" y="74131"/>
                  </a:lnTo>
                  <a:lnTo>
                    <a:pt x="118878" y="74131"/>
                  </a:lnTo>
                  <a:lnTo>
                    <a:pt x="118037" y="74594"/>
                  </a:lnTo>
                  <a:lnTo>
                    <a:pt x="117476" y="74594"/>
                  </a:lnTo>
                  <a:lnTo>
                    <a:pt x="116635" y="74131"/>
                  </a:lnTo>
                  <a:lnTo>
                    <a:pt x="116635" y="74594"/>
                  </a:lnTo>
                  <a:lnTo>
                    <a:pt x="116074" y="74594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52" name="Google Shape;20152;p426"/>
            <p:cNvSpPr/>
            <p:nvPr/>
          </p:nvSpPr>
          <p:spPr>
            <a:xfrm>
              <a:off x="807555" y="621841"/>
              <a:ext cx="836996" cy="107269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7221" y="119531"/>
                  </a:moveTo>
                  <a:lnTo>
                    <a:pt x="57221" y="119531"/>
                  </a:lnTo>
                  <a:lnTo>
                    <a:pt x="55719" y="120000"/>
                  </a:lnTo>
                  <a:lnTo>
                    <a:pt x="54968" y="120000"/>
                  </a:lnTo>
                  <a:lnTo>
                    <a:pt x="54367" y="119179"/>
                  </a:lnTo>
                  <a:lnTo>
                    <a:pt x="53316" y="118359"/>
                  </a:lnTo>
                  <a:lnTo>
                    <a:pt x="52565" y="117539"/>
                  </a:lnTo>
                  <a:lnTo>
                    <a:pt x="52866" y="115898"/>
                  </a:lnTo>
                  <a:lnTo>
                    <a:pt x="51514" y="115898"/>
                  </a:lnTo>
                  <a:lnTo>
                    <a:pt x="49712" y="116953"/>
                  </a:lnTo>
                  <a:lnTo>
                    <a:pt x="48210" y="116953"/>
                  </a:lnTo>
                  <a:lnTo>
                    <a:pt x="40851" y="119531"/>
                  </a:lnTo>
                  <a:lnTo>
                    <a:pt x="38748" y="119531"/>
                  </a:lnTo>
                  <a:lnTo>
                    <a:pt x="38297" y="119531"/>
                  </a:lnTo>
                  <a:lnTo>
                    <a:pt x="37997" y="119179"/>
                  </a:lnTo>
                  <a:lnTo>
                    <a:pt x="37546" y="118945"/>
                  </a:lnTo>
                  <a:lnTo>
                    <a:pt x="37246" y="118359"/>
                  </a:lnTo>
                  <a:lnTo>
                    <a:pt x="36495" y="118359"/>
                  </a:lnTo>
                  <a:lnTo>
                    <a:pt x="35444" y="118359"/>
                  </a:lnTo>
                  <a:lnTo>
                    <a:pt x="34392" y="118125"/>
                  </a:lnTo>
                  <a:lnTo>
                    <a:pt x="29436" y="116132"/>
                  </a:lnTo>
                  <a:lnTo>
                    <a:pt x="27634" y="115664"/>
                  </a:lnTo>
                  <a:lnTo>
                    <a:pt x="24780" y="114843"/>
                  </a:lnTo>
                  <a:lnTo>
                    <a:pt x="24180" y="114492"/>
                  </a:lnTo>
                  <a:lnTo>
                    <a:pt x="23429" y="114843"/>
                  </a:lnTo>
                  <a:lnTo>
                    <a:pt x="22978" y="114843"/>
                  </a:lnTo>
                  <a:lnTo>
                    <a:pt x="22377" y="115078"/>
                  </a:lnTo>
                  <a:lnTo>
                    <a:pt x="21927" y="114843"/>
                  </a:lnTo>
                  <a:lnTo>
                    <a:pt x="21326" y="114492"/>
                  </a:lnTo>
                  <a:lnTo>
                    <a:pt x="20876" y="113906"/>
                  </a:lnTo>
                  <a:lnTo>
                    <a:pt x="20876" y="113671"/>
                  </a:lnTo>
                  <a:lnTo>
                    <a:pt x="20575" y="113085"/>
                  </a:lnTo>
                  <a:lnTo>
                    <a:pt x="20275" y="112851"/>
                  </a:lnTo>
                  <a:lnTo>
                    <a:pt x="19073" y="112265"/>
                  </a:lnTo>
                  <a:lnTo>
                    <a:pt x="18773" y="112031"/>
                  </a:lnTo>
                  <a:lnTo>
                    <a:pt x="18473" y="111796"/>
                  </a:lnTo>
                  <a:lnTo>
                    <a:pt x="17722" y="110625"/>
                  </a:lnTo>
                  <a:lnTo>
                    <a:pt x="17421" y="110390"/>
                  </a:lnTo>
                  <a:lnTo>
                    <a:pt x="16220" y="109218"/>
                  </a:lnTo>
                  <a:lnTo>
                    <a:pt x="15919" y="109218"/>
                  </a:lnTo>
                  <a:lnTo>
                    <a:pt x="15919" y="108632"/>
                  </a:lnTo>
                  <a:lnTo>
                    <a:pt x="15919" y="108398"/>
                  </a:lnTo>
                  <a:lnTo>
                    <a:pt x="15919" y="108164"/>
                  </a:lnTo>
                  <a:lnTo>
                    <a:pt x="15919" y="106523"/>
                  </a:lnTo>
                  <a:lnTo>
                    <a:pt x="16220" y="106171"/>
                  </a:lnTo>
                  <a:lnTo>
                    <a:pt x="17722" y="105351"/>
                  </a:lnTo>
                  <a:lnTo>
                    <a:pt x="16670" y="104531"/>
                  </a:lnTo>
                  <a:lnTo>
                    <a:pt x="14868" y="103710"/>
                  </a:lnTo>
                  <a:lnTo>
                    <a:pt x="13817" y="102304"/>
                  </a:lnTo>
                  <a:lnTo>
                    <a:pt x="13516" y="100664"/>
                  </a:lnTo>
                  <a:lnTo>
                    <a:pt x="13817" y="100078"/>
                  </a:lnTo>
                  <a:lnTo>
                    <a:pt x="15919" y="98437"/>
                  </a:lnTo>
                  <a:lnTo>
                    <a:pt x="17421" y="96210"/>
                  </a:lnTo>
                  <a:lnTo>
                    <a:pt x="18022" y="95976"/>
                  </a:lnTo>
                  <a:lnTo>
                    <a:pt x="17421" y="94804"/>
                  </a:lnTo>
                  <a:lnTo>
                    <a:pt x="17722" y="93750"/>
                  </a:lnTo>
                  <a:lnTo>
                    <a:pt x="18473" y="92929"/>
                  </a:lnTo>
                  <a:lnTo>
                    <a:pt x="19524" y="92343"/>
                  </a:lnTo>
                  <a:lnTo>
                    <a:pt x="20275" y="92343"/>
                  </a:lnTo>
                  <a:lnTo>
                    <a:pt x="21927" y="92578"/>
                  </a:lnTo>
                  <a:lnTo>
                    <a:pt x="22678" y="92578"/>
                  </a:lnTo>
                  <a:lnTo>
                    <a:pt x="22377" y="91757"/>
                  </a:lnTo>
                  <a:lnTo>
                    <a:pt x="20575" y="89882"/>
                  </a:lnTo>
                  <a:lnTo>
                    <a:pt x="20575" y="89531"/>
                  </a:lnTo>
                  <a:lnTo>
                    <a:pt x="20275" y="88125"/>
                  </a:lnTo>
                  <a:lnTo>
                    <a:pt x="19524" y="87304"/>
                  </a:lnTo>
                  <a:lnTo>
                    <a:pt x="19524" y="87070"/>
                  </a:lnTo>
                  <a:lnTo>
                    <a:pt x="19524" y="86484"/>
                  </a:lnTo>
                  <a:lnTo>
                    <a:pt x="19824" y="86250"/>
                  </a:lnTo>
                  <a:lnTo>
                    <a:pt x="19824" y="86250"/>
                  </a:lnTo>
                  <a:lnTo>
                    <a:pt x="19824" y="85898"/>
                  </a:lnTo>
                  <a:lnTo>
                    <a:pt x="19824" y="85898"/>
                  </a:lnTo>
                  <a:lnTo>
                    <a:pt x="19524" y="85429"/>
                  </a:lnTo>
                  <a:lnTo>
                    <a:pt x="19524" y="85429"/>
                  </a:lnTo>
                  <a:lnTo>
                    <a:pt x="18473" y="84609"/>
                  </a:lnTo>
                  <a:lnTo>
                    <a:pt x="16220" y="84023"/>
                  </a:lnTo>
                  <a:lnTo>
                    <a:pt x="15168" y="84023"/>
                  </a:lnTo>
                  <a:lnTo>
                    <a:pt x="13066" y="84609"/>
                  </a:lnTo>
                  <a:lnTo>
                    <a:pt x="12315" y="84609"/>
                  </a:lnTo>
                  <a:lnTo>
                    <a:pt x="9161" y="83203"/>
                  </a:lnTo>
                  <a:lnTo>
                    <a:pt x="7359" y="82382"/>
                  </a:lnTo>
                  <a:lnTo>
                    <a:pt x="6758" y="81210"/>
                  </a:lnTo>
                  <a:lnTo>
                    <a:pt x="6307" y="78515"/>
                  </a:lnTo>
                  <a:lnTo>
                    <a:pt x="6007" y="77109"/>
                  </a:lnTo>
                  <a:lnTo>
                    <a:pt x="4505" y="76523"/>
                  </a:lnTo>
                  <a:lnTo>
                    <a:pt x="3153" y="76523"/>
                  </a:lnTo>
                  <a:lnTo>
                    <a:pt x="2403" y="76289"/>
                  </a:lnTo>
                  <a:lnTo>
                    <a:pt x="2102" y="75468"/>
                  </a:lnTo>
                  <a:lnTo>
                    <a:pt x="1652" y="75117"/>
                  </a:lnTo>
                  <a:lnTo>
                    <a:pt x="1652" y="74531"/>
                  </a:lnTo>
                  <a:lnTo>
                    <a:pt x="1652" y="74296"/>
                  </a:lnTo>
                  <a:lnTo>
                    <a:pt x="1051" y="73710"/>
                  </a:lnTo>
                  <a:lnTo>
                    <a:pt x="0" y="72890"/>
                  </a:lnTo>
                  <a:lnTo>
                    <a:pt x="300" y="72421"/>
                  </a:lnTo>
                  <a:lnTo>
                    <a:pt x="1351" y="71835"/>
                  </a:lnTo>
                  <a:lnTo>
                    <a:pt x="2853" y="71015"/>
                  </a:lnTo>
                  <a:lnTo>
                    <a:pt x="3153" y="71015"/>
                  </a:lnTo>
                  <a:lnTo>
                    <a:pt x="3904" y="71015"/>
                  </a:lnTo>
                  <a:lnTo>
                    <a:pt x="4205" y="70664"/>
                  </a:lnTo>
                  <a:lnTo>
                    <a:pt x="4505" y="70664"/>
                  </a:lnTo>
                  <a:lnTo>
                    <a:pt x="5256" y="70195"/>
                  </a:lnTo>
                  <a:lnTo>
                    <a:pt x="5707" y="69843"/>
                  </a:lnTo>
                  <a:lnTo>
                    <a:pt x="7359" y="70195"/>
                  </a:lnTo>
                  <a:lnTo>
                    <a:pt x="9161" y="70664"/>
                  </a:lnTo>
                  <a:lnTo>
                    <a:pt x="10663" y="71015"/>
                  </a:lnTo>
                  <a:lnTo>
                    <a:pt x="12015" y="70429"/>
                  </a:lnTo>
                  <a:lnTo>
                    <a:pt x="12015" y="69843"/>
                  </a:lnTo>
                  <a:lnTo>
                    <a:pt x="12015" y="69843"/>
                  </a:lnTo>
                  <a:lnTo>
                    <a:pt x="11714" y="69609"/>
                  </a:lnTo>
                  <a:lnTo>
                    <a:pt x="11714" y="69023"/>
                  </a:lnTo>
                  <a:lnTo>
                    <a:pt x="12015" y="69023"/>
                  </a:lnTo>
                  <a:lnTo>
                    <a:pt x="13066" y="68789"/>
                  </a:lnTo>
                  <a:lnTo>
                    <a:pt x="13516" y="68789"/>
                  </a:lnTo>
                  <a:lnTo>
                    <a:pt x="14117" y="68203"/>
                  </a:lnTo>
                  <a:lnTo>
                    <a:pt x="14868" y="67148"/>
                  </a:lnTo>
                  <a:lnTo>
                    <a:pt x="15619" y="66562"/>
                  </a:lnTo>
                  <a:lnTo>
                    <a:pt x="16971" y="65976"/>
                  </a:lnTo>
                  <a:lnTo>
                    <a:pt x="18473" y="65390"/>
                  </a:lnTo>
                  <a:lnTo>
                    <a:pt x="18773" y="65742"/>
                  </a:lnTo>
                  <a:lnTo>
                    <a:pt x="19524" y="65976"/>
                  </a:lnTo>
                  <a:lnTo>
                    <a:pt x="19824" y="66328"/>
                  </a:lnTo>
                  <a:lnTo>
                    <a:pt x="19824" y="65976"/>
                  </a:lnTo>
                  <a:lnTo>
                    <a:pt x="20575" y="64570"/>
                  </a:lnTo>
                  <a:lnTo>
                    <a:pt x="21927" y="63750"/>
                  </a:lnTo>
                  <a:lnTo>
                    <a:pt x="21627" y="62929"/>
                  </a:lnTo>
                  <a:lnTo>
                    <a:pt x="21326" y="61875"/>
                  </a:lnTo>
                  <a:lnTo>
                    <a:pt x="20876" y="60468"/>
                  </a:lnTo>
                  <a:lnTo>
                    <a:pt x="20876" y="60117"/>
                  </a:lnTo>
                  <a:lnTo>
                    <a:pt x="22377" y="58828"/>
                  </a:lnTo>
                  <a:lnTo>
                    <a:pt x="22978" y="57421"/>
                  </a:lnTo>
                  <a:lnTo>
                    <a:pt x="23429" y="56601"/>
                  </a:lnTo>
                  <a:lnTo>
                    <a:pt x="23429" y="56015"/>
                  </a:lnTo>
                  <a:lnTo>
                    <a:pt x="22978" y="55781"/>
                  </a:lnTo>
                  <a:lnTo>
                    <a:pt x="20876" y="55195"/>
                  </a:lnTo>
                  <a:lnTo>
                    <a:pt x="20275" y="54843"/>
                  </a:lnTo>
                  <a:lnTo>
                    <a:pt x="19824" y="54375"/>
                  </a:lnTo>
                  <a:lnTo>
                    <a:pt x="19524" y="53789"/>
                  </a:lnTo>
                  <a:lnTo>
                    <a:pt x="19073" y="53554"/>
                  </a:lnTo>
                  <a:lnTo>
                    <a:pt x="19824" y="52968"/>
                  </a:lnTo>
                  <a:lnTo>
                    <a:pt x="21627" y="50976"/>
                  </a:lnTo>
                  <a:lnTo>
                    <a:pt x="21627" y="50976"/>
                  </a:lnTo>
                  <a:lnTo>
                    <a:pt x="21927" y="50976"/>
                  </a:lnTo>
                  <a:lnTo>
                    <a:pt x="21927" y="51328"/>
                  </a:lnTo>
                  <a:lnTo>
                    <a:pt x="21927" y="51562"/>
                  </a:lnTo>
                  <a:lnTo>
                    <a:pt x="21927" y="51562"/>
                  </a:lnTo>
                  <a:lnTo>
                    <a:pt x="21927" y="51796"/>
                  </a:lnTo>
                  <a:lnTo>
                    <a:pt x="21927" y="51796"/>
                  </a:lnTo>
                  <a:lnTo>
                    <a:pt x="21927" y="51796"/>
                  </a:lnTo>
                  <a:lnTo>
                    <a:pt x="22377" y="52148"/>
                  </a:lnTo>
                  <a:lnTo>
                    <a:pt x="22978" y="52148"/>
                  </a:lnTo>
                  <a:lnTo>
                    <a:pt x="25231" y="52148"/>
                  </a:lnTo>
                  <a:lnTo>
                    <a:pt x="25832" y="52148"/>
                  </a:lnTo>
                  <a:lnTo>
                    <a:pt x="26282" y="52148"/>
                  </a:lnTo>
                  <a:lnTo>
                    <a:pt x="26282" y="51796"/>
                  </a:lnTo>
                  <a:lnTo>
                    <a:pt x="32590" y="49687"/>
                  </a:lnTo>
                  <a:lnTo>
                    <a:pt x="33041" y="49687"/>
                  </a:lnTo>
                  <a:lnTo>
                    <a:pt x="33341" y="49101"/>
                  </a:lnTo>
                  <a:lnTo>
                    <a:pt x="33642" y="48750"/>
                  </a:lnTo>
                  <a:lnTo>
                    <a:pt x="34392" y="48515"/>
                  </a:lnTo>
                  <a:lnTo>
                    <a:pt x="34843" y="48281"/>
                  </a:lnTo>
                  <a:lnTo>
                    <a:pt x="35143" y="47695"/>
                  </a:lnTo>
                  <a:lnTo>
                    <a:pt x="35894" y="46875"/>
                  </a:lnTo>
                  <a:lnTo>
                    <a:pt x="36195" y="46875"/>
                  </a:lnTo>
                  <a:lnTo>
                    <a:pt x="36495" y="46640"/>
                  </a:lnTo>
                  <a:lnTo>
                    <a:pt x="37246" y="46640"/>
                  </a:lnTo>
                  <a:lnTo>
                    <a:pt x="37997" y="46640"/>
                  </a:lnTo>
                  <a:lnTo>
                    <a:pt x="38297" y="46289"/>
                  </a:lnTo>
                  <a:lnTo>
                    <a:pt x="38748" y="46054"/>
                  </a:lnTo>
                  <a:lnTo>
                    <a:pt x="39048" y="46054"/>
                  </a:lnTo>
                  <a:lnTo>
                    <a:pt x="39349" y="45703"/>
                  </a:lnTo>
                  <a:lnTo>
                    <a:pt x="44005" y="46289"/>
                  </a:lnTo>
                  <a:lnTo>
                    <a:pt x="44005" y="46289"/>
                  </a:lnTo>
                  <a:lnTo>
                    <a:pt x="44305" y="46289"/>
                  </a:lnTo>
                  <a:lnTo>
                    <a:pt x="44755" y="46640"/>
                  </a:lnTo>
                  <a:lnTo>
                    <a:pt x="45356" y="46875"/>
                  </a:lnTo>
                  <a:lnTo>
                    <a:pt x="47909" y="46640"/>
                  </a:lnTo>
                  <a:lnTo>
                    <a:pt x="48210" y="46640"/>
                  </a:lnTo>
                  <a:lnTo>
                    <a:pt x="48660" y="46640"/>
                  </a:lnTo>
                  <a:lnTo>
                    <a:pt x="48961" y="46289"/>
                  </a:lnTo>
                  <a:lnTo>
                    <a:pt x="50012" y="45468"/>
                  </a:lnTo>
                  <a:lnTo>
                    <a:pt x="54367" y="44062"/>
                  </a:lnTo>
                  <a:lnTo>
                    <a:pt x="55419" y="42421"/>
                  </a:lnTo>
                  <a:lnTo>
                    <a:pt x="55719" y="41601"/>
                  </a:lnTo>
                  <a:lnTo>
                    <a:pt x="55719" y="41601"/>
                  </a:lnTo>
                  <a:lnTo>
                    <a:pt x="55719" y="41367"/>
                  </a:lnTo>
                  <a:lnTo>
                    <a:pt x="55419" y="41015"/>
                  </a:lnTo>
                  <a:lnTo>
                    <a:pt x="55419" y="40429"/>
                  </a:lnTo>
                  <a:lnTo>
                    <a:pt x="54968" y="39960"/>
                  </a:lnTo>
                  <a:lnTo>
                    <a:pt x="54968" y="38320"/>
                  </a:lnTo>
                  <a:lnTo>
                    <a:pt x="54968" y="37734"/>
                  </a:lnTo>
                  <a:lnTo>
                    <a:pt x="54968" y="37148"/>
                  </a:lnTo>
                  <a:lnTo>
                    <a:pt x="54668" y="37148"/>
                  </a:lnTo>
                  <a:lnTo>
                    <a:pt x="53917" y="36914"/>
                  </a:lnTo>
                  <a:lnTo>
                    <a:pt x="53617" y="36562"/>
                  </a:lnTo>
                  <a:lnTo>
                    <a:pt x="53316" y="36562"/>
                  </a:lnTo>
                  <a:lnTo>
                    <a:pt x="53316" y="36328"/>
                  </a:lnTo>
                  <a:lnTo>
                    <a:pt x="52866" y="36093"/>
                  </a:lnTo>
                  <a:lnTo>
                    <a:pt x="52866" y="35273"/>
                  </a:lnTo>
                  <a:lnTo>
                    <a:pt x="52565" y="34921"/>
                  </a:lnTo>
                  <a:lnTo>
                    <a:pt x="52115" y="34101"/>
                  </a:lnTo>
                  <a:lnTo>
                    <a:pt x="52115" y="33281"/>
                  </a:lnTo>
                  <a:lnTo>
                    <a:pt x="51814" y="31875"/>
                  </a:lnTo>
                  <a:lnTo>
                    <a:pt x="50763" y="29062"/>
                  </a:lnTo>
                  <a:lnTo>
                    <a:pt x="50763" y="28593"/>
                  </a:lnTo>
                  <a:lnTo>
                    <a:pt x="50763" y="28593"/>
                  </a:lnTo>
                  <a:lnTo>
                    <a:pt x="51063" y="28242"/>
                  </a:lnTo>
                  <a:lnTo>
                    <a:pt x="50763" y="27421"/>
                  </a:lnTo>
                  <a:lnTo>
                    <a:pt x="51514" y="25781"/>
                  </a:lnTo>
                  <a:lnTo>
                    <a:pt x="52565" y="25195"/>
                  </a:lnTo>
                  <a:lnTo>
                    <a:pt x="55719" y="24375"/>
                  </a:lnTo>
                  <a:lnTo>
                    <a:pt x="56020" y="24140"/>
                  </a:lnTo>
                  <a:lnTo>
                    <a:pt x="56470" y="23906"/>
                  </a:lnTo>
                  <a:lnTo>
                    <a:pt x="56770" y="23320"/>
                  </a:lnTo>
                  <a:lnTo>
                    <a:pt x="56770" y="23320"/>
                  </a:lnTo>
                  <a:lnTo>
                    <a:pt x="57221" y="22500"/>
                  </a:lnTo>
                  <a:lnTo>
                    <a:pt x="57221" y="22500"/>
                  </a:lnTo>
                  <a:lnTo>
                    <a:pt x="57521" y="20742"/>
                  </a:lnTo>
                  <a:lnTo>
                    <a:pt x="57221" y="20273"/>
                  </a:lnTo>
                  <a:lnTo>
                    <a:pt x="57221" y="19687"/>
                  </a:lnTo>
                  <a:lnTo>
                    <a:pt x="57521" y="19101"/>
                  </a:lnTo>
                  <a:lnTo>
                    <a:pt x="57822" y="18867"/>
                  </a:lnTo>
                  <a:lnTo>
                    <a:pt x="58873" y="18867"/>
                  </a:lnTo>
                  <a:lnTo>
                    <a:pt x="59324" y="18632"/>
                  </a:lnTo>
                  <a:lnTo>
                    <a:pt x="61126" y="17226"/>
                  </a:lnTo>
                  <a:lnTo>
                    <a:pt x="61727" y="15585"/>
                  </a:lnTo>
                  <a:lnTo>
                    <a:pt x="61426" y="13593"/>
                  </a:lnTo>
                  <a:lnTo>
                    <a:pt x="59924" y="11953"/>
                  </a:lnTo>
                  <a:lnTo>
                    <a:pt x="58873" y="11132"/>
                  </a:lnTo>
                  <a:lnTo>
                    <a:pt x="58573" y="11132"/>
                  </a:lnTo>
                  <a:lnTo>
                    <a:pt x="58873" y="10546"/>
                  </a:lnTo>
                  <a:lnTo>
                    <a:pt x="59324" y="9960"/>
                  </a:lnTo>
                  <a:lnTo>
                    <a:pt x="59924" y="9375"/>
                  </a:lnTo>
                  <a:lnTo>
                    <a:pt x="60675" y="8906"/>
                  </a:lnTo>
                  <a:lnTo>
                    <a:pt x="62778" y="8320"/>
                  </a:lnTo>
                  <a:lnTo>
                    <a:pt x="63529" y="7734"/>
                  </a:lnTo>
                  <a:lnTo>
                    <a:pt x="65331" y="5273"/>
                  </a:lnTo>
                  <a:lnTo>
                    <a:pt x="66382" y="4687"/>
                  </a:lnTo>
                  <a:lnTo>
                    <a:pt x="67133" y="4453"/>
                  </a:lnTo>
                  <a:lnTo>
                    <a:pt x="67434" y="4218"/>
                  </a:lnTo>
                  <a:lnTo>
                    <a:pt x="67434" y="3632"/>
                  </a:lnTo>
                  <a:lnTo>
                    <a:pt x="67434" y="3046"/>
                  </a:lnTo>
                  <a:lnTo>
                    <a:pt x="67133" y="2812"/>
                  </a:lnTo>
                  <a:lnTo>
                    <a:pt x="67133" y="2812"/>
                  </a:lnTo>
                  <a:lnTo>
                    <a:pt x="67133" y="1992"/>
                  </a:lnTo>
                  <a:lnTo>
                    <a:pt x="68185" y="1171"/>
                  </a:lnTo>
                  <a:lnTo>
                    <a:pt x="69236" y="585"/>
                  </a:lnTo>
                  <a:lnTo>
                    <a:pt x="71789" y="0"/>
                  </a:lnTo>
                  <a:lnTo>
                    <a:pt x="72841" y="0"/>
                  </a:lnTo>
                  <a:lnTo>
                    <a:pt x="73441" y="585"/>
                  </a:lnTo>
                  <a:lnTo>
                    <a:pt x="73892" y="1640"/>
                  </a:lnTo>
                  <a:lnTo>
                    <a:pt x="74192" y="3281"/>
                  </a:lnTo>
                  <a:lnTo>
                    <a:pt x="74192" y="4687"/>
                  </a:lnTo>
                  <a:lnTo>
                    <a:pt x="73892" y="7500"/>
                  </a:lnTo>
                  <a:lnTo>
                    <a:pt x="73892" y="8554"/>
                  </a:lnTo>
                  <a:lnTo>
                    <a:pt x="74192" y="9960"/>
                  </a:lnTo>
                  <a:lnTo>
                    <a:pt x="74943" y="10546"/>
                  </a:lnTo>
                  <a:lnTo>
                    <a:pt x="75694" y="11132"/>
                  </a:lnTo>
                  <a:lnTo>
                    <a:pt x="76745" y="11367"/>
                  </a:lnTo>
                  <a:lnTo>
                    <a:pt x="78097" y="11601"/>
                  </a:lnTo>
                  <a:lnTo>
                    <a:pt x="79599" y="12773"/>
                  </a:lnTo>
                  <a:lnTo>
                    <a:pt x="82753" y="15585"/>
                  </a:lnTo>
                  <a:lnTo>
                    <a:pt x="83053" y="15820"/>
                  </a:lnTo>
                  <a:lnTo>
                    <a:pt x="84105" y="15820"/>
                  </a:lnTo>
                  <a:lnTo>
                    <a:pt x="86357" y="16640"/>
                  </a:lnTo>
                  <a:lnTo>
                    <a:pt x="86958" y="16640"/>
                  </a:lnTo>
                  <a:lnTo>
                    <a:pt x="87409" y="16406"/>
                  </a:lnTo>
                  <a:lnTo>
                    <a:pt x="88010" y="16054"/>
                  </a:lnTo>
                  <a:lnTo>
                    <a:pt x="88010" y="15820"/>
                  </a:lnTo>
                  <a:lnTo>
                    <a:pt x="88460" y="15820"/>
                  </a:lnTo>
                  <a:lnTo>
                    <a:pt x="89061" y="18867"/>
                  </a:lnTo>
                  <a:lnTo>
                    <a:pt x="89061" y="19101"/>
                  </a:lnTo>
                  <a:lnTo>
                    <a:pt x="89061" y="19687"/>
                  </a:lnTo>
                  <a:lnTo>
                    <a:pt x="89061" y="20273"/>
                  </a:lnTo>
                  <a:lnTo>
                    <a:pt x="88760" y="20507"/>
                  </a:lnTo>
                  <a:lnTo>
                    <a:pt x="88760" y="20742"/>
                  </a:lnTo>
                  <a:lnTo>
                    <a:pt x="83804" y="25781"/>
                  </a:lnTo>
                  <a:lnTo>
                    <a:pt x="83804" y="26015"/>
                  </a:lnTo>
                  <a:lnTo>
                    <a:pt x="83804" y="26367"/>
                  </a:lnTo>
                  <a:lnTo>
                    <a:pt x="83804" y="26601"/>
                  </a:lnTo>
                  <a:lnTo>
                    <a:pt x="83804" y="27421"/>
                  </a:lnTo>
                  <a:lnTo>
                    <a:pt x="84555" y="28242"/>
                  </a:lnTo>
                  <a:lnTo>
                    <a:pt x="84856" y="29648"/>
                  </a:lnTo>
                  <a:lnTo>
                    <a:pt x="84856" y="30234"/>
                  </a:lnTo>
                  <a:lnTo>
                    <a:pt x="84856" y="30234"/>
                  </a:lnTo>
                  <a:lnTo>
                    <a:pt x="84555" y="30468"/>
                  </a:lnTo>
                  <a:lnTo>
                    <a:pt x="84555" y="30468"/>
                  </a:lnTo>
                  <a:lnTo>
                    <a:pt x="84555" y="30820"/>
                  </a:lnTo>
                  <a:lnTo>
                    <a:pt x="83804" y="31289"/>
                  </a:lnTo>
                  <a:lnTo>
                    <a:pt x="83504" y="31640"/>
                  </a:lnTo>
                  <a:lnTo>
                    <a:pt x="83504" y="31875"/>
                  </a:lnTo>
                  <a:lnTo>
                    <a:pt x="83504" y="31875"/>
                  </a:lnTo>
                  <a:lnTo>
                    <a:pt x="83504" y="32460"/>
                  </a:lnTo>
                  <a:lnTo>
                    <a:pt x="84105" y="33046"/>
                  </a:lnTo>
                  <a:lnTo>
                    <a:pt x="85156" y="34335"/>
                  </a:lnTo>
                  <a:lnTo>
                    <a:pt x="85607" y="34921"/>
                  </a:lnTo>
                  <a:lnTo>
                    <a:pt x="86357" y="35273"/>
                  </a:lnTo>
                  <a:lnTo>
                    <a:pt x="86958" y="35507"/>
                  </a:lnTo>
                  <a:lnTo>
                    <a:pt x="87409" y="35507"/>
                  </a:lnTo>
                  <a:lnTo>
                    <a:pt x="87709" y="35742"/>
                  </a:lnTo>
                  <a:lnTo>
                    <a:pt x="87709" y="35742"/>
                  </a:lnTo>
                  <a:lnTo>
                    <a:pt x="87709" y="36328"/>
                  </a:lnTo>
                  <a:lnTo>
                    <a:pt x="87709" y="36562"/>
                  </a:lnTo>
                  <a:lnTo>
                    <a:pt x="87709" y="37148"/>
                  </a:lnTo>
                  <a:lnTo>
                    <a:pt x="87709" y="37382"/>
                  </a:lnTo>
                  <a:lnTo>
                    <a:pt x="88010" y="37382"/>
                  </a:lnTo>
                  <a:lnTo>
                    <a:pt x="88010" y="37734"/>
                  </a:lnTo>
                  <a:lnTo>
                    <a:pt x="88460" y="37734"/>
                  </a:lnTo>
                  <a:lnTo>
                    <a:pt x="88760" y="37382"/>
                  </a:lnTo>
                  <a:lnTo>
                    <a:pt x="89061" y="37734"/>
                  </a:lnTo>
                  <a:lnTo>
                    <a:pt x="89061" y="37734"/>
                  </a:lnTo>
                  <a:lnTo>
                    <a:pt x="89061" y="37968"/>
                  </a:lnTo>
                  <a:lnTo>
                    <a:pt x="89061" y="38320"/>
                  </a:lnTo>
                  <a:lnTo>
                    <a:pt x="89511" y="38554"/>
                  </a:lnTo>
                  <a:lnTo>
                    <a:pt x="89511" y="38789"/>
                  </a:lnTo>
                  <a:lnTo>
                    <a:pt x="89511" y="39140"/>
                  </a:lnTo>
                  <a:lnTo>
                    <a:pt x="89511" y="39375"/>
                  </a:lnTo>
                  <a:lnTo>
                    <a:pt x="89061" y="39375"/>
                  </a:lnTo>
                  <a:lnTo>
                    <a:pt x="89061" y="39375"/>
                  </a:lnTo>
                  <a:lnTo>
                    <a:pt x="88760" y="39375"/>
                  </a:lnTo>
                  <a:lnTo>
                    <a:pt x="88760" y="39609"/>
                  </a:lnTo>
                  <a:lnTo>
                    <a:pt x="89061" y="39960"/>
                  </a:lnTo>
                  <a:lnTo>
                    <a:pt x="90563" y="41015"/>
                  </a:lnTo>
                  <a:lnTo>
                    <a:pt x="90563" y="41015"/>
                  </a:lnTo>
                  <a:lnTo>
                    <a:pt x="90563" y="41367"/>
                  </a:lnTo>
                  <a:lnTo>
                    <a:pt x="90563" y="42421"/>
                  </a:lnTo>
                  <a:lnTo>
                    <a:pt x="91314" y="42656"/>
                  </a:lnTo>
                  <a:lnTo>
                    <a:pt x="91314" y="43242"/>
                  </a:lnTo>
                  <a:lnTo>
                    <a:pt x="91314" y="43476"/>
                  </a:lnTo>
                  <a:lnTo>
                    <a:pt x="91314" y="43828"/>
                  </a:lnTo>
                  <a:lnTo>
                    <a:pt x="91614" y="44414"/>
                  </a:lnTo>
                  <a:lnTo>
                    <a:pt x="91914" y="44648"/>
                  </a:lnTo>
                  <a:lnTo>
                    <a:pt x="91914" y="45234"/>
                  </a:lnTo>
                  <a:lnTo>
                    <a:pt x="92365" y="45234"/>
                  </a:lnTo>
                  <a:lnTo>
                    <a:pt x="92665" y="45468"/>
                  </a:lnTo>
                  <a:lnTo>
                    <a:pt x="93416" y="46054"/>
                  </a:lnTo>
                  <a:lnTo>
                    <a:pt x="94468" y="46289"/>
                  </a:lnTo>
                  <a:lnTo>
                    <a:pt x="94768" y="46289"/>
                  </a:lnTo>
                  <a:lnTo>
                    <a:pt x="94768" y="46640"/>
                  </a:lnTo>
                  <a:lnTo>
                    <a:pt x="95519" y="47109"/>
                  </a:lnTo>
                  <a:lnTo>
                    <a:pt x="96871" y="49335"/>
                  </a:lnTo>
                  <a:lnTo>
                    <a:pt x="96871" y="49687"/>
                  </a:lnTo>
                  <a:lnTo>
                    <a:pt x="98072" y="50507"/>
                  </a:lnTo>
                  <a:lnTo>
                    <a:pt x="95219" y="51562"/>
                  </a:lnTo>
                  <a:lnTo>
                    <a:pt x="93717" y="52382"/>
                  </a:lnTo>
                  <a:lnTo>
                    <a:pt x="93717" y="52382"/>
                  </a:lnTo>
                  <a:lnTo>
                    <a:pt x="94167" y="52734"/>
                  </a:lnTo>
                  <a:lnTo>
                    <a:pt x="94468" y="52734"/>
                  </a:lnTo>
                  <a:lnTo>
                    <a:pt x="94768" y="52968"/>
                  </a:lnTo>
                  <a:lnTo>
                    <a:pt x="94768" y="52968"/>
                  </a:lnTo>
                  <a:lnTo>
                    <a:pt x="94768" y="53203"/>
                  </a:lnTo>
                  <a:lnTo>
                    <a:pt x="94768" y="53203"/>
                  </a:lnTo>
                  <a:lnTo>
                    <a:pt x="94768" y="53554"/>
                  </a:lnTo>
                  <a:lnTo>
                    <a:pt x="93717" y="54023"/>
                  </a:lnTo>
                  <a:lnTo>
                    <a:pt x="93416" y="54375"/>
                  </a:lnTo>
                  <a:lnTo>
                    <a:pt x="92966" y="54609"/>
                  </a:lnTo>
                  <a:lnTo>
                    <a:pt x="92966" y="54609"/>
                  </a:lnTo>
                  <a:lnTo>
                    <a:pt x="92966" y="54843"/>
                  </a:lnTo>
                  <a:lnTo>
                    <a:pt x="92966" y="55195"/>
                  </a:lnTo>
                  <a:lnTo>
                    <a:pt x="92966" y="55781"/>
                  </a:lnTo>
                  <a:lnTo>
                    <a:pt x="92966" y="55781"/>
                  </a:lnTo>
                  <a:lnTo>
                    <a:pt x="92966" y="56015"/>
                  </a:lnTo>
                  <a:lnTo>
                    <a:pt x="92665" y="56015"/>
                  </a:lnTo>
                  <a:lnTo>
                    <a:pt x="92365" y="56015"/>
                  </a:lnTo>
                  <a:lnTo>
                    <a:pt x="91614" y="56015"/>
                  </a:lnTo>
                  <a:lnTo>
                    <a:pt x="91314" y="55781"/>
                  </a:lnTo>
                  <a:lnTo>
                    <a:pt x="90863" y="55429"/>
                  </a:lnTo>
                  <a:lnTo>
                    <a:pt x="89812" y="54375"/>
                  </a:lnTo>
                  <a:lnTo>
                    <a:pt x="89812" y="54023"/>
                  </a:lnTo>
                  <a:lnTo>
                    <a:pt x="89511" y="53789"/>
                  </a:lnTo>
                  <a:lnTo>
                    <a:pt x="89061" y="53789"/>
                  </a:lnTo>
                  <a:lnTo>
                    <a:pt x="89061" y="53789"/>
                  </a:lnTo>
                  <a:lnTo>
                    <a:pt x="88760" y="53554"/>
                  </a:lnTo>
                  <a:lnTo>
                    <a:pt x="86658" y="53554"/>
                  </a:lnTo>
                  <a:lnTo>
                    <a:pt x="85907" y="53554"/>
                  </a:lnTo>
                  <a:lnTo>
                    <a:pt x="85607" y="53554"/>
                  </a:lnTo>
                  <a:lnTo>
                    <a:pt x="85607" y="53554"/>
                  </a:lnTo>
                  <a:lnTo>
                    <a:pt x="85156" y="53789"/>
                  </a:lnTo>
                  <a:lnTo>
                    <a:pt x="85156" y="54375"/>
                  </a:lnTo>
                  <a:lnTo>
                    <a:pt x="84856" y="54843"/>
                  </a:lnTo>
                  <a:lnTo>
                    <a:pt x="84856" y="55781"/>
                  </a:lnTo>
                  <a:lnTo>
                    <a:pt x="84105" y="56250"/>
                  </a:lnTo>
                  <a:lnTo>
                    <a:pt x="84105" y="56835"/>
                  </a:lnTo>
                  <a:lnTo>
                    <a:pt x="83804" y="57070"/>
                  </a:lnTo>
                  <a:lnTo>
                    <a:pt x="83804" y="57070"/>
                  </a:lnTo>
                  <a:lnTo>
                    <a:pt x="83804" y="57421"/>
                  </a:lnTo>
                  <a:lnTo>
                    <a:pt x="83804" y="57656"/>
                  </a:lnTo>
                  <a:lnTo>
                    <a:pt x="84105" y="57656"/>
                  </a:lnTo>
                  <a:lnTo>
                    <a:pt x="84555" y="58007"/>
                  </a:lnTo>
                  <a:lnTo>
                    <a:pt x="84856" y="58007"/>
                  </a:lnTo>
                  <a:lnTo>
                    <a:pt x="84856" y="58242"/>
                  </a:lnTo>
                  <a:lnTo>
                    <a:pt x="85156" y="59296"/>
                  </a:lnTo>
                  <a:lnTo>
                    <a:pt x="85156" y="59648"/>
                  </a:lnTo>
                  <a:lnTo>
                    <a:pt x="85607" y="59648"/>
                  </a:lnTo>
                  <a:lnTo>
                    <a:pt x="85607" y="59882"/>
                  </a:lnTo>
                  <a:lnTo>
                    <a:pt x="85907" y="59882"/>
                  </a:lnTo>
                  <a:lnTo>
                    <a:pt x="85907" y="60468"/>
                  </a:lnTo>
                  <a:lnTo>
                    <a:pt x="85907" y="60703"/>
                  </a:lnTo>
                  <a:lnTo>
                    <a:pt x="85907" y="61054"/>
                  </a:lnTo>
                  <a:lnTo>
                    <a:pt x="86357" y="61523"/>
                  </a:lnTo>
                  <a:lnTo>
                    <a:pt x="86658" y="61523"/>
                  </a:lnTo>
                  <a:lnTo>
                    <a:pt x="86958" y="61875"/>
                  </a:lnTo>
                  <a:lnTo>
                    <a:pt x="86958" y="61875"/>
                  </a:lnTo>
                  <a:lnTo>
                    <a:pt x="87409" y="62109"/>
                  </a:lnTo>
                  <a:lnTo>
                    <a:pt x="86958" y="62929"/>
                  </a:lnTo>
                  <a:lnTo>
                    <a:pt x="86958" y="63164"/>
                  </a:lnTo>
                  <a:lnTo>
                    <a:pt x="87409" y="63515"/>
                  </a:lnTo>
                  <a:lnTo>
                    <a:pt x="87709" y="64101"/>
                  </a:lnTo>
                  <a:lnTo>
                    <a:pt x="87709" y="64101"/>
                  </a:lnTo>
                  <a:lnTo>
                    <a:pt x="88460" y="64921"/>
                  </a:lnTo>
                  <a:lnTo>
                    <a:pt x="89812" y="66328"/>
                  </a:lnTo>
                  <a:lnTo>
                    <a:pt x="91314" y="68437"/>
                  </a:lnTo>
                  <a:lnTo>
                    <a:pt x="91914" y="69375"/>
                  </a:lnTo>
                  <a:lnTo>
                    <a:pt x="93416" y="70195"/>
                  </a:lnTo>
                  <a:lnTo>
                    <a:pt x="93717" y="69609"/>
                  </a:lnTo>
                  <a:lnTo>
                    <a:pt x="94468" y="69609"/>
                  </a:lnTo>
                  <a:lnTo>
                    <a:pt x="95219" y="69843"/>
                  </a:lnTo>
                  <a:lnTo>
                    <a:pt x="96871" y="69843"/>
                  </a:lnTo>
                  <a:lnTo>
                    <a:pt x="98072" y="69609"/>
                  </a:lnTo>
                  <a:lnTo>
                    <a:pt x="100475" y="67968"/>
                  </a:lnTo>
                  <a:lnTo>
                    <a:pt x="101226" y="67617"/>
                  </a:lnTo>
                  <a:lnTo>
                    <a:pt x="102277" y="67968"/>
                  </a:lnTo>
                  <a:lnTo>
                    <a:pt x="102578" y="67968"/>
                  </a:lnTo>
                  <a:lnTo>
                    <a:pt x="102578" y="68203"/>
                  </a:lnTo>
                  <a:lnTo>
                    <a:pt x="102578" y="69375"/>
                  </a:lnTo>
                  <a:lnTo>
                    <a:pt x="102578" y="69609"/>
                  </a:lnTo>
                  <a:lnTo>
                    <a:pt x="102578" y="69843"/>
                  </a:lnTo>
                  <a:lnTo>
                    <a:pt x="102578" y="69843"/>
                  </a:lnTo>
                  <a:lnTo>
                    <a:pt x="103028" y="70195"/>
                  </a:lnTo>
                  <a:lnTo>
                    <a:pt x="103028" y="70429"/>
                  </a:lnTo>
                  <a:lnTo>
                    <a:pt x="103028" y="70429"/>
                  </a:lnTo>
                  <a:lnTo>
                    <a:pt x="103028" y="70429"/>
                  </a:lnTo>
                  <a:lnTo>
                    <a:pt x="103629" y="70664"/>
                  </a:lnTo>
                  <a:lnTo>
                    <a:pt x="104080" y="71015"/>
                  </a:lnTo>
                  <a:lnTo>
                    <a:pt x="104380" y="71015"/>
                  </a:lnTo>
                  <a:lnTo>
                    <a:pt x="105882" y="71015"/>
                  </a:lnTo>
                  <a:lnTo>
                    <a:pt x="106182" y="71015"/>
                  </a:lnTo>
                  <a:lnTo>
                    <a:pt x="106483" y="71015"/>
                  </a:lnTo>
                  <a:lnTo>
                    <a:pt x="106483" y="71250"/>
                  </a:lnTo>
                  <a:lnTo>
                    <a:pt x="106933" y="71250"/>
                  </a:lnTo>
                  <a:lnTo>
                    <a:pt x="106933" y="71484"/>
                  </a:lnTo>
                  <a:lnTo>
                    <a:pt x="107234" y="71835"/>
                  </a:lnTo>
                  <a:lnTo>
                    <a:pt x="107234" y="72070"/>
                  </a:lnTo>
                  <a:lnTo>
                    <a:pt x="107234" y="72421"/>
                  </a:lnTo>
                  <a:lnTo>
                    <a:pt x="107234" y="72890"/>
                  </a:lnTo>
                  <a:lnTo>
                    <a:pt x="107534" y="73242"/>
                  </a:lnTo>
                  <a:lnTo>
                    <a:pt x="107534" y="73476"/>
                  </a:lnTo>
                  <a:lnTo>
                    <a:pt x="108735" y="74062"/>
                  </a:lnTo>
                  <a:lnTo>
                    <a:pt x="111439" y="75703"/>
                  </a:lnTo>
                  <a:lnTo>
                    <a:pt x="111439" y="75703"/>
                  </a:lnTo>
                  <a:lnTo>
                    <a:pt x="111439" y="75937"/>
                  </a:lnTo>
                  <a:lnTo>
                    <a:pt x="111889" y="76289"/>
                  </a:lnTo>
                  <a:lnTo>
                    <a:pt x="111439" y="76523"/>
                  </a:lnTo>
                  <a:lnTo>
                    <a:pt x="111439" y="76757"/>
                  </a:lnTo>
                  <a:lnTo>
                    <a:pt x="111439" y="77109"/>
                  </a:lnTo>
                  <a:lnTo>
                    <a:pt x="111439" y="77109"/>
                  </a:lnTo>
                  <a:lnTo>
                    <a:pt x="111439" y="77343"/>
                  </a:lnTo>
                  <a:lnTo>
                    <a:pt x="111889" y="77695"/>
                  </a:lnTo>
                  <a:lnTo>
                    <a:pt x="112190" y="77929"/>
                  </a:lnTo>
                  <a:lnTo>
                    <a:pt x="112941" y="78515"/>
                  </a:lnTo>
                  <a:lnTo>
                    <a:pt x="113241" y="78750"/>
                  </a:lnTo>
                  <a:lnTo>
                    <a:pt x="113692" y="78750"/>
                  </a:lnTo>
                  <a:lnTo>
                    <a:pt x="114743" y="78515"/>
                  </a:lnTo>
                  <a:lnTo>
                    <a:pt x="115794" y="78750"/>
                  </a:lnTo>
                  <a:lnTo>
                    <a:pt x="116095" y="78750"/>
                  </a:lnTo>
                  <a:lnTo>
                    <a:pt x="116545" y="78750"/>
                  </a:lnTo>
                  <a:lnTo>
                    <a:pt x="116545" y="78750"/>
                  </a:lnTo>
                  <a:lnTo>
                    <a:pt x="116846" y="78984"/>
                  </a:lnTo>
                  <a:lnTo>
                    <a:pt x="116846" y="79335"/>
                  </a:lnTo>
                  <a:lnTo>
                    <a:pt x="117596" y="80156"/>
                  </a:lnTo>
                  <a:lnTo>
                    <a:pt x="118648" y="81796"/>
                  </a:lnTo>
                  <a:lnTo>
                    <a:pt x="118948" y="82382"/>
                  </a:lnTo>
                  <a:lnTo>
                    <a:pt x="118948" y="82382"/>
                  </a:lnTo>
                  <a:lnTo>
                    <a:pt x="119399" y="82617"/>
                  </a:lnTo>
                  <a:lnTo>
                    <a:pt x="119699" y="83203"/>
                  </a:lnTo>
                  <a:lnTo>
                    <a:pt x="119699" y="85078"/>
                  </a:lnTo>
                  <a:lnTo>
                    <a:pt x="120000" y="88476"/>
                  </a:lnTo>
                  <a:lnTo>
                    <a:pt x="120000" y="89296"/>
                  </a:lnTo>
                  <a:lnTo>
                    <a:pt x="119699" y="89531"/>
                  </a:lnTo>
                  <a:lnTo>
                    <a:pt x="119399" y="89882"/>
                  </a:lnTo>
                  <a:lnTo>
                    <a:pt x="118948" y="90117"/>
                  </a:lnTo>
                  <a:lnTo>
                    <a:pt x="118197" y="90117"/>
                  </a:lnTo>
                  <a:lnTo>
                    <a:pt x="117897" y="90351"/>
                  </a:lnTo>
                  <a:lnTo>
                    <a:pt x="117146" y="90117"/>
                  </a:lnTo>
                  <a:lnTo>
                    <a:pt x="116846" y="90117"/>
                  </a:lnTo>
                  <a:lnTo>
                    <a:pt x="116545" y="90117"/>
                  </a:lnTo>
                  <a:lnTo>
                    <a:pt x="116095" y="89882"/>
                  </a:lnTo>
                  <a:lnTo>
                    <a:pt x="116095" y="89882"/>
                  </a:lnTo>
                  <a:lnTo>
                    <a:pt x="116095" y="89531"/>
                  </a:lnTo>
                  <a:lnTo>
                    <a:pt x="115794" y="89531"/>
                  </a:lnTo>
                  <a:lnTo>
                    <a:pt x="115794" y="89062"/>
                  </a:lnTo>
                  <a:lnTo>
                    <a:pt x="115494" y="88710"/>
                  </a:lnTo>
                  <a:lnTo>
                    <a:pt x="115043" y="88710"/>
                  </a:lnTo>
                  <a:lnTo>
                    <a:pt x="112640" y="88125"/>
                  </a:lnTo>
                  <a:lnTo>
                    <a:pt x="112190" y="87890"/>
                  </a:lnTo>
                  <a:lnTo>
                    <a:pt x="111138" y="87304"/>
                  </a:lnTo>
                  <a:lnTo>
                    <a:pt x="110838" y="87070"/>
                  </a:lnTo>
                  <a:lnTo>
                    <a:pt x="109787" y="86835"/>
                  </a:lnTo>
                  <a:lnTo>
                    <a:pt x="109336" y="86484"/>
                  </a:lnTo>
                  <a:lnTo>
                    <a:pt x="109036" y="86484"/>
                  </a:lnTo>
                  <a:lnTo>
                    <a:pt x="108735" y="85898"/>
                  </a:lnTo>
                  <a:lnTo>
                    <a:pt x="108285" y="85898"/>
                  </a:lnTo>
                  <a:lnTo>
                    <a:pt x="107984" y="85898"/>
                  </a:lnTo>
                  <a:lnTo>
                    <a:pt x="107234" y="86250"/>
                  </a:lnTo>
                  <a:lnTo>
                    <a:pt x="106933" y="86250"/>
                  </a:lnTo>
                  <a:lnTo>
                    <a:pt x="106933" y="86250"/>
                  </a:lnTo>
                  <a:lnTo>
                    <a:pt x="106483" y="86484"/>
                  </a:lnTo>
                  <a:lnTo>
                    <a:pt x="106483" y="87070"/>
                  </a:lnTo>
                  <a:lnTo>
                    <a:pt x="106483" y="87304"/>
                  </a:lnTo>
                  <a:lnTo>
                    <a:pt x="106483" y="87304"/>
                  </a:lnTo>
                  <a:lnTo>
                    <a:pt x="106182" y="87890"/>
                  </a:lnTo>
                  <a:lnTo>
                    <a:pt x="105431" y="88476"/>
                  </a:lnTo>
                  <a:lnTo>
                    <a:pt x="105131" y="88476"/>
                  </a:lnTo>
                  <a:lnTo>
                    <a:pt x="105131" y="88710"/>
                  </a:lnTo>
                  <a:lnTo>
                    <a:pt x="105431" y="88710"/>
                  </a:lnTo>
                  <a:lnTo>
                    <a:pt x="105431" y="89062"/>
                  </a:lnTo>
                  <a:lnTo>
                    <a:pt x="106182" y="89296"/>
                  </a:lnTo>
                  <a:lnTo>
                    <a:pt x="106483" y="89531"/>
                  </a:lnTo>
                  <a:lnTo>
                    <a:pt x="106933" y="89531"/>
                  </a:lnTo>
                  <a:lnTo>
                    <a:pt x="106933" y="89882"/>
                  </a:lnTo>
                  <a:lnTo>
                    <a:pt x="106933" y="89882"/>
                  </a:lnTo>
                  <a:lnTo>
                    <a:pt x="106933" y="90117"/>
                  </a:lnTo>
                  <a:lnTo>
                    <a:pt x="106933" y="90703"/>
                  </a:lnTo>
                  <a:lnTo>
                    <a:pt x="107234" y="91171"/>
                  </a:lnTo>
                  <a:lnTo>
                    <a:pt x="107234" y="91523"/>
                  </a:lnTo>
                  <a:lnTo>
                    <a:pt x="107234" y="91523"/>
                  </a:lnTo>
                  <a:lnTo>
                    <a:pt x="107234" y="91757"/>
                  </a:lnTo>
                  <a:lnTo>
                    <a:pt x="106933" y="92109"/>
                  </a:lnTo>
                  <a:lnTo>
                    <a:pt x="106483" y="92343"/>
                  </a:lnTo>
                  <a:lnTo>
                    <a:pt x="106483" y="92343"/>
                  </a:lnTo>
                  <a:lnTo>
                    <a:pt x="105431" y="92343"/>
                  </a:lnTo>
                  <a:lnTo>
                    <a:pt x="104380" y="92343"/>
                  </a:lnTo>
                  <a:lnTo>
                    <a:pt x="103629" y="92578"/>
                  </a:lnTo>
                  <a:lnTo>
                    <a:pt x="103629" y="92578"/>
                  </a:lnTo>
                  <a:lnTo>
                    <a:pt x="103329" y="92929"/>
                  </a:lnTo>
                  <a:lnTo>
                    <a:pt x="103329" y="93398"/>
                  </a:lnTo>
                  <a:lnTo>
                    <a:pt x="103329" y="93750"/>
                  </a:lnTo>
                  <a:lnTo>
                    <a:pt x="103329" y="93984"/>
                  </a:lnTo>
                  <a:lnTo>
                    <a:pt x="103028" y="93984"/>
                  </a:lnTo>
                  <a:lnTo>
                    <a:pt x="103028" y="94218"/>
                  </a:lnTo>
                  <a:lnTo>
                    <a:pt x="102277" y="94570"/>
                  </a:lnTo>
                  <a:lnTo>
                    <a:pt x="102277" y="94804"/>
                  </a:lnTo>
                  <a:lnTo>
                    <a:pt x="101977" y="95156"/>
                  </a:lnTo>
                  <a:lnTo>
                    <a:pt x="101526" y="95625"/>
                  </a:lnTo>
                  <a:lnTo>
                    <a:pt x="101526" y="95625"/>
                  </a:lnTo>
                  <a:lnTo>
                    <a:pt x="101526" y="95625"/>
                  </a:lnTo>
                  <a:lnTo>
                    <a:pt x="101226" y="95625"/>
                  </a:lnTo>
                  <a:lnTo>
                    <a:pt x="101226" y="95625"/>
                  </a:lnTo>
                  <a:lnTo>
                    <a:pt x="101226" y="95390"/>
                  </a:lnTo>
                  <a:lnTo>
                    <a:pt x="101226" y="95156"/>
                  </a:lnTo>
                  <a:lnTo>
                    <a:pt x="101226" y="94570"/>
                  </a:lnTo>
                  <a:lnTo>
                    <a:pt x="101226" y="94570"/>
                  </a:lnTo>
                  <a:lnTo>
                    <a:pt x="100926" y="94218"/>
                  </a:lnTo>
                  <a:lnTo>
                    <a:pt x="100475" y="93984"/>
                  </a:lnTo>
                  <a:lnTo>
                    <a:pt x="100475" y="93750"/>
                  </a:lnTo>
                  <a:lnTo>
                    <a:pt x="100175" y="93164"/>
                  </a:lnTo>
                  <a:lnTo>
                    <a:pt x="99424" y="92929"/>
                  </a:lnTo>
                  <a:lnTo>
                    <a:pt x="99424" y="92578"/>
                  </a:lnTo>
                  <a:lnTo>
                    <a:pt x="99123" y="92343"/>
                  </a:lnTo>
                  <a:lnTo>
                    <a:pt x="99123" y="92109"/>
                  </a:lnTo>
                  <a:lnTo>
                    <a:pt x="98673" y="92109"/>
                  </a:lnTo>
                  <a:lnTo>
                    <a:pt x="98673" y="92109"/>
                  </a:lnTo>
                  <a:lnTo>
                    <a:pt x="98372" y="91757"/>
                  </a:lnTo>
                  <a:lnTo>
                    <a:pt x="94468" y="91757"/>
                  </a:lnTo>
                  <a:lnTo>
                    <a:pt x="94167" y="92109"/>
                  </a:lnTo>
                  <a:lnTo>
                    <a:pt x="93717" y="92109"/>
                  </a:lnTo>
                  <a:lnTo>
                    <a:pt x="93717" y="92109"/>
                  </a:lnTo>
                  <a:lnTo>
                    <a:pt x="93416" y="92343"/>
                  </a:lnTo>
                  <a:lnTo>
                    <a:pt x="93416" y="92578"/>
                  </a:lnTo>
                  <a:lnTo>
                    <a:pt x="93416" y="92929"/>
                  </a:lnTo>
                  <a:lnTo>
                    <a:pt x="93416" y="93164"/>
                  </a:lnTo>
                  <a:lnTo>
                    <a:pt x="92966" y="93398"/>
                  </a:lnTo>
                  <a:lnTo>
                    <a:pt x="92966" y="93398"/>
                  </a:lnTo>
                  <a:lnTo>
                    <a:pt x="93416" y="93750"/>
                  </a:lnTo>
                  <a:lnTo>
                    <a:pt x="93416" y="93750"/>
                  </a:lnTo>
                  <a:lnTo>
                    <a:pt x="93416" y="93984"/>
                  </a:lnTo>
                  <a:lnTo>
                    <a:pt x="93416" y="94218"/>
                  </a:lnTo>
                  <a:lnTo>
                    <a:pt x="93416" y="94218"/>
                  </a:lnTo>
                  <a:lnTo>
                    <a:pt x="93416" y="94570"/>
                  </a:lnTo>
                  <a:lnTo>
                    <a:pt x="92966" y="94804"/>
                  </a:lnTo>
                  <a:lnTo>
                    <a:pt x="92665" y="95390"/>
                  </a:lnTo>
                  <a:lnTo>
                    <a:pt x="91914" y="95625"/>
                  </a:lnTo>
                  <a:lnTo>
                    <a:pt x="88010" y="95976"/>
                  </a:lnTo>
                  <a:lnTo>
                    <a:pt x="86658" y="96210"/>
                  </a:lnTo>
                  <a:lnTo>
                    <a:pt x="86357" y="96445"/>
                  </a:lnTo>
                  <a:lnTo>
                    <a:pt x="85907" y="96445"/>
                  </a:lnTo>
                  <a:lnTo>
                    <a:pt x="85607" y="96445"/>
                  </a:lnTo>
                  <a:lnTo>
                    <a:pt x="85156" y="96210"/>
                  </a:lnTo>
                  <a:lnTo>
                    <a:pt x="84856" y="96445"/>
                  </a:lnTo>
                  <a:lnTo>
                    <a:pt x="84856" y="96445"/>
                  </a:lnTo>
                  <a:lnTo>
                    <a:pt x="84105" y="96796"/>
                  </a:lnTo>
                  <a:lnTo>
                    <a:pt x="84105" y="97031"/>
                  </a:lnTo>
                  <a:lnTo>
                    <a:pt x="84105" y="97031"/>
                  </a:lnTo>
                  <a:lnTo>
                    <a:pt x="83804" y="97265"/>
                  </a:lnTo>
                  <a:lnTo>
                    <a:pt x="83804" y="97265"/>
                  </a:lnTo>
                  <a:lnTo>
                    <a:pt x="83804" y="97617"/>
                  </a:lnTo>
                  <a:lnTo>
                    <a:pt x="83804" y="97851"/>
                  </a:lnTo>
                  <a:lnTo>
                    <a:pt x="83504" y="97851"/>
                  </a:lnTo>
                  <a:lnTo>
                    <a:pt x="83053" y="98203"/>
                  </a:lnTo>
                  <a:lnTo>
                    <a:pt x="82753" y="98437"/>
                  </a:lnTo>
                  <a:lnTo>
                    <a:pt x="82302" y="98203"/>
                  </a:lnTo>
                  <a:lnTo>
                    <a:pt x="82302" y="98203"/>
                  </a:lnTo>
                  <a:lnTo>
                    <a:pt x="82302" y="98203"/>
                  </a:lnTo>
                  <a:lnTo>
                    <a:pt x="82002" y="97851"/>
                  </a:lnTo>
                  <a:lnTo>
                    <a:pt x="81702" y="97851"/>
                  </a:lnTo>
                  <a:lnTo>
                    <a:pt x="80650" y="97617"/>
                  </a:lnTo>
                  <a:lnTo>
                    <a:pt x="80650" y="97617"/>
                  </a:lnTo>
                  <a:lnTo>
                    <a:pt x="80200" y="97265"/>
                  </a:lnTo>
                  <a:lnTo>
                    <a:pt x="79599" y="97031"/>
                  </a:lnTo>
                  <a:lnTo>
                    <a:pt x="78848" y="96796"/>
                  </a:lnTo>
                  <a:lnTo>
                    <a:pt x="78397" y="96796"/>
                  </a:lnTo>
                  <a:lnTo>
                    <a:pt x="78097" y="96445"/>
                  </a:lnTo>
                  <a:lnTo>
                    <a:pt x="77797" y="95976"/>
                  </a:lnTo>
                  <a:lnTo>
                    <a:pt x="77046" y="96210"/>
                  </a:lnTo>
                  <a:lnTo>
                    <a:pt x="76295" y="97031"/>
                  </a:lnTo>
                  <a:lnTo>
                    <a:pt x="76295" y="97031"/>
                  </a:lnTo>
                  <a:lnTo>
                    <a:pt x="75994" y="97851"/>
                  </a:lnTo>
                  <a:lnTo>
                    <a:pt x="75994" y="98437"/>
                  </a:lnTo>
                  <a:lnTo>
                    <a:pt x="75694" y="99023"/>
                  </a:lnTo>
                  <a:lnTo>
                    <a:pt x="75694" y="99257"/>
                  </a:lnTo>
                  <a:lnTo>
                    <a:pt x="75694" y="99492"/>
                  </a:lnTo>
                  <a:lnTo>
                    <a:pt x="75694" y="99492"/>
                  </a:lnTo>
                  <a:lnTo>
                    <a:pt x="75694" y="99843"/>
                  </a:lnTo>
                  <a:lnTo>
                    <a:pt x="75994" y="99843"/>
                  </a:lnTo>
                  <a:lnTo>
                    <a:pt x="76295" y="100078"/>
                  </a:lnTo>
                  <a:lnTo>
                    <a:pt x="76295" y="100429"/>
                  </a:lnTo>
                  <a:lnTo>
                    <a:pt x="76295" y="100664"/>
                  </a:lnTo>
                  <a:lnTo>
                    <a:pt x="76745" y="101250"/>
                  </a:lnTo>
                  <a:lnTo>
                    <a:pt x="76745" y="101484"/>
                  </a:lnTo>
                  <a:lnTo>
                    <a:pt x="76295" y="101718"/>
                  </a:lnTo>
                  <a:lnTo>
                    <a:pt x="75994" y="102304"/>
                  </a:lnTo>
                  <a:lnTo>
                    <a:pt x="75994" y="102304"/>
                  </a:lnTo>
                  <a:lnTo>
                    <a:pt x="75994" y="102304"/>
                  </a:lnTo>
                  <a:lnTo>
                    <a:pt x="75694" y="102539"/>
                  </a:lnTo>
                  <a:lnTo>
                    <a:pt x="74943" y="102890"/>
                  </a:lnTo>
                  <a:lnTo>
                    <a:pt x="74943" y="102890"/>
                  </a:lnTo>
                  <a:lnTo>
                    <a:pt x="74493" y="103125"/>
                  </a:lnTo>
                  <a:lnTo>
                    <a:pt x="74493" y="103476"/>
                  </a:lnTo>
                  <a:lnTo>
                    <a:pt x="74192" y="104296"/>
                  </a:lnTo>
                  <a:lnTo>
                    <a:pt x="73892" y="104765"/>
                  </a:lnTo>
                  <a:lnTo>
                    <a:pt x="73892" y="105351"/>
                  </a:lnTo>
                  <a:lnTo>
                    <a:pt x="73892" y="105351"/>
                  </a:lnTo>
                  <a:lnTo>
                    <a:pt x="73441" y="105585"/>
                  </a:lnTo>
                  <a:lnTo>
                    <a:pt x="72841" y="106171"/>
                  </a:lnTo>
                  <a:lnTo>
                    <a:pt x="72390" y="106523"/>
                  </a:lnTo>
                  <a:lnTo>
                    <a:pt x="72390" y="106757"/>
                  </a:lnTo>
                  <a:lnTo>
                    <a:pt x="72090" y="106992"/>
                  </a:lnTo>
                  <a:lnTo>
                    <a:pt x="71789" y="107343"/>
                  </a:lnTo>
                  <a:lnTo>
                    <a:pt x="71339" y="107578"/>
                  </a:lnTo>
                  <a:lnTo>
                    <a:pt x="71038" y="107812"/>
                  </a:lnTo>
                  <a:lnTo>
                    <a:pt x="71038" y="107812"/>
                  </a:lnTo>
                  <a:lnTo>
                    <a:pt x="71038" y="108164"/>
                  </a:lnTo>
                  <a:lnTo>
                    <a:pt x="71038" y="108164"/>
                  </a:lnTo>
                  <a:lnTo>
                    <a:pt x="71339" y="108398"/>
                  </a:lnTo>
                  <a:lnTo>
                    <a:pt x="71339" y="108632"/>
                  </a:lnTo>
                  <a:lnTo>
                    <a:pt x="71339" y="108984"/>
                  </a:lnTo>
                  <a:lnTo>
                    <a:pt x="71339" y="110039"/>
                  </a:lnTo>
                  <a:lnTo>
                    <a:pt x="71339" y="110625"/>
                  </a:lnTo>
                  <a:lnTo>
                    <a:pt x="71339" y="110625"/>
                  </a:lnTo>
                  <a:lnTo>
                    <a:pt x="71339" y="110859"/>
                  </a:lnTo>
                  <a:lnTo>
                    <a:pt x="71339" y="111210"/>
                  </a:lnTo>
                  <a:lnTo>
                    <a:pt x="71339" y="111445"/>
                  </a:lnTo>
                  <a:lnTo>
                    <a:pt x="71339" y="112031"/>
                  </a:lnTo>
                  <a:lnTo>
                    <a:pt x="71339" y="112265"/>
                  </a:lnTo>
                  <a:lnTo>
                    <a:pt x="71789" y="112617"/>
                  </a:lnTo>
                  <a:lnTo>
                    <a:pt x="71789" y="112617"/>
                  </a:lnTo>
                  <a:lnTo>
                    <a:pt x="72090" y="112851"/>
                  </a:lnTo>
                  <a:lnTo>
                    <a:pt x="72090" y="113085"/>
                  </a:lnTo>
                  <a:lnTo>
                    <a:pt x="72090" y="113437"/>
                  </a:lnTo>
                  <a:lnTo>
                    <a:pt x="72090" y="113671"/>
                  </a:lnTo>
                  <a:lnTo>
                    <a:pt x="72090" y="113906"/>
                  </a:lnTo>
                  <a:lnTo>
                    <a:pt x="71789" y="114492"/>
                  </a:lnTo>
                  <a:lnTo>
                    <a:pt x="71339" y="115078"/>
                  </a:lnTo>
                  <a:lnTo>
                    <a:pt x="71038" y="115312"/>
                  </a:lnTo>
                  <a:lnTo>
                    <a:pt x="71038" y="115312"/>
                  </a:lnTo>
                  <a:lnTo>
                    <a:pt x="70588" y="115664"/>
                  </a:lnTo>
                  <a:lnTo>
                    <a:pt x="70588" y="115664"/>
                  </a:lnTo>
                  <a:lnTo>
                    <a:pt x="69987" y="115664"/>
                  </a:lnTo>
                  <a:lnTo>
                    <a:pt x="69536" y="115312"/>
                  </a:lnTo>
                  <a:lnTo>
                    <a:pt x="68936" y="115312"/>
                  </a:lnTo>
                  <a:lnTo>
                    <a:pt x="68936" y="115312"/>
                  </a:lnTo>
                  <a:lnTo>
                    <a:pt x="68485" y="115664"/>
                  </a:lnTo>
                  <a:lnTo>
                    <a:pt x="68185" y="115898"/>
                  </a:lnTo>
                  <a:lnTo>
                    <a:pt x="68185" y="116132"/>
                  </a:lnTo>
                  <a:lnTo>
                    <a:pt x="67734" y="116484"/>
                  </a:lnTo>
                  <a:lnTo>
                    <a:pt x="68185" y="116718"/>
                  </a:lnTo>
                  <a:lnTo>
                    <a:pt x="68185" y="116718"/>
                  </a:lnTo>
                  <a:lnTo>
                    <a:pt x="68485" y="116953"/>
                  </a:lnTo>
                  <a:lnTo>
                    <a:pt x="68936" y="116953"/>
                  </a:lnTo>
                  <a:lnTo>
                    <a:pt x="68936" y="116953"/>
                  </a:lnTo>
                  <a:lnTo>
                    <a:pt x="68936" y="117304"/>
                  </a:lnTo>
                  <a:lnTo>
                    <a:pt x="69236" y="117539"/>
                  </a:lnTo>
                  <a:lnTo>
                    <a:pt x="68936" y="117539"/>
                  </a:lnTo>
                  <a:lnTo>
                    <a:pt x="68936" y="117890"/>
                  </a:lnTo>
                  <a:lnTo>
                    <a:pt x="68936" y="117890"/>
                  </a:lnTo>
                  <a:lnTo>
                    <a:pt x="68485" y="117890"/>
                  </a:lnTo>
                  <a:lnTo>
                    <a:pt x="65331" y="117890"/>
                  </a:lnTo>
                  <a:lnTo>
                    <a:pt x="64280" y="117890"/>
                  </a:lnTo>
                  <a:lnTo>
                    <a:pt x="61426" y="117890"/>
                  </a:lnTo>
                  <a:lnTo>
                    <a:pt x="59924" y="117890"/>
                  </a:lnTo>
                  <a:lnTo>
                    <a:pt x="59924" y="117539"/>
                  </a:lnTo>
                  <a:lnTo>
                    <a:pt x="59324" y="117539"/>
                  </a:lnTo>
                  <a:lnTo>
                    <a:pt x="58573" y="117304"/>
                  </a:lnTo>
                  <a:lnTo>
                    <a:pt x="58272" y="117304"/>
                  </a:lnTo>
                  <a:lnTo>
                    <a:pt x="57822" y="117304"/>
                  </a:lnTo>
                  <a:lnTo>
                    <a:pt x="57521" y="117304"/>
                  </a:lnTo>
                  <a:lnTo>
                    <a:pt x="57521" y="117304"/>
                  </a:lnTo>
                  <a:lnTo>
                    <a:pt x="57221" y="117539"/>
                  </a:lnTo>
                  <a:lnTo>
                    <a:pt x="57221" y="117890"/>
                  </a:lnTo>
                  <a:lnTo>
                    <a:pt x="56770" y="118359"/>
                  </a:lnTo>
                  <a:lnTo>
                    <a:pt x="56770" y="118359"/>
                  </a:lnTo>
                  <a:lnTo>
                    <a:pt x="56470" y="118710"/>
                  </a:lnTo>
                  <a:lnTo>
                    <a:pt x="56470" y="118710"/>
                  </a:lnTo>
                  <a:lnTo>
                    <a:pt x="56770" y="118945"/>
                  </a:lnTo>
                  <a:lnTo>
                    <a:pt x="56770" y="119179"/>
                  </a:lnTo>
                  <a:lnTo>
                    <a:pt x="56770" y="119179"/>
                  </a:lnTo>
                  <a:lnTo>
                    <a:pt x="57221" y="119179"/>
                  </a:lnTo>
                  <a:lnTo>
                    <a:pt x="57221" y="119531"/>
                  </a:lnTo>
                  <a:lnTo>
                    <a:pt x="57221" y="119531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53" name="Google Shape;20153;p426"/>
            <p:cNvSpPr/>
            <p:nvPr/>
          </p:nvSpPr>
          <p:spPr>
            <a:xfrm>
              <a:off x="836887" y="854398"/>
              <a:ext cx="359311" cy="246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583" y="108765"/>
                  </a:moveTo>
                  <a:lnTo>
                    <a:pt x="40583" y="108765"/>
                  </a:lnTo>
                  <a:lnTo>
                    <a:pt x="36384" y="117446"/>
                  </a:lnTo>
                  <a:lnTo>
                    <a:pt x="34635" y="120000"/>
                  </a:lnTo>
                  <a:lnTo>
                    <a:pt x="34635" y="118468"/>
                  </a:lnTo>
                  <a:lnTo>
                    <a:pt x="29737" y="114893"/>
                  </a:lnTo>
                  <a:lnTo>
                    <a:pt x="24839" y="111319"/>
                  </a:lnTo>
                  <a:lnTo>
                    <a:pt x="24139" y="107744"/>
                  </a:lnTo>
                  <a:lnTo>
                    <a:pt x="22390" y="99063"/>
                  </a:lnTo>
                  <a:lnTo>
                    <a:pt x="22390" y="98042"/>
                  </a:lnTo>
                  <a:lnTo>
                    <a:pt x="20641" y="95489"/>
                  </a:lnTo>
                  <a:lnTo>
                    <a:pt x="20641" y="93446"/>
                  </a:lnTo>
                  <a:lnTo>
                    <a:pt x="20641" y="91914"/>
                  </a:lnTo>
                  <a:lnTo>
                    <a:pt x="21690" y="87319"/>
                  </a:lnTo>
                  <a:lnTo>
                    <a:pt x="21690" y="85787"/>
                  </a:lnTo>
                  <a:lnTo>
                    <a:pt x="20641" y="83744"/>
                  </a:lnTo>
                  <a:lnTo>
                    <a:pt x="19941" y="82212"/>
                  </a:lnTo>
                  <a:lnTo>
                    <a:pt x="16443" y="81191"/>
                  </a:lnTo>
                  <a:lnTo>
                    <a:pt x="15043" y="80170"/>
                  </a:lnTo>
                  <a:lnTo>
                    <a:pt x="12594" y="76085"/>
                  </a:lnTo>
                  <a:lnTo>
                    <a:pt x="10845" y="76085"/>
                  </a:lnTo>
                  <a:lnTo>
                    <a:pt x="8396" y="75063"/>
                  </a:lnTo>
                  <a:lnTo>
                    <a:pt x="4897" y="72510"/>
                  </a:lnTo>
                  <a:lnTo>
                    <a:pt x="2448" y="68936"/>
                  </a:lnTo>
                  <a:lnTo>
                    <a:pt x="699" y="59234"/>
                  </a:lnTo>
                  <a:lnTo>
                    <a:pt x="699" y="55659"/>
                  </a:lnTo>
                  <a:lnTo>
                    <a:pt x="0" y="52085"/>
                  </a:lnTo>
                  <a:lnTo>
                    <a:pt x="699" y="48510"/>
                  </a:lnTo>
                  <a:lnTo>
                    <a:pt x="1749" y="44936"/>
                  </a:lnTo>
                  <a:lnTo>
                    <a:pt x="3498" y="43914"/>
                  </a:lnTo>
                  <a:lnTo>
                    <a:pt x="6647" y="42382"/>
                  </a:lnTo>
                  <a:lnTo>
                    <a:pt x="6647" y="42382"/>
                  </a:lnTo>
                  <a:lnTo>
                    <a:pt x="6647" y="41361"/>
                  </a:lnTo>
                  <a:lnTo>
                    <a:pt x="6647" y="40340"/>
                  </a:lnTo>
                  <a:lnTo>
                    <a:pt x="7346" y="38808"/>
                  </a:lnTo>
                  <a:lnTo>
                    <a:pt x="7346" y="38808"/>
                  </a:lnTo>
                  <a:lnTo>
                    <a:pt x="9096" y="40340"/>
                  </a:lnTo>
                  <a:lnTo>
                    <a:pt x="9096" y="40340"/>
                  </a:lnTo>
                  <a:lnTo>
                    <a:pt x="9795" y="40340"/>
                  </a:lnTo>
                  <a:lnTo>
                    <a:pt x="12594" y="40340"/>
                  </a:lnTo>
                  <a:lnTo>
                    <a:pt x="15043" y="38808"/>
                  </a:lnTo>
                  <a:lnTo>
                    <a:pt x="16443" y="36255"/>
                  </a:lnTo>
                  <a:lnTo>
                    <a:pt x="18892" y="32680"/>
                  </a:lnTo>
                  <a:lnTo>
                    <a:pt x="19941" y="29106"/>
                  </a:lnTo>
                  <a:lnTo>
                    <a:pt x="20641" y="26553"/>
                  </a:lnTo>
                  <a:lnTo>
                    <a:pt x="20641" y="24510"/>
                  </a:lnTo>
                  <a:lnTo>
                    <a:pt x="22390" y="21957"/>
                  </a:lnTo>
                  <a:lnTo>
                    <a:pt x="23090" y="20936"/>
                  </a:lnTo>
                  <a:lnTo>
                    <a:pt x="27988" y="28085"/>
                  </a:lnTo>
                  <a:lnTo>
                    <a:pt x="30787" y="29106"/>
                  </a:lnTo>
                  <a:lnTo>
                    <a:pt x="33935" y="30638"/>
                  </a:lnTo>
                  <a:lnTo>
                    <a:pt x="37434" y="29106"/>
                  </a:lnTo>
                  <a:lnTo>
                    <a:pt x="40583" y="28085"/>
                  </a:lnTo>
                  <a:lnTo>
                    <a:pt x="47230" y="22978"/>
                  </a:lnTo>
                  <a:lnTo>
                    <a:pt x="49679" y="20936"/>
                  </a:lnTo>
                  <a:lnTo>
                    <a:pt x="50379" y="19404"/>
                  </a:lnTo>
                  <a:lnTo>
                    <a:pt x="58775" y="19404"/>
                  </a:lnTo>
                  <a:lnTo>
                    <a:pt x="61924" y="17361"/>
                  </a:lnTo>
                  <a:lnTo>
                    <a:pt x="67871" y="9702"/>
                  </a:lnTo>
                  <a:lnTo>
                    <a:pt x="70320" y="7659"/>
                  </a:lnTo>
                  <a:lnTo>
                    <a:pt x="72769" y="7659"/>
                  </a:lnTo>
                  <a:lnTo>
                    <a:pt x="73819" y="5106"/>
                  </a:lnTo>
                  <a:lnTo>
                    <a:pt x="74518" y="2553"/>
                  </a:lnTo>
                  <a:lnTo>
                    <a:pt x="76268" y="0"/>
                  </a:lnTo>
                  <a:lnTo>
                    <a:pt x="86763" y="2553"/>
                  </a:lnTo>
                  <a:lnTo>
                    <a:pt x="88513" y="4085"/>
                  </a:lnTo>
                  <a:lnTo>
                    <a:pt x="90262" y="6127"/>
                  </a:lnTo>
                  <a:lnTo>
                    <a:pt x="92711" y="9702"/>
                  </a:lnTo>
                  <a:lnTo>
                    <a:pt x="92711" y="11234"/>
                  </a:lnTo>
                  <a:lnTo>
                    <a:pt x="93411" y="11234"/>
                  </a:lnTo>
                  <a:lnTo>
                    <a:pt x="95160" y="11234"/>
                  </a:lnTo>
                  <a:lnTo>
                    <a:pt x="95160" y="9702"/>
                  </a:lnTo>
                  <a:lnTo>
                    <a:pt x="96909" y="9702"/>
                  </a:lnTo>
                  <a:lnTo>
                    <a:pt x="101807" y="12255"/>
                  </a:lnTo>
                  <a:lnTo>
                    <a:pt x="104256" y="11234"/>
                  </a:lnTo>
                  <a:lnTo>
                    <a:pt x="106705" y="12255"/>
                  </a:lnTo>
                  <a:lnTo>
                    <a:pt x="106705" y="12255"/>
                  </a:lnTo>
                  <a:lnTo>
                    <a:pt x="108454" y="11234"/>
                  </a:lnTo>
                  <a:lnTo>
                    <a:pt x="108454" y="9702"/>
                  </a:lnTo>
                  <a:lnTo>
                    <a:pt x="108454" y="8680"/>
                  </a:lnTo>
                  <a:lnTo>
                    <a:pt x="108454" y="6127"/>
                  </a:lnTo>
                  <a:lnTo>
                    <a:pt x="108454" y="6127"/>
                  </a:lnTo>
                  <a:lnTo>
                    <a:pt x="109154" y="9702"/>
                  </a:lnTo>
                  <a:lnTo>
                    <a:pt x="108454" y="11234"/>
                  </a:lnTo>
                  <a:lnTo>
                    <a:pt x="108454" y="11234"/>
                  </a:lnTo>
                  <a:lnTo>
                    <a:pt x="108454" y="13276"/>
                  </a:lnTo>
                  <a:lnTo>
                    <a:pt x="110903" y="25531"/>
                  </a:lnTo>
                  <a:lnTo>
                    <a:pt x="111603" y="31659"/>
                  </a:lnTo>
                  <a:lnTo>
                    <a:pt x="111603" y="35234"/>
                  </a:lnTo>
                  <a:lnTo>
                    <a:pt x="112653" y="38808"/>
                  </a:lnTo>
                  <a:lnTo>
                    <a:pt x="113352" y="40340"/>
                  </a:lnTo>
                  <a:lnTo>
                    <a:pt x="113352" y="43914"/>
                  </a:lnTo>
                  <a:lnTo>
                    <a:pt x="114402" y="44936"/>
                  </a:lnTo>
                  <a:lnTo>
                    <a:pt x="114402" y="45957"/>
                  </a:lnTo>
                  <a:lnTo>
                    <a:pt x="115102" y="45957"/>
                  </a:lnTo>
                  <a:lnTo>
                    <a:pt x="115801" y="47489"/>
                  </a:lnTo>
                  <a:lnTo>
                    <a:pt x="117551" y="48510"/>
                  </a:lnTo>
                  <a:lnTo>
                    <a:pt x="118250" y="48510"/>
                  </a:lnTo>
                  <a:lnTo>
                    <a:pt x="118250" y="51063"/>
                  </a:lnTo>
                  <a:lnTo>
                    <a:pt x="118250" y="53617"/>
                  </a:lnTo>
                  <a:lnTo>
                    <a:pt x="118250" y="60765"/>
                  </a:lnTo>
                  <a:lnTo>
                    <a:pt x="119300" y="62808"/>
                  </a:lnTo>
                  <a:lnTo>
                    <a:pt x="119300" y="65361"/>
                  </a:lnTo>
                  <a:lnTo>
                    <a:pt x="120000" y="66893"/>
                  </a:lnTo>
                  <a:lnTo>
                    <a:pt x="120000" y="67914"/>
                  </a:lnTo>
                  <a:lnTo>
                    <a:pt x="120000" y="67914"/>
                  </a:lnTo>
                  <a:lnTo>
                    <a:pt x="119300" y="71489"/>
                  </a:lnTo>
                  <a:lnTo>
                    <a:pt x="116851" y="78638"/>
                  </a:lnTo>
                  <a:lnTo>
                    <a:pt x="106705" y="84765"/>
                  </a:lnTo>
                  <a:lnTo>
                    <a:pt x="104256" y="88340"/>
                  </a:lnTo>
                  <a:lnTo>
                    <a:pt x="103556" y="89872"/>
                  </a:lnTo>
                  <a:lnTo>
                    <a:pt x="102507" y="89872"/>
                  </a:lnTo>
                  <a:lnTo>
                    <a:pt x="101807" y="89872"/>
                  </a:lnTo>
                  <a:lnTo>
                    <a:pt x="95860" y="90893"/>
                  </a:lnTo>
                  <a:lnTo>
                    <a:pt x="94460" y="89872"/>
                  </a:lnTo>
                  <a:lnTo>
                    <a:pt x="93411" y="88340"/>
                  </a:lnTo>
                  <a:lnTo>
                    <a:pt x="92711" y="88340"/>
                  </a:lnTo>
                  <a:lnTo>
                    <a:pt x="92711" y="88340"/>
                  </a:lnTo>
                  <a:lnTo>
                    <a:pt x="81865" y="85787"/>
                  </a:lnTo>
                  <a:lnTo>
                    <a:pt x="81166" y="87319"/>
                  </a:lnTo>
                  <a:lnTo>
                    <a:pt x="80466" y="87319"/>
                  </a:lnTo>
                  <a:lnTo>
                    <a:pt x="79416" y="88340"/>
                  </a:lnTo>
                  <a:lnTo>
                    <a:pt x="78717" y="89872"/>
                  </a:lnTo>
                  <a:lnTo>
                    <a:pt x="76967" y="89872"/>
                  </a:lnTo>
                  <a:lnTo>
                    <a:pt x="75218" y="89872"/>
                  </a:lnTo>
                  <a:lnTo>
                    <a:pt x="74518" y="90893"/>
                  </a:lnTo>
                  <a:lnTo>
                    <a:pt x="73819" y="90893"/>
                  </a:lnTo>
                  <a:lnTo>
                    <a:pt x="72069" y="94468"/>
                  </a:lnTo>
                  <a:lnTo>
                    <a:pt x="71370" y="97021"/>
                  </a:lnTo>
                  <a:lnTo>
                    <a:pt x="70320" y="98042"/>
                  </a:lnTo>
                  <a:lnTo>
                    <a:pt x="68571" y="99063"/>
                  </a:lnTo>
                  <a:lnTo>
                    <a:pt x="67871" y="100595"/>
                  </a:lnTo>
                  <a:lnTo>
                    <a:pt x="67172" y="103148"/>
                  </a:lnTo>
                  <a:lnTo>
                    <a:pt x="66122" y="103148"/>
                  </a:lnTo>
                  <a:lnTo>
                    <a:pt x="51428" y="112340"/>
                  </a:lnTo>
                  <a:lnTo>
                    <a:pt x="51428" y="113872"/>
                  </a:lnTo>
                  <a:lnTo>
                    <a:pt x="50379" y="113872"/>
                  </a:lnTo>
                  <a:lnTo>
                    <a:pt x="48979" y="113872"/>
                  </a:lnTo>
                  <a:lnTo>
                    <a:pt x="43731" y="113872"/>
                  </a:lnTo>
                  <a:lnTo>
                    <a:pt x="42332" y="113872"/>
                  </a:lnTo>
                  <a:lnTo>
                    <a:pt x="41282" y="112340"/>
                  </a:lnTo>
                  <a:lnTo>
                    <a:pt x="41282" y="112340"/>
                  </a:lnTo>
                  <a:lnTo>
                    <a:pt x="41282" y="112340"/>
                  </a:lnTo>
                  <a:lnTo>
                    <a:pt x="41282" y="111319"/>
                  </a:lnTo>
                  <a:lnTo>
                    <a:pt x="41282" y="111319"/>
                  </a:lnTo>
                  <a:lnTo>
                    <a:pt x="41282" y="110297"/>
                  </a:lnTo>
                  <a:lnTo>
                    <a:pt x="41282" y="108765"/>
                  </a:lnTo>
                  <a:lnTo>
                    <a:pt x="40583" y="108765"/>
                  </a:lnTo>
                  <a:lnTo>
                    <a:pt x="40583" y="108765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54" name="Google Shape;20154;p426"/>
            <p:cNvSpPr/>
            <p:nvPr/>
          </p:nvSpPr>
          <p:spPr>
            <a:xfrm>
              <a:off x="1389995" y="480421"/>
              <a:ext cx="931276" cy="90194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994" y="41533"/>
                  </a:moveTo>
                  <a:lnTo>
                    <a:pt x="4994" y="41533"/>
                  </a:lnTo>
                  <a:lnTo>
                    <a:pt x="4994" y="41254"/>
                  </a:lnTo>
                  <a:lnTo>
                    <a:pt x="4454" y="37630"/>
                  </a:lnTo>
                  <a:lnTo>
                    <a:pt x="4454" y="37630"/>
                  </a:lnTo>
                  <a:lnTo>
                    <a:pt x="4994" y="38327"/>
                  </a:lnTo>
                  <a:lnTo>
                    <a:pt x="5399" y="38606"/>
                  </a:lnTo>
                  <a:lnTo>
                    <a:pt x="6074" y="38606"/>
                  </a:lnTo>
                  <a:lnTo>
                    <a:pt x="7019" y="38327"/>
                  </a:lnTo>
                  <a:lnTo>
                    <a:pt x="7559" y="38606"/>
                  </a:lnTo>
                  <a:lnTo>
                    <a:pt x="8908" y="39581"/>
                  </a:lnTo>
                  <a:lnTo>
                    <a:pt x="8503" y="41254"/>
                  </a:lnTo>
                  <a:lnTo>
                    <a:pt x="7289" y="42926"/>
                  </a:lnTo>
                  <a:lnTo>
                    <a:pt x="7019" y="44599"/>
                  </a:lnTo>
                  <a:lnTo>
                    <a:pt x="6614" y="44878"/>
                  </a:lnTo>
                  <a:lnTo>
                    <a:pt x="6614" y="44878"/>
                  </a:lnTo>
                  <a:lnTo>
                    <a:pt x="7289" y="44878"/>
                  </a:lnTo>
                  <a:lnTo>
                    <a:pt x="7964" y="45156"/>
                  </a:lnTo>
                  <a:lnTo>
                    <a:pt x="10528" y="46132"/>
                  </a:lnTo>
                  <a:lnTo>
                    <a:pt x="10798" y="46132"/>
                  </a:lnTo>
                  <a:lnTo>
                    <a:pt x="11068" y="46550"/>
                  </a:lnTo>
                  <a:lnTo>
                    <a:pt x="11473" y="47526"/>
                  </a:lnTo>
                  <a:lnTo>
                    <a:pt x="12418" y="48780"/>
                  </a:lnTo>
                  <a:lnTo>
                    <a:pt x="12688" y="49477"/>
                  </a:lnTo>
                  <a:lnTo>
                    <a:pt x="13093" y="50174"/>
                  </a:lnTo>
                  <a:lnTo>
                    <a:pt x="13363" y="51149"/>
                  </a:lnTo>
                  <a:lnTo>
                    <a:pt x="13363" y="52125"/>
                  </a:lnTo>
                  <a:lnTo>
                    <a:pt x="13093" y="52822"/>
                  </a:lnTo>
                  <a:lnTo>
                    <a:pt x="13093" y="53797"/>
                  </a:lnTo>
                  <a:lnTo>
                    <a:pt x="14578" y="52822"/>
                  </a:lnTo>
                  <a:lnTo>
                    <a:pt x="15928" y="53379"/>
                  </a:lnTo>
                  <a:lnTo>
                    <a:pt x="17142" y="53379"/>
                  </a:lnTo>
                  <a:lnTo>
                    <a:pt x="18087" y="51846"/>
                  </a:lnTo>
                  <a:lnTo>
                    <a:pt x="19167" y="49477"/>
                  </a:lnTo>
                  <a:lnTo>
                    <a:pt x="19167" y="48501"/>
                  </a:lnTo>
                  <a:lnTo>
                    <a:pt x="18492" y="47526"/>
                  </a:lnTo>
                  <a:lnTo>
                    <a:pt x="18087" y="47526"/>
                  </a:lnTo>
                  <a:lnTo>
                    <a:pt x="17142" y="47526"/>
                  </a:lnTo>
                  <a:lnTo>
                    <a:pt x="16872" y="47247"/>
                  </a:lnTo>
                  <a:lnTo>
                    <a:pt x="16197" y="46550"/>
                  </a:lnTo>
                  <a:lnTo>
                    <a:pt x="15928" y="45574"/>
                  </a:lnTo>
                  <a:lnTo>
                    <a:pt x="15253" y="45156"/>
                  </a:lnTo>
                  <a:lnTo>
                    <a:pt x="15253" y="45156"/>
                  </a:lnTo>
                  <a:lnTo>
                    <a:pt x="15253" y="44878"/>
                  </a:lnTo>
                  <a:lnTo>
                    <a:pt x="15253" y="44878"/>
                  </a:lnTo>
                  <a:lnTo>
                    <a:pt x="15253" y="44599"/>
                  </a:lnTo>
                  <a:lnTo>
                    <a:pt x="16602" y="43205"/>
                  </a:lnTo>
                  <a:lnTo>
                    <a:pt x="15658" y="41254"/>
                  </a:lnTo>
                  <a:lnTo>
                    <a:pt x="15658" y="40557"/>
                  </a:lnTo>
                  <a:lnTo>
                    <a:pt x="16602" y="39581"/>
                  </a:lnTo>
                  <a:lnTo>
                    <a:pt x="17547" y="39303"/>
                  </a:lnTo>
                  <a:lnTo>
                    <a:pt x="17817" y="38885"/>
                  </a:lnTo>
                  <a:lnTo>
                    <a:pt x="18087" y="38327"/>
                  </a:lnTo>
                  <a:lnTo>
                    <a:pt x="18087" y="37630"/>
                  </a:lnTo>
                  <a:lnTo>
                    <a:pt x="17817" y="36236"/>
                  </a:lnTo>
                  <a:lnTo>
                    <a:pt x="17817" y="35679"/>
                  </a:lnTo>
                  <a:lnTo>
                    <a:pt x="18492" y="34285"/>
                  </a:lnTo>
                  <a:lnTo>
                    <a:pt x="21057" y="32055"/>
                  </a:lnTo>
                  <a:lnTo>
                    <a:pt x="21327" y="31358"/>
                  </a:lnTo>
                  <a:lnTo>
                    <a:pt x="21597" y="30662"/>
                  </a:lnTo>
                  <a:lnTo>
                    <a:pt x="21597" y="29965"/>
                  </a:lnTo>
                  <a:lnTo>
                    <a:pt x="22002" y="29686"/>
                  </a:lnTo>
                  <a:lnTo>
                    <a:pt x="22677" y="29407"/>
                  </a:lnTo>
                  <a:lnTo>
                    <a:pt x="22947" y="28710"/>
                  </a:lnTo>
                  <a:lnTo>
                    <a:pt x="23217" y="28013"/>
                  </a:lnTo>
                  <a:lnTo>
                    <a:pt x="23622" y="26062"/>
                  </a:lnTo>
                  <a:lnTo>
                    <a:pt x="24566" y="23414"/>
                  </a:lnTo>
                  <a:lnTo>
                    <a:pt x="24566" y="22160"/>
                  </a:lnTo>
                  <a:lnTo>
                    <a:pt x="24161" y="21184"/>
                  </a:lnTo>
                  <a:lnTo>
                    <a:pt x="23622" y="19094"/>
                  </a:lnTo>
                  <a:lnTo>
                    <a:pt x="23622" y="18536"/>
                  </a:lnTo>
                  <a:lnTo>
                    <a:pt x="23622" y="17560"/>
                  </a:lnTo>
                  <a:lnTo>
                    <a:pt x="23217" y="17142"/>
                  </a:lnTo>
                  <a:lnTo>
                    <a:pt x="22947" y="16864"/>
                  </a:lnTo>
                  <a:lnTo>
                    <a:pt x="22272" y="15888"/>
                  </a:lnTo>
                  <a:lnTo>
                    <a:pt x="22677" y="14494"/>
                  </a:lnTo>
                  <a:lnTo>
                    <a:pt x="22947" y="12822"/>
                  </a:lnTo>
                  <a:lnTo>
                    <a:pt x="23622" y="12264"/>
                  </a:lnTo>
                  <a:lnTo>
                    <a:pt x="25511" y="11567"/>
                  </a:lnTo>
                  <a:lnTo>
                    <a:pt x="26456" y="11846"/>
                  </a:lnTo>
                  <a:lnTo>
                    <a:pt x="26456" y="12543"/>
                  </a:lnTo>
                  <a:lnTo>
                    <a:pt x="27671" y="13519"/>
                  </a:lnTo>
                  <a:lnTo>
                    <a:pt x="27671" y="13519"/>
                  </a:lnTo>
                  <a:lnTo>
                    <a:pt x="28346" y="13240"/>
                  </a:lnTo>
                  <a:lnTo>
                    <a:pt x="28346" y="12822"/>
                  </a:lnTo>
                  <a:lnTo>
                    <a:pt x="28346" y="12543"/>
                  </a:lnTo>
                  <a:lnTo>
                    <a:pt x="28751" y="12264"/>
                  </a:lnTo>
                  <a:lnTo>
                    <a:pt x="29291" y="11567"/>
                  </a:lnTo>
                  <a:lnTo>
                    <a:pt x="29696" y="11289"/>
                  </a:lnTo>
                  <a:lnTo>
                    <a:pt x="29696" y="11846"/>
                  </a:lnTo>
                  <a:lnTo>
                    <a:pt x="30641" y="17560"/>
                  </a:lnTo>
                  <a:lnTo>
                    <a:pt x="30641" y="18118"/>
                  </a:lnTo>
                  <a:lnTo>
                    <a:pt x="30911" y="18536"/>
                  </a:lnTo>
                  <a:lnTo>
                    <a:pt x="31181" y="18815"/>
                  </a:lnTo>
                  <a:lnTo>
                    <a:pt x="32260" y="19094"/>
                  </a:lnTo>
                  <a:lnTo>
                    <a:pt x="32530" y="19512"/>
                  </a:lnTo>
                  <a:lnTo>
                    <a:pt x="33475" y="21463"/>
                  </a:lnTo>
                  <a:lnTo>
                    <a:pt x="34150" y="22160"/>
                  </a:lnTo>
                  <a:lnTo>
                    <a:pt x="35095" y="22717"/>
                  </a:lnTo>
                  <a:lnTo>
                    <a:pt x="36040" y="23135"/>
                  </a:lnTo>
                  <a:lnTo>
                    <a:pt x="40494" y="22439"/>
                  </a:lnTo>
                  <a:lnTo>
                    <a:pt x="41169" y="22160"/>
                  </a:lnTo>
                  <a:lnTo>
                    <a:pt x="41844" y="21184"/>
                  </a:lnTo>
                  <a:lnTo>
                    <a:pt x="41439" y="20766"/>
                  </a:lnTo>
                  <a:lnTo>
                    <a:pt x="41439" y="20209"/>
                  </a:lnTo>
                  <a:lnTo>
                    <a:pt x="41439" y="19094"/>
                  </a:lnTo>
                  <a:lnTo>
                    <a:pt x="41844" y="18815"/>
                  </a:lnTo>
                  <a:lnTo>
                    <a:pt x="42114" y="18815"/>
                  </a:lnTo>
                  <a:lnTo>
                    <a:pt x="43329" y="19094"/>
                  </a:lnTo>
                  <a:lnTo>
                    <a:pt x="43734" y="19094"/>
                  </a:lnTo>
                  <a:lnTo>
                    <a:pt x="44679" y="18815"/>
                  </a:lnTo>
                  <a:lnTo>
                    <a:pt x="46839" y="17142"/>
                  </a:lnTo>
                  <a:lnTo>
                    <a:pt x="48863" y="16445"/>
                  </a:lnTo>
                  <a:lnTo>
                    <a:pt x="49403" y="16445"/>
                  </a:lnTo>
                  <a:lnTo>
                    <a:pt x="50348" y="16445"/>
                  </a:lnTo>
                  <a:lnTo>
                    <a:pt x="51293" y="17142"/>
                  </a:lnTo>
                  <a:lnTo>
                    <a:pt x="51698" y="18118"/>
                  </a:lnTo>
                  <a:lnTo>
                    <a:pt x="51968" y="19094"/>
                  </a:lnTo>
                  <a:lnTo>
                    <a:pt x="52373" y="20487"/>
                  </a:lnTo>
                  <a:lnTo>
                    <a:pt x="52913" y="21463"/>
                  </a:lnTo>
                  <a:lnTo>
                    <a:pt x="54533" y="22439"/>
                  </a:lnTo>
                  <a:lnTo>
                    <a:pt x="55208" y="23414"/>
                  </a:lnTo>
                  <a:lnTo>
                    <a:pt x="55478" y="24808"/>
                  </a:lnTo>
                  <a:lnTo>
                    <a:pt x="56827" y="24808"/>
                  </a:lnTo>
                  <a:lnTo>
                    <a:pt x="58447" y="23832"/>
                  </a:lnTo>
                  <a:lnTo>
                    <a:pt x="59392" y="23135"/>
                  </a:lnTo>
                  <a:lnTo>
                    <a:pt x="59662" y="21742"/>
                  </a:lnTo>
                  <a:lnTo>
                    <a:pt x="58987" y="20766"/>
                  </a:lnTo>
                  <a:lnTo>
                    <a:pt x="57097" y="19094"/>
                  </a:lnTo>
                  <a:lnTo>
                    <a:pt x="56827" y="18536"/>
                  </a:lnTo>
                  <a:lnTo>
                    <a:pt x="56422" y="18118"/>
                  </a:lnTo>
                  <a:lnTo>
                    <a:pt x="56422" y="17560"/>
                  </a:lnTo>
                  <a:lnTo>
                    <a:pt x="56422" y="16864"/>
                  </a:lnTo>
                  <a:lnTo>
                    <a:pt x="56827" y="16167"/>
                  </a:lnTo>
                  <a:lnTo>
                    <a:pt x="57367" y="15191"/>
                  </a:lnTo>
                  <a:lnTo>
                    <a:pt x="57772" y="14912"/>
                  </a:lnTo>
                  <a:lnTo>
                    <a:pt x="58042" y="13519"/>
                  </a:lnTo>
                  <a:lnTo>
                    <a:pt x="57367" y="12822"/>
                  </a:lnTo>
                  <a:lnTo>
                    <a:pt x="56827" y="12822"/>
                  </a:lnTo>
                  <a:lnTo>
                    <a:pt x="55208" y="12543"/>
                  </a:lnTo>
                  <a:lnTo>
                    <a:pt x="53858" y="12264"/>
                  </a:lnTo>
                  <a:lnTo>
                    <a:pt x="53318" y="11567"/>
                  </a:lnTo>
                  <a:lnTo>
                    <a:pt x="53588" y="10313"/>
                  </a:lnTo>
                  <a:lnTo>
                    <a:pt x="53318" y="9895"/>
                  </a:lnTo>
                  <a:lnTo>
                    <a:pt x="52913" y="9895"/>
                  </a:lnTo>
                  <a:lnTo>
                    <a:pt x="52913" y="9198"/>
                  </a:lnTo>
                  <a:lnTo>
                    <a:pt x="52913" y="8919"/>
                  </a:lnTo>
                  <a:lnTo>
                    <a:pt x="52913" y="8222"/>
                  </a:lnTo>
                  <a:lnTo>
                    <a:pt x="52643" y="6968"/>
                  </a:lnTo>
                  <a:lnTo>
                    <a:pt x="52643" y="6271"/>
                  </a:lnTo>
                  <a:lnTo>
                    <a:pt x="52913" y="5993"/>
                  </a:lnTo>
                  <a:lnTo>
                    <a:pt x="53858" y="5017"/>
                  </a:lnTo>
                  <a:lnTo>
                    <a:pt x="53858" y="4320"/>
                  </a:lnTo>
                  <a:lnTo>
                    <a:pt x="54263" y="2369"/>
                  </a:lnTo>
                  <a:lnTo>
                    <a:pt x="54533" y="1951"/>
                  </a:lnTo>
                  <a:lnTo>
                    <a:pt x="54938" y="1672"/>
                  </a:lnTo>
                  <a:lnTo>
                    <a:pt x="58447" y="0"/>
                  </a:lnTo>
                  <a:lnTo>
                    <a:pt x="59392" y="0"/>
                  </a:lnTo>
                  <a:lnTo>
                    <a:pt x="59932" y="418"/>
                  </a:lnTo>
                  <a:lnTo>
                    <a:pt x="60337" y="975"/>
                  </a:lnTo>
                  <a:lnTo>
                    <a:pt x="59932" y="2369"/>
                  </a:lnTo>
                  <a:lnTo>
                    <a:pt x="60337" y="2926"/>
                  </a:lnTo>
                  <a:lnTo>
                    <a:pt x="61957" y="3344"/>
                  </a:lnTo>
                  <a:lnTo>
                    <a:pt x="62227" y="3623"/>
                  </a:lnTo>
                  <a:lnTo>
                    <a:pt x="62497" y="3623"/>
                  </a:lnTo>
                  <a:lnTo>
                    <a:pt x="62902" y="4041"/>
                  </a:lnTo>
                  <a:lnTo>
                    <a:pt x="63442" y="4320"/>
                  </a:lnTo>
                  <a:lnTo>
                    <a:pt x="63847" y="4320"/>
                  </a:lnTo>
                  <a:lnTo>
                    <a:pt x="65061" y="4041"/>
                  </a:lnTo>
                  <a:lnTo>
                    <a:pt x="68031" y="4320"/>
                  </a:lnTo>
                  <a:lnTo>
                    <a:pt x="68976" y="4041"/>
                  </a:lnTo>
                  <a:lnTo>
                    <a:pt x="68976" y="3344"/>
                  </a:lnTo>
                  <a:lnTo>
                    <a:pt x="69246" y="3623"/>
                  </a:lnTo>
                  <a:lnTo>
                    <a:pt x="69921" y="5017"/>
                  </a:lnTo>
                  <a:lnTo>
                    <a:pt x="70191" y="5296"/>
                  </a:lnTo>
                  <a:lnTo>
                    <a:pt x="70461" y="5993"/>
                  </a:lnTo>
                  <a:lnTo>
                    <a:pt x="70866" y="6271"/>
                  </a:lnTo>
                  <a:lnTo>
                    <a:pt x="71136" y="6271"/>
                  </a:lnTo>
                  <a:lnTo>
                    <a:pt x="73025" y="6271"/>
                  </a:lnTo>
                  <a:lnTo>
                    <a:pt x="73970" y="6689"/>
                  </a:lnTo>
                  <a:lnTo>
                    <a:pt x="76265" y="7665"/>
                  </a:lnTo>
                  <a:lnTo>
                    <a:pt x="76535" y="7944"/>
                  </a:lnTo>
                  <a:lnTo>
                    <a:pt x="76535" y="8222"/>
                  </a:lnTo>
                  <a:lnTo>
                    <a:pt x="76940" y="8919"/>
                  </a:lnTo>
                  <a:lnTo>
                    <a:pt x="77210" y="10592"/>
                  </a:lnTo>
                  <a:lnTo>
                    <a:pt x="77480" y="11289"/>
                  </a:lnTo>
                  <a:lnTo>
                    <a:pt x="77480" y="11567"/>
                  </a:lnTo>
                  <a:lnTo>
                    <a:pt x="77480" y="11567"/>
                  </a:lnTo>
                  <a:lnTo>
                    <a:pt x="77210" y="11846"/>
                  </a:lnTo>
                  <a:lnTo>
                    <a:pt x="77210" y="12264"/>
                  </a:lnTo>
                  <a:lnTo>
                    <a:pt x="76940" y="12543"/>
                  </a:lnTo>
                  <a:lnTo>
                    <a:pt x="76535" y="12822"/>
                  </a:lnTo>
                  <a:lnTo>
                    <a:pt x="76535" y="13240"/>
                  </a:lnTo>
                  <a:lnTo>
                    <a:pt x="76265" y="13240"/>
                  </a:lnTo>
                  <a:lnTo>
                    <a:pt x="75590" y="13519"/>
                  </a:lnTo>
                  <a:lnTo>
                    <a:pt x="74645" y="13519"/>
                  </a:lnTo>
                  <a:lnTo>
                    <a:pt x="74645" y="13519"/>
                  </a:lnTo>
                  <a:lnTo>
                    <a:pt x="74375" y="13519"/>
                  </a:lnTo>
                  <a:lnTo>
                    <a:pt x="73700" y="14494"/>
                  </a:lnTo>
                  <a:lnTo>
                    <a:pt x="73700" y="15191"/>
                  </a:lnTo>
                  <a:lnTo>
                    <a:pt x="75320" y="16167"/>
                  </a:lnTo>
                  <a:lnTo>
                    <a:pt x="75590" y="16445"/>
                  </a:lnTo>
                  <a:lnTo>
                    <a:pt x="75995" y="16864"/>
                  </a:lnTo>
                  <a:lnTo>
                    <a:pt x="75995" y="17142"/>
                  </a:lnTo>
                  <a:lnTo>
                    <a:pt x="75995" y="17560"/>
                  </a:lnTo>
                  <a:lnTo>
                    <a:pt x="75995" y="17839"/>
                  </a:lnTo>
                  <a:lnTo>
                    <a:pt x="75995" y="17839"/>
                  </a:lnTo>
                  <a:lnTo>
                    <a:pt x="75995" y="18536"/>
                  </a:lnTo>
                  <a:lnTo>
                    <a:pt x="76265" y="18815"/>
                  </a:lnTo>
                  <a:lnTo>
                    <a:pt x="76535" y="20209"/>
                  </a:lnTo>
                  <a:lnTo>
                    <a:pt x="76940" y="20766"/>
                  </a:lnTo>
                  <a:lnTo>
                    <a:pt x="76940" y="21184"/>
                  </a:lnTo>
                  <a:lnTo>
                    <a:pt x="76535" y="22717"/>
                  </a:lnTo>
                  <a:lnTo>
                    <a:pt x="76265" y="23832"/>
                  </a:lnTo>
                  <a:lnTo>
                    <a:pt x="76265" y="24111"/>
                  </a:lnTo>
                  <a:lnTo>
                    <a:pt x="76265" y="24390"/>
                  </a:lnTo>
                  <a:lnTo>
                    <a:pt x="76265" y="25783"/>
                  </a:lnTo>
                  <a:lnTo>
                    <a:pt x="76535" y="28013"/>
                  </a:lnTo>
                  <a:lnTo>
                    <a:pt x="76535" y="28710"/>
                  </a:lnTo>
                  <a:lnTo>
                    <a:pt x="76265" y="28710"/>
                  </a:lnTo>
                  <a:lnTo>
                    <a:pt x="76265" y="28989"/>
                  </a:lnTo>
                  <a:lnTo>
                    <a:pt x="75320" y="30383"/>
                  </a:lnTo>
                  <a:lnTo>
                    <a:pt x="75050" y="30662"/>
                  </a:lnTo>
                  <a:lnTo>
                    <a:pt x="75050" y="31080"/>
                  </a:lnTo>
                  <a:lnTo>
                    <a:pt x="74645" y="31637"/>
                  </a:lnTo>
                  <a:lnTo>
                    <a:pt x="74645" y="33031"/>
                  </a:lnTo>
                  <a:lnTo>
                    <a:pt x="74645" y="33728"/>
                  </a:lnTo>
                  <a:lnTo>
                    <a:pt x="74375" y="34006"/>
                  </a:lnTo>
                  <a:lnTo>
                    <a:pt x="73970" y="34285"/>
                  </a:lnTo>
                  <a:lnTo>
                    <a:pt x="73970" y="34703"/>
                  </a:lnTo>
                  <a:lnTo>
                    <a:pt x="73700" y="34982"/>
                  </a:lnTo>
                  <a:lnTo>
                    <a:pt x="73700" y="35679"/>
                  </a:lnTo>
                  <a:lnTo>
                    <a:pt x="73430" y="36236"/>
                  </a:lnTo>
                  <a:lnTo>
                    <a:pt x="73700" y="36655"/>
                  </a:lnTo>
                  <a:lnTo>
                    <a:pt x="73700" y="36655"/>
                  </a:lnTo>
                  <a:lnTo>
                    <a:pt x="73700" y="36933"/>
                  </a:lnTo>
                  <a:lnTo>
                    <a:pt x="73970" y="36933"/>
                  </a:lnTo>
                  <a:lnTo>
                    <a:pt x="73970" y="37351"/>
                  </a:lnTo>
                  <a:lnTo>
                    <a:pt x="74375" y="37351"/>
                  </a:lnTo>
                  <a:lnTo>
                    <a:pt x="75050" y="37351"/>
                  </a:lnTo>
                  <a:lnTo>
                    <a:pt x="75320" y="37351"/>
                  </a:lnTo>
                  <a:lnTo>
                    <a:pt x="75320" y="37630"/>
                  </a:lnTo>
                  <a:lnTo>
                    <a:pt x="75320" y="37909"/>
                  </a:lnTo>
                  <a:lnTo>
                    <a:pt x="75590" y="38606"/>
                  </a:lnTo>
                  <a:lnTo>
                    <a:pt x="75590" y="38885"/>
                  </a:lnTo>
                  <a:lnTo>
                    <a:pt x="75590" y="38885"/>
                  </a:lnTo>
                  <a:lnTo>
                    <a:pt x="75995" y="39303"/>
                  </a:lnTo>
                  <a:lnTo>
                    <a:pt x="75995" y="39303"/>
                  </a:lnTo>
                  <a:lnTo>
                    <a:pt x="76265" y="39860"/>
                  </a:lnTo>
                  <a:lnTo>
                    <a:pt x="76535" y="40278"/>
                  </a:lnTo>
                  <a:lnTo>
                    <a:pt x="76535" y="40557"/>
                  </a:lnTo>
                  <a:lnTo>
                    <a:pt x="76535" y="40975"/>
                  </a:lnTo>
                  <a:lnTo>
                    <a:pt x="76265" y="41533"/>
                  </a:lnTo>
                  <a:lnTo>
                    <a:pt x="76265" y="41951"/>
                  </a:lnTo>
                  <a:lnTo>
                    <a:pt x="76265" y="42508"/>
                  </a:lnTo>
                  <a:lnTo>
                    <a:pt x="76265" y="42508"/>
                  </a:lnTo>
                  <a:lnTo>
                    <a:pt x="76535" y="43205"/>
                  </a:lnTo>
                  <a:lnTo>
                    <a:pt x="77210" y="44878"/>
                  </a:lnTo>
                  <a:lnTo>
                    <a:pt x="77210" y="44878"/>
                  </a:lnTo>
                  <a:lnTo>
                    <a:pt x="77480" y="45156"/>
                  </a:lnTo>
                  <a:lnTo>
                    <a:pt x="77480" y="45156"/>
                  </a:lnTo>
                  <a:lnTo>
                    <a:pt x="78155" y="45156"/>
                  </a:lnTo>
                  <a:lnTo>
                    <a:pt x="78560" y="45574"/>
                  </a:lnTo>
                  <a:lnTo>
                    <a:pt x="78830" y="45574"/>
                  </a:lnTo>
                  <a:lnTo>
                    <a:pt x="78830" y="45853"/>
                  </a:lnTo>
                  <a:lnTo>
                    <a:pt x="78830" y="46550"/>
                  </a:lnTo>
                  <a:lnTo>
                    <a:pt x="78830" y="46829"/>
                  </a:lnTo>
                  <a:lnTo>
                    <a:pt x="79100" y="46829"/>
                  </a:lnTo>
                  <a:lnTo>
                    <a:pt x="79505" y="47247"/>
                  </a:lnTo>
                  <a:lnTo>
                    <a:pt x="79775" y="47247"/>
                  </a:lnTo>
                  <a:lnTo>
                    <a:pt x="80044" y="47247"/>
                  </a:lnTo>
                  <a:lnTo>
                    <a:pt x="80044" y="47247"/>
                  </a:lnTo>
                  <a:lnTo>
                    <a:pt x="80449" y="47247"/>
                  </a:lnTo>
                  <a:lnTo>
                    <a:pt x="80449" y="46829"/>
                  </a:lnTo>
                  <a:lnTo>
                    <a:pt x="81124" y="46132"/>
                  </a:lnTo>
                  <a:lnTo>
                    <a:pt x="81124" y="46132"/>
                  </a:lnTo>
                  <a:lnTo>
                    <a:pt x="81394" y="46132"/>
                  </a:lnTo>
                  <a:lnTo>
                    <a:pt x="82339" y="46132"/>
                  </a:lnTo>
                  <a:lnTo>
                    <a:pt x="82609" y="45853"/>
                  </a:lnTo>
                  <a:lnTo>
                    <a:pt x="83014" y="45853"/>
                  </a:lnTo>
                  <a:lnTo>
                    <a:pt x="83014" y="45853"/>
                  </a:lnTo>
                  <a:lnTo>
                    <a:pt x="83014" y="45574"/>
                  </a:lnTo>
                  <a:lnTo>
                    <a:pt x="83284" y="45574"/>
                  </a:lnTo>
                  <a:lnTo>
                    <a:pt x="83284" y="45156"/>
                  </a:lnTo>
                  <a:lnTo>
                    <a:pt x="83284" y="44878"/>
                  </a:lnTo>
                  <a:lnTo>
                    <a:pt x="83284" y="44599"/>
                  </a:lnTo>
                  <a:lnTo>
                    <a:pt x="83284" y="44181"/>
                  </a:lnTo>
                  <a:lnTo>
                    <a:pt x="83284" y="43902"/>
                  </a:lnTo>
                  <a:lnTo>
                    <a:pt x="83284" y="43902"/>
                  </a:lnTo>
                  <a:lnTo>
                    <a:pt x="83554" y="43484"/>
                  </a:lnTo>
                  <a:lnTo>
                    <a:pt x="83554" y="43484"/>
                  </a:lnTo>
                  <a:lnTo>
                    <a:pt x="84229" y="43484"/>
                  </a:lnTo>
                  <a:lnTo>
                    <a:pt x="84634" y="43484"/>
                  </a:lnTo>
                  <a:lnTo>
                    <a:pt x="85174" y="43205"/>
                  </a:lnTo>
                  <a:lnTo>
                    <a:pt x="85579" y="43205"/>
                  </a:lnTo>
                  <a:lnTo>
                    <a:pt x="85579" y="43205"/>
                  </a:lnTo>
                  <a:lnTo>
                    <a:pt x="85849" y="43205"/>
                  </a:lnTo>
                  <a:lnTo>
                    <a:pt x="86524" y="43484"/>
                  </a:lnTo>
                  <a:lnTo>
                    <a:pt x="86524" y="43484"/>
                  </a:lnTo>
                  <a:lnTo>
                    <a:pt x="86794" y="43484"/>
                  </a:lnTo>
                  <a:lnTo>
                    <a:pt x="88143" y="42926"/>
                  </a:lnTo>
                  <a:lnTo>
                    <a:pt x="88413" y="42926"/>
                  </a:lnTo>
                  <a:lnTo>
                    <a:pt x="88683" y="42926"/>
                  </a:lnTo>
                  <a:lnTo>
                    <a:pt x="89088" y="43205"/>
                  </a:lnTo>
                  <a:lnTo>
                    <a:pt x="90033" y="43484"/>
                  </a:lnTo>
                  <a:lnTo>
                    <a:pt x="88683" y="46132"/>
                  </a:lnTo>
                  <a:lnTo>
                    <a:pt x="88413" y="46829"/>
                  </a:lnTo>
                  <a:lnTo>
                    <a:pt x="88143" y="48501"/>
                  </a:lnTo>
                  <a:lnTo>
                    <a:pt x="87469" y="50174"/>
                  </a:lnTo>
                  <a:lnTo>
                    <a:pt x="86794" y="50871"/>
                  </a:lnTo>
                  <a:lnTo>
                    <a:pt x="83554" y="57700"/>
                  </a:lnTo>
                  <a:lnTo>
                    <a:pt x="83554" y="58675"/>
                  </a:lnTo>
                  <a:lnTo>
                    <a:pt x="83959" y="60348"/>
                  </a:lnTo>
                  <a:lnTo>
                    <a:pt x="84904" y="64390"/>
                  </a:lnTo>
                  <a:lnTo>
                    <a:pt x="85174" y="66620"/>
                  </a:lnTo>
                  <a:lnTo>
                    <a:pt x="84904" y="66620"/>
                  </a:lnTo>
                  <a:lnTo>
                    <a:pt x="84904" y="66898"/>
                  </a:lnTo>
                  <a:lnTo>
                    <a:pt x="84904" y="67317"/>
                  </a:lnTo>
                  <a:lnTo>
                    <a:pt x="85174" y="67595"/>
                  </a:lnTo>
                  <a:lnTo>
                    <a:pt x="85174" y="68292"/>
                  </a:lnTo>
                  <a:lnTo>
                    <a:pt x="85849" y="68989"/>
                  </a:lnTo>
                  <a:lnTo>
                    <a:pt x="86794" y="68571"/>
                  </a:lnTo>
                  <a:lnTo>
                    <a:pt x="87469" y="68571"/>
                  </a:lnTo>
                  <a:lnTo>
                    <a:pt x="87739" y="69547"/>
                  </a:lnTo>
                  <a:lnTo>
                    <a:pt x="87739" y="70940"/>
                  </a:lnTo>
                  <a:lnTo>
                    <a:pt x="88143" y="71219"/>
                  </a:lnTo>
                  <a:lnTo>
                    <a:pt x="88413" y="71637"/>
                  </a:lnTo>
                  <a:lnTo>
                    <a:pt x="88413" y="71916"/>
                  </a:lnTo>
                  <a:lnTo>
                    <a:pt x="88143" y="72613"/>
                  </a:lnTo>
                  <a:lnTo>
                    <a:pt x="88413" y="73867"/>
                  </a:lnTo>
                  <a:lnTo>
                    <a:pt x="88143" y="74564"/>
                  </a:lnTo>
                  <a:lnTo>
                    <a:pt x="89088" y="74564"/>
                  </a:lnTo>
                  <a:lnTo>
                    <a:pt x="89358" y="74564"/>
                  </a:lnTo>
                  <a:lnTo>
                    <a:pt x="89628" y="74564"/>
                  </a:lnTo>
                  <a:lnTo>
                    <a:pt x="89628" y="74564"/>
                  </a:lnTo>
                  <a:lnTo>
                    <a:pt x="90033" y="74843"/>
                  </a:lnTo>
                  <a:lnTo>
                    <a:pt x="90303" y="75261"/>
                  </a:lnTo>
                  <a:lnTo>
                    <a:pt x="90303" y="75540"/>
                  </a:lnTo>
                  <a:lnTo>
                    <a:pt x="90303" y="75540"/>
                  </a:lnTo>
                  <a:lnTo>
                    <a:pt x="90573" y="75818"/>
                  </a:lnTo>
                  <a:lnTo>
                    <a:pt x="90573" y="75818"/>
                  </a:lnTo>
                  <a:lnTo>
                    <a:pt x="90978" y="75540"/>
                  </a:lnTo>
                  <a:lnTo>
                    <a:pt x="91248" y="75540"/>
                  </a:lnTo>
                  <a:lnTo>
                    <a:pt x="91248" y="75261"/>
                  </a:lnTo>
                  <a:lnTo>
                    <a:pt x="91248" y="74843"/>
                  </a:lnTo>
                  <a:lnTo>
                    <a:pt x="91653" y="74843"/>
                  </a:lnTo>
                  <a:lnTo>
                    <a:pt x="91653" y="74843"/>
                  </a:lnTo>
                  <a:lnTo>
                    <a:pt x="91923" y="74843"/>
                  </a:lnTo>
                  <a:lnTo>
                    <a:pt x="92598" y="74843"/>
                  </a:lnTo>
                  <a:lnTo>
                    <a:pt x="93813" y="76236"/>
                  </a:lnTo>
                  <a:lnTo>
                    <a:pt x="94218" y="76515"/>
                  </a:lnTo>
                  <a:lnTo>
                    <a:pt x="94488" y="76794"/>
                  </a:lnTo>
                  <a:lnTo>
                    <a:pt x="94488" y="77212"/>
                  </a:lnTo>
                  <a:lnTo>
                    <a:pt x="98942" y="79860"/>
                  </a:lnTo>
                  <a:lnTo>
                    <a:pt x="100157" y="80139"/>
                  </a:lnTo>
                  <a:lnTo>
                    <a:pt x="100562" y="80139"/>
                  </a:lnTo>
                  <a:lnTo>
                    <a:pt x="100832" y="80418"/>
                  </a:lnTo>
                  <a:lnTo>
                    <a:pt x="101237" y="80836"/>
                  </a:lnTo>
                  <a:lnTo>
                    <a:pt x="101237" y="80836"/>
                  </a:lnTo>
                  <a:lnTo>
                    <a:pt x="101507" y="81114"/>
                  </a:lnTo>
                  <a:lnTo>
                    <a:pt x="101507" y="81114"/>
                  </a:lnTo>
                  <a:lnTo>
                    <a:pt x="101507" y="81533"/>
                  </a:lnTo>
                  <a:lnTo>
                    <a:pt x="101237" y="81811"/>
                  </a:lnTo>
                  <a:lnTo>
                    <a:pt x="101237" y="82090"/>
                  </a:lnTo>
                  <a:lnTo>
                    <a:pt x="101237" y="82090"/>
                  </a:lnTo>
                  <a:lnTo>
                    <a:pt x="101237" y="82508"/>
                  </a:lnTo>
                  <a:lnTo>
                    <a:pt x="101507" y="82508"/>
                  </a:lnTo>
                  <a:lnTo>
                    <a:pt x="101507" y="82508"/>
                  </a:lnTo>
                  <a:lnTo>
                    <a:pt x="101777" y="82787"/>
                  </a:lnTo>
                  <a:lnTo>
                    <a:pt x="101777" y="82787"/>
                  </a:lnTo>
                  <a:lnTo>
                    <a:pt x="102452" y="82787"/>
                  </a:lnTo>
                  <a:lnTo>
                    <a:pt x="103127" y="82508"/>
                  </a:lnTo>
                  <a:lnTo>
                    <a:pt x="103127" y="82508"/>
                  </a:lnTo>
                  <a:lnTo>
                    <a:pt x="103397" y="82508"/>
                  </a:lnTo>
                  <a:lnTo>
                    <a:pt x="103802" y="82787"/>
                  </a:lnTo>
                  <a:lnTo>
                    <a:pt x="103802" y="83066"/>
                  </a:lnTo>
                  <a:lnTo>
                    <a:pt x="103802" y="83066"/>
                  </a:lnTo>
                  <a:lnTo>
                    <a:pt x="103397" y="83763"/>
                  </a:lnTo>
                  <a:lnTo>
                    <a:pt x="103397" y="83763"/>
                  </a:lnTo>
                  <a:lnTo>
                    <a:pt x="103397" y="84041"/>
                  </a:lnTo>
                  <a:lnTo>
                    <a:pt x="103397" y="84041"/>
                  </a:lnTo>
                  <a:lnTo>
                    <a:pt x="103802" y="84459"/>
                  </a:lnTo>
                  <a:lnTo>
                    <a:pt x="103802" y="84459"/>
                  </a:lnTo>
                  <a:lnTo>
                    <a:pt x="104341" y="85156"/>
                  </a:lnTo>
                  <a:lnTo>
                    <a:pt x="104746" y="85435"/>
                  </a:lnTo>
                  <a:lnTo>
                    <a:pt x="105016" y="85435"/>
                  </a:lnTo>
                  <a:lnTo>
                    <a:pt x="105286" y="85435"/>
                  </a:lnTo>
                  <a:lnTo>
                    <a:pt x="105286" y="85435"/>
                  </a:lnTo>
                  <a:lnTo>
                    <a:pt x="105691" y="85156"/>
                  </a:lnTo>
                  <a:lnTo>
                    <a:pt x="105961" y="84738"/>
                  </a:lnTo>
                  <a:lnTo>
                    <a:pt x="105961" y="84738"/>
                  </a:lnTo>
                  <a:lnTo>
                    <a:pt x="105961" y="84459"/>
                  </a:lnTo>
                  <a:lnTo>
                    <a:pt x="107311" y="84459"/>
                  </a:lnTo>
                  <a:lnTo>
                    <a:pt x="107581" y="84041"/>
                  </a:lnTo>
                  <a:lnTo>
                    <a:pt x="107581" y="84041"/>
                  </a:lnTo>
                  <a:lnTo>
                    <a:pt x="107851" y="83763"/>
                  </a:lnTo>
                  <a:lnTo>
                    <a:pt x="108256" y="83763"/>
                  </a:lnTo>
                  <a:lnTo>
                    <a:pt x="108526" y="83763"/>
                  </a:lnTo>
                  <a:lnTo>
                    <a:pt x="109741" y="84041"/>
                  </a:lnTo>
                  <a:lnTo>
                    <a:pt x="110146" y="84459"/>
                  </a:lnTo>
                  <a:lnTo>
                    <a:pt x="109741" y="85156"/>
                  </a:lnTo>
                  <a:lnTo>
                    <a:pt x="109471" y="85156"/>
                  </a:lnTo>
                  <a:lnTo>
                    <a:pt x="109471" y="85435"/>
                  </a:lnTo>
                  <a:lnTo>
                    <a:pt x="109471" y="85435"/>
                  </a:lnTo>
                  <a:lnTo>
                    <a:pt x="109741" y="86689"/>
                  </a:lnTo>
                  <a:lnTo>
                    <a:pt x="109741" y="86689"/>
                  </a:lnTo>
                  <a:lnTo>
                    <a:pt x="110821" y="87108"/>
                  </a:lnTo>
                  <a:lnTo>
                    <a:pt x="112980" y="86689"/>
                  </a:lnTo>
                  <a:lnTo>
                    <a:pt x="113250" y="88083"/>
                  </a:lnTo>
                  <a:lnTo>
                    <a:pt x="114600" y="89337"/>
                  </a:lnTo>
                  <a:lnTo>
                    <a:pt x="118380" y="91010"/>
                  </a:lnTo>
                  <a:lnTo>
                    <a:pt x="119055" y="91010"/>
                  </a:lnTo>
                  <a:lnTo>
                    <a:pt x="119730" y="91428"/>
                  </a:lnTo>
                  <a:lnTo>
                    <a:pt x="120000" y="92404"/>
                  </a:lnTo>
                  <a:lnTo>
                    <a:pt x="117840" y="91986"/>
                  </a:lnTo>
                  <a:lnTo>
                    <a:pt x="114870" y="92404"/>
                  </a:lnTo>
                  <a:lnTo>
                    <a:pt x="114870" y="92404"/>
                  </a:lnTo>
                  <a:lnTo>
                    <a:pt x="114600" y="92682"/>
                  </a:lnTo>
                  <a:lnTo>
                    <a:pt x="114600" y="92682"/>
                  </a:lnTo>
                  <a:lnTo>
                    <a:pt x="114600" y="93379"/>
                  </a:lnTo>
                  <a:lnTo>
                    <a:pt x="114330" y="93658"/>
                  </a:lnTo>
                  <a:lnTo>
                    <a:pt x="113925" y="93658"/>
                  </a:lnTo>
                  <a:lnTo>
                    <a:pt x="113250" y="93379"/>
                  </a:lnTo>
                  <a:lnTo>
                    <a:pt x="110416" y="94634"/>
                  </a:lnTo>
                  <a:lnTo>
                    <a:pt x="109741" y="95052"/>
                  </a:lnTo>
                  <a:lnTo>
                    <a:pt x="109471" y="94634"/>
                  </a:lnTo>
                  <a:lnTo>
                    <a:pt x="109201" y="94355"/>
                  </a:lnTo>
                  <a:lnTo>
                    <a:pt x="108796" y="94355"/>
                  </a:lnTo>
                  <a:lnTo>
                    <a:pt x="108796" y="93937"/>
                  </a:lnTo>
                  <a:lnTo>
                    <a:pt x="106636" y="93658"/>
                  </a:lnTo>
                  <a:lnTo>
                    <a:pt x="106231" y="93658"/>
                  </a:lnTo>
                  <a:lnTo>
                    <a:pt x="103127" y="94634"/>
                  </a:lnTo>
                  <a:lnTo>
                    <a:pt x="102722" y="94634"/>
                  </a:lnTo>
                  <a:lnTo>
                    <a:pt x="102722" y="94634"/>
                  </a:lnTo>
                  <a:lnTo>
                    <a:pt x="102722" y="95052"/>
                  </a:lnTo>
                  <a:lnTo>
                    <a:pt x="102452" y="95331"/>
                  </a:lnTo>
                  <a:lnTo>
                    <a:pt x="102452" y="95609"/>
                  </a:lnTo>
                  <a:lnTo>
                    <a:pt x="102182" y="95609"/>
                  </a:lnTo>
                  <a:lnTo>
                    <a:pt x="100832" y="96306"/>
                  </a:lnTo>
                  <a:lnTo>
                    <a:pt x="100562" y="96306"/>
                  </a:lnTo>
                  <a:lnTo>
                    <a:pt x="100562" y="96585"/>
                  </a:lnTo>
                  <a:lnTo>
                    <a:pt x="99887" y="97003"/>
                  </a:lnTo>
                  <a:lnTo>
                    <a:pt x="98942" y="97700"/>
                  </a:lnTo>
                  <a:lnTo>
                    <a:pt x="98267" y="97282"/>
                  </a:lnTo>
                  <a:lnTo>
                    <a:pt x="98267" y="97003"/>
                  </a:lnTo>
                  <a:lnTo>
                    <a:pt x="97727" y="97003"/>
                  </a:lnTo>
                  <a:lnTo>
                    <a:pt x="97727" y="97003"/>
                  </a:lnTo>
                  <a:lnTo>
                    <a:pt x="93543" y="96306"/>
                  </a:lnTo>
                  <a:lnTo>
                    <a:pt x="93543" y="96306"/>
                  </a:lnTo>
                  <a:lnTo>
                    <a:pt x="93138" y="96306"/>
                  </a:lnTo>
                  <a:lnTo>
                    <a:pt x="93138" y="96027"/>
                  </a:lnTo>
                  <a:lnTo>
                    <a:pt x="93138" y="95609"/>
                  </a:lnTo>
                  <a:lnTo>
                    <a:pt x="93543" y="95609"/>
                  </a:lnTo>
                  <a:lnTo>
                    <a:pt x="93543" y="95331"/>
                  </a:lnTo>
                  <a:lnTo>
                    <a:pt x="93543" y="95052"/>
                  </a:lnTo>
                  <a:lnTo>
                    <a:pt x="93138" y="95052"/>
                  </a:lnTo>
                  <a:lnTo>
                    <a:pt x="93138" y="94634"/>
                  </a:lnTo>
                  <a:lnTo>
                    <a:pt x="93138" y="94634"/>
                  </a:lnTo>
                  <a:lnTo>
                    <a:pt x="92868" y="94634"/>
                  </a:lnTo>
                  <a:lnTo>
                    <a:pt x="92193" y="93937"/>
                  </a:lnTo>
                  <a:lnTo>
                    <a:pt x="92193" y="93937"/>
                  </a:lnTo>
                  <a:lnTo>
                    <a:pt x="91653" y="93937"/>
                  </a:lnTo>
                  <a:lnTo>
                    <a:pt x="90978" y="94355"/>
                  </a:lnTo>
                  <a:lnTo>
                    <a:pt x="90573" y="94355"/>
                  </a:lnTo>
                  <a:lnTo>
                    <a:pt x="90573" y="93937"/>
                  </a:lnTo>
                  <a:lnTo>
                    <a:pt x="90303" y="93937"/>
                  </a:lnTo>
                  <a:lnTo>
                    <a:pt x="90033" y="94355"/>
                  </a:lnTo>
                  <a:lnTo>
                    <a:pt x="89358" y="95609"/>
                  </a:lnTo>
                  <a:lnTo>
                    <a:pt x="88413" y="97282"/>
                  </a:lnTo>
                  <a:lnTo>
                    <a:pt x="87064" y="98675"/>
                  </a:lnTo>
                  <a:lnTo>
                    <a:pt x="85849" y="99233"/>
                  </a:lnTo>
                  <a:lnTo>
                    <a:pt x="83959" y="99233"/>
                  </a:lnTo>
                  <a:lnTo>
                    <a:pt x="82339" y="99233"/>
                  </a:lnTo>
                  <a:lnTo>
                    <a:pt x="80719" y="98675"/>
                  </a:lnTo>
                  <a:lnTo>
                    <a:pt x="80044" y="97700"/>
                  </a:lnTo>
                  <a:lnTo>
                    <a:pt x="79100" y="96027"/>
                  </a:lnTo>
                  <a:lnTo>
                    <a:pt x="78560" y="95609"/>
                  </a:lnTo>
                  <a:lnTo>
                    <a:pt x="77885" y="96027"/>
                  </a:lnTo>
                  <a:lnTo>
                    <a:pt x="77210" y="96306"/>
                  </a:lnTo>
                  <a:lnTo>
                    <a:pt x="76535" y="96306"/>
                  </a:lnTo>
                  <a:lnTo>
                    <a:pt x="75590" y="96027"/>
                  </a:lnTo>
                  <a:lnTo>
                    <a:pt x="71136" y="93658"/>
                  </a:lnTo>
                  <a:lnTo>
                    <a:pt x="69516" y="93379"/>
                  </a:lnTo>
                  <a:lnTo>
                    <a:pt x="68031" y="93937"/>
                  </a:lnTo>
                  <a:lnTo>
                    <a:pt x="66411" y="94634"/>
                  </a:lnTo>
                  <a:lnTo>
                    <a:pt x="65061" y="94634"/>
                  </a:lnTo>
                  <a:lnTo>
                    <a:pt x="63847" y="92961"/>
                  </a:lnTo>
                  <a:lnTo>
                    <a:pt x="62902" y="91428"/>
                  </a:lnTo>
                  <a:lnTo>
                    <a:pt x="62902" y="90731"/>
                  </a:lnTo>
                  <a:lnTo>
                    <a:pt x="62497" y="90731"/>
                  </a:lnTo>
                  <a:lnTo>
                    <a:pt x="61957" y="90034"/>
                  </a:lnTo>
                  <a:lnTo>
                    <a:pt x="61552" y="89756"/>
                  </a:lnTo>
                  <a:lnTo>
                    <a:pt x="60877" y="89756"/>
                  </a:lnTo>
                  <a:lnTo>
                    <a:pt x="58447" y="91428"/>
                  </a:lnTo>
                  <a:lnTo>
                    <a:pt x="58447" y="90034"/>
                  </a:lnTo>
                  <a:lnTo>
                    <a:pt x="57772" y="89337"/>
                  </a:lnTo>
                  <a:lnTo>
                    <a:pt x="56827" y="89756"/>
                  </a:lnTo>
                  <a:lnTo>
                    <a:pt x="57097" y="90731"/>
                  </a:lnTo>
                  <a:lnTo>
                    <a:pt x="57772" y="91707"/>
                  </a:lnTo>
                  <a:lnTo>
                    <a:pt x="57772" y="92404"/>
                  </a:lnTo>
                  <a:lnTo>
                    <a:pt x="57097" y="92404"/>
                  </a:lnTo>
                  <a:lnTo>
                    <a:pt x="55208" y="91986"/>
                  </a:lnTo>
                  <a:lnTo>
                    <a:pt x="54938" y="92404"/>
                  </a:lnTo>
                  <a:lnTo>
                    <a:pt x="55478" y="92961"/>
                  </a:lnTo>
                  <a:lnTo>
                    <a:pt x="55478" y="93658"/>
                  </a:lnTo>
                  <a:lnTo>
                    <a:pt x="55208" y="93937"/>
                  </a:lnTo>
                  <a:lnTo>
                    <a:pt x="54938" y="93937"/>
                  </a:lnTo>
                  <a:lnTo>
                    <a:pt x="54938" y="93658"/>
                  </a:lnTo>
                  <a:lnTo>
                    <a:pt x="54263" y="92961"/>
                  </a:lnTo>
                  <a:lnTo>
                    <a:pt x="52643" y="92404"/>
                  </a:lnTo>
                  <a:lnTo>
                    <a:pt x="52373" y="91707"/>
                  </a:lnTo>
                  <a:lnTo>
                    <a:pt x="51968" y="91707"/>
                  </a:lnTo>
                  <a:lnTo>
                    <a:pt x="51968" y="91986"/>
                  </a:lnTo>
                  <a:lnTo>
                    <a:pt x="51968" y="91986"/>
                  </a:lnTo>
                  <a:lnTo>
                    <a:pt x="51968" y="91986"/>
                  </a:lnTo>
                  <a:lnTo>
                    <a:pt x="51698" y="91986"/>
                  </a:lnTo>
                  <a:lnTo>
                    <a:pt x="51968" y="93658"/>
                  </a:lnTo>
                  <a:lnTo>
                    <a:pt x="50753" y="94355"/>
                  </a:lnTo>
                  <a:lnTo>
                    <a:pt x="49133" y="94355"/>
                  </a:lnTo>
                  <a:lnTo>
                    <a:pt x="47784" y="93658"/>
                  </a:lnTo>
                  <a:lnTo>
                    <a:pt x="47244" y="93379"/>
                  </a:lnTo>
                  <a:lnTo>
                    <a:pt x="47244" y="93379"/>
                  </a:lnTo>
                  <a:lnTo>
                    <a:pt x="47244" y="92404"/>
                  </a:lnTo>
                  <a:lnTo>
                    <a:pt x="47244" y="91986"/>
                  </a:lnTo>
                  <a:lnTo>
                    <a:pt x="47244" y="91707"/>
                  </a:lnTo>
                  <a:lnTo>
                    <a:pt x="47244" y="91707"/>
                  </a:lnTo>
                  <a:lnTo>
                    <a:pt x="46569" y="91428"/>
                  </a:lnTo>
                  <a:lnTo>
                    <a:pt x="46299" y="91707"/>
                  </a:lnTo>
                  <a:lnTo>
                    <a:pt x="45624" y="92404"/>
                  </a:lnTo>
                  <a:lnTo>
                    <a:pt x="45354" y="92682"/>
                  </a:lnTo>
                  <a:lnTo>
                    <a:pt x="44679" y="92682"/>
                  </a:lnTo>
                  <a:lnTo>
                    <a:pt x="44004" y="91707"/>
                  </a:lnTo>
                  <a:lnTo>
                    <a:pt x="43734" y="91428"/>
                  </a:lnTo>
                  <a:lnTo>
                    <a:pt x="43329" y="91707"/>
                  </a:lnTo>
                  <a:lnTo>
                    <a:pt x="43059" y="91986"/>
                  </a:lnTo>
                  <a:lnTo>
                    <a:pt x="43329" y="92682"/>
                  </a:lnTo>
                  <a:lnTo>
                    <a:pt x="43329" y="92961"/>
                  </a:lnTo>
                  <a:lnTo>
                    <a:pt x="43734" y="93658"/>
                  </a:lnTo>
                  <a:lnTo>
                    <a:pt x="43329" y="94355"/>
                  </a:lnTo>
                  <a:lnTo>
                    <a:pt x="43059" y="94355"/>
                  </a:lnTo>
                  <a:lnTo>
                    <a:pt x="42114" y="93658"/>
                  </a:lnTo>
                  <a:lnTo>
                    <a:pt x="41844" y="93658"/>
                  </a:lnTo>
                  <a:lnTo>
                    <a:pt x="41439" y="93658"/>
                  </a:lnTo>
                  <a:lnTo>
                    <a:pt x="40494" y="93937"/>
                  </a:lnTo>
                  <a:lnTo>
                    <a:pt x="38605" y="93937"/>
                  </a:lnTo>
                  <a:lnTo>
                    <a:pt x="38605" y="95052"/>
                  </a:lnTo>
                  <a:lnTo>
                    <a:pt x="38200" y="95331"/>
                  </a:lnTo>
                  <a:lnTo>
                    <a:pt x="37255" y="97700"/>
                  </a:lnTo>
                  <a:lnTo>
                    <a:pt x="35365" y="103832"/>
                  </a:lnTo>
                  <a:lnTo>
                    <a:pt x="35365" y="104529"/>
                  </a:lnTo>
                  <a:lnTo>
                    <a:pt x="35095" y="105226"/>
                  </a:lnTo>
                  <a:lnTo>
                    <a:pt x="35095" y="105505"/>
                  </a:lnTo>
                  <a:lnTo>
                    <a:pt x="35095" y="105923"/>
                  </a:lnTo>
                  <a:lnTo>
                    <a:pt x="35095" y="106480"/>
                  </a:lnTo>
                  <a:lnTo>
                    <a:pt x="35095" y="106898"/>
                  </a:lnTo>
                  <a:lnTo>
                    <a:pt x="35365" y="107177"/>
                  </a:lnTo>
                  <a:lnTo>
                    <a:pt x="35365" y="107177"/>
                  </a:lnTo>
                  <a:lnTo>
                    <a:pt x="35770" y="107456"/>
                  </a:lnTo>
                  <a:lnTo>
                    <a:pt x="35770" y="107456"/>
                  </a:lnTo>
                  <a:lnTo>
                    <a:pt x="36040" y="107874"/>
                  </a:lnTo>
                  <a:lnTo>
                    <a:pt x="36985" y="107874"/>
                  </a:lnTo>
                  <a:lnTo>
                    <a:pt x="37255" y="108153"/>
                  </a:lnTo>
                  <a:lnTo>
                    <a:pt x="37255" y="108153"/>
                  </a:lnTo>
                  <a:lnTo>
                    <a:pt x="37660" y="108571"/>
                  </a:lnTo>
                  <a:lnTo>
                    <a:pt x="37660" y="108571"/>
                  </a:lnTo>
                  <a:lnTo>
                    <a:pt x="37660" y="108850"/>
                  </a:lnTo>
                  <a:lnTo>
                    <a:pt x="37660" y="109128"/>
                  </a:lnTo>
                  <a:lnTo>
                    <a:pt x="37660" y="110801"/>
                  </a:lnTo>
                  <a:lnTo>
                    <a:pt x="37255" y="111777"/>
                  </a:lnTo>
                  <a:lnTo>
                    <a:pt x="36715" y="113728"/>
                  </a:lnTo>
                  <a:lnTo>
                    <a:pt x="36310" y="114425"/>
                  </a:lnTo>
                  <a:lnTo>
                    <a:pt x="36040" y="114843"/>
                  </a:lnTo>
                  <a:lnTo>
                    <a:pt x="36310" y="115121"/>
                  </a:lnTo>
                  <a:lnTo>
                    <a:pt x="36310" y="115400"/>
                  </a:lnTo>
                  <a:lnTo>
                    <a:pt x="36985" y="116376"/>
                  </a:lnTo>
                  <a:lnTo>
                    <a:pt x="36985" y="117351"/>
                  </a:lnTo>
                  <a:lnTo>
                    <a:pt x="37255" y="117351"/>
                  </a:lnTo>
                  <a:lnTo>
                    <a:pt x="37255" y="117770"/>
                  </a:lnTo>
                  <a:lnTo>
                    <a:pt x="36985" y="118048"/>
                  </a:lnTo>
                  <a:lnTo>
                    <a:pt x="36985" y="118466"/>
                  </a:lnTo>
                  <a:lnTo>
                    <a:pt x="36715" y="118745"/>
                  </a:lnTo>
                  <a:lnTo>
                    <a:pt x="36310" y="118745"/>
                  </a:lnTo>
                  <a:lnTo>
                    <a:pt x="36040" y="118745"/>
                  </a:lnTo>
                  <a:lnTo>
                    <a:pt x="35365" y="118745"/>
                  </a:lnTo>
                  <a:lnTo>
                    <a:pt x="35095" y="118745"/>
                  </a:lnTo>
                  <a:lnTo>
                    <a:pt x="34690" y="118466"/>
                  </a:lnTo>
                  <a:lnTo>
                    <a:pt x="34420" y="118048"/>
                  </a:lnTo>
                  <a:lnTo>
                    <a:pt x="34420" y="117770"/>
                  </a:lnTo>
                  <a:lnTo>
                    <a:pt x="34150" y="117770"/>
                  </a:lnTo>
                  <a:lnTo>
                    <a:pt x="34150" y="117770"/>
                  </a:lnTo>
                  <a:lnTo>
                    <a:pt x="34150" y="118048"/>
                  </a:lnTo>
                  <a:lnTo>
                    <a:pt x="34150" y="118466"/>
                  </a:lnTo>
                  <a:lnTo>
                    <a:pt x="34150" y="119024"/>
                  </a:lnTo>
                  <a:lnTo>
                    <a:pt x="34150" y="119442"/>
                  </a:lnTo>
                  <a:lnTo>
                    <a:pt x="34150" y="119721"/>
                  </a:lnTo>
                  <a:lnTo>
                    <a:pt x="33745" y="120000"/>
                  </a:lnTo>
                  <a:lnTo>
                    <a:pt x="32530" y="120000"/>
                  </a:lnTo>
                  <a:lnTo>
                    <a:pt x="32530" y="117770"/>
                  </a:lnTo>
                  <a:lnTo>
                    <a:pt x="32260" y="117073"/>
                  </a:lnTo>
                  <a:lnTo>
                    <a:pt x="31856" y="116794"/>
                  </a:lnTo>
                  <a:lnTo>
                    <a:pt x="31856" y="116794"/>
                  </a:lnTo>
                  <a:lnTo>
                    <a:pt x="31586" y="116097"/>
                  </a:lnTo>
                  <a:lnTo>
                    <a:pt x="30641" y="114146"/>
                  </a:lnTo>
                  <a:lnTo>
                    <a:pt x="29966" y="113170"/>
                  </a:lnTo>
                  <a:lnTo>
                    <a:pt x="29966" y="112752"/>
                  </a:lnTo>
                  <a:lnTo>
                    <a:pt x="29696" y="112473"/>
                  </a:lnTo>
                  <a:lnTo>
                    <a:pt x="29696" y="112473"/>
                  </a:lnTo>
                  <a:lnTo>
                    <a:pt x="29291" y="112473"/>
                  </a:lnTo>
                  <a:lnTo>
                    <a:pt x="29021" y="112473"/>
                  </a:lnTo>
                  <a:lnTo>
                    <a:pt x="28076" y="112195"/>
                  </a:lnTo>
                  <a:lnTo>
                    <a:pt x="27131" y="112473"/>
                  </a:lnTo>
                  <a:lnTo>
                    <a:pt x="26726" y="112473"/>
                  </a:lnTo>
                  <a:lnTo>
                    <a:pt x="26456" y="112195"/>
                  </a:lnTo>
                  <a:lnTo>
                    <a:pt x="25781" y="111498"/>
                  </a:lnTo>
                  <a:lnTo>
                    <a:pt x="25511" y="111219"/>
                  </a:lnTo>
                  <a:lnTo>
                    <a:pt x="25106" y="110801"/>
                  </a:lnTo>
                  <a:lnTo>
                    <a:pt x="25106" y="110522"/>
                  </a:lnTo>
                  <a:lnTo>
                    <a:pt x="25106" y="110522"/>
                  </a:lnTo>
                  <a:lnTo>
                    <a:pt x="25106" y="110104"/>
                  </a:lnTo>
                  <a:lnTo>
                    <a:pt x="25106" y="109825"/>
                  </a:lnTo>
                  <a:lnTo>
                    <a:pt x="25511" y="109547"/>
                  </a:lnTo>
                  <a:lnTo>
                    <a:pt x="25106" y="109128"/>
                  </a:lnTo>
                  <a:lnTo>
                    <a:pt x="25106" y="108850"/>
                  </a:lnTo>
                  <a:lnTo>
                    <a:pt x="25106" y="108850"/>
                  </a:lnTo>
                  <a:lnTo>
                    <a:pt x="22677" y="106898"/>
                  </a:lnTo>
                  <a:lnTo>
                    <a:pt x="21597" y="106202"/>
                  </a:lnTo>
                  <a:lnTo>
                    <a:pt x="21597" y="105923"/>
                  </a:lnTo>
                  <a:lnTo>
                    <a:pt x="21327" y="105505"/>
                  </a:lnTo>
                  <a:lnTo>
                    <a:pt x="21327" y="104947"/>
                  </a:lnTo>
                  <a:lnTo>
                    <a:pt x="21327" y="104529"/>
                  </a:lnTo>
                  <a:lnTo>
                    <a:pt x="21327" y="104250"/>
                  </a:lnTo>
                  <a:lnTo>
                    <a:pt x="21057" y="103832"/>
                  </a:lnTo>
                  <a:lnTo>
                    <a:pt x="21057" y="103554"/>
                  </a:lnTo>
                  <a:lnTo>
                    <a:pt x="20652" y="103554"/>
                  </a:lnTo>
                  <a:lnTo>
                    <a:pt x="20652" y="103275"/>
                  </a:lnTo>
                  <a:lnTo>
                    <a:pt x="20382" y="103275"/>
                  </a:lnTo>
                  <a:lnTo>
                    <a:pt x="20112" y="103275"/>
                  </a:lnTo>
                  <a:lnTo>
                    <a:pt x="18762" y="103275"/>
                  </a:lnTo>
                  <a:lnTo>
                    <a:pt x="18492" y="103275"/>
                  </a:lnTo>
                  <a:lnTo>
                    <a:pt x="18087" y="102857"/>
                  </a:lnTo>
                  <a:lnTo>
                    <a:pt x="17547" y="102578"/>
                  </a:lnTo>
                  <a:lnTo>
                    <a:pt x="17547" y="102578"/>
                  </a:lnTo>
                  <a:lnTo>
                    <a:pt x="17547" y="102578"/>
                  </a:lnTo>
                  <a:lnTo>
                    <a:pt x="17547" y="102299"/>
                  </a:lnTo>
                  <a:lnTo>
                    <a:pt x="17142" y="101881"/>
                  </a:lnTo>
                  <a:lnTo>
                    <a:pt x="17142" y="101881"/>
                  </a:lnTo>
                  <a:lnTo>
                    <a:pt x="17142" y="101602"/>
                  </a:lnTo>
                  <a:lnTo>
                    <a:pt x="17142" y="101324"/>
                  </a:lnTo>
                  <a:lnTo>
                    <a:pt x="17142" y="99930"/>
                  </a:lnTo>
                  <a:lnTo>
                    <a:pt x="17142" y="99651"/>
                  </a:lnTo>
                  <a:lnTo>
                    <a:pt x="16872" y="99651"/>
                  </a:lnTo>
                  <a:lnTo>
                    <a:pt x="15928" y="99233"/>
                  </a:lnTo>
                  <a:lnTo>
                    <a:pt x="15253" y="99651"/>
                  </a:lnTo>
                  <a:lnTo>
                    <a:pt x="13093" y="101602"/>
                  </a:lnTo>
                  <a:lnTo>
                    <a:pt x="12013" y="101881"/>
                  </a:lnTo>
                  <a:lnTo>
                    <a:pt x="10528" y="101881"/>
                  </a:lnTo>
                  <a:lnTo>
                    <a:pt x="9853" y="101602"/>
                  </a:lnTo>
                  <a:lnTo>
                    <a:pt x="9178" y="101602"/>
                  </a:lnTo>
                  <a:lnTo>
                    <a:pt x="8908" y="102299"/>
                  </a:lnTo>
                  <a:lnTo>
                    <a:pt x="7559" y="101324"/>
                  </a:lnTo>
                  <a:lnTo>
                    <a:pt x="7019" y="100209"/>
                  </a:lnTo>
                  <a:lnTo>
                    <a:pt x="5669" y="97700"/>
                  </a:lnTo>
                  <a:lnTo>
                    <a:pt x="4454" y="96027"/>
                  </a:lnTo>
                  <a:lnTo>
                    <a:pt x="3779" y="95052"/>
                  </a:lnTo>
                  <a:lnTo>
                    <a:pt x="3779" y="95052"/>
                  </a:lnTo>
                  <a:lnTo>
                    <a:pt x="3509" y="94355"/>
                  </a:lnTo>
                  <a:lnTo>
                    <a:pt x="3104" y="93937"/>
                  </a:lnTo>
                  <a:lnTo>
                    <a:pt x="3104" y="93658"/>
                  </a:lnTo>
                  <a:lnTo>
                    <a:pt x="3509" y="92682"/>
                  </a:lnTo>
                  <a:lnTo>
                    <a:pt x="3104" y="92404"/>
                  </a:lnTo>
                  <a:lnTo>
                    <a:pt x="3104" y="92404"/>
                  </a:lnTo>
                  <a:lnTo>
                    <a:pt x="2834" y="91986"/>
                  </a:lnTo>
                  <a:lnTo>
                    <a:pt x="2564" y="91986"/>
                  </a:lnTo>
                  <a:lnTo>
                    <a:pt x="2159" y="91428"/>
                  </a:lnTo>
                  <a:lnTo>
                    <a:pt x="2159" y="91010"/>
                  </a:lnTo>
                  <a:lnTo>
                    <a:pt x="2159" y="90731"/>
                  </a:lnTo>
                  <a:lnTo>
                    <a:pt x="2159" y="90034"/>
                  </a:lnTo>
                  <a:lnTo>
                    <a:pt x="1889" y="90034"/>
                  </a:lnTo>
                  <a:lnTo>
                    <a:pt x="1889" y="89756"/>
                  </a:lnTo>
                  <a:lnTo>
                    <a:pt x="1484" y="89756"/>
                  </a:lnTo>
                  <a:lnTo>
                    <a:pt x="1484" y="89337"/>
                  </a:lnTo>
                  <a:lnTo>
                    <a:pt x="1214" y="88083"/>
                  </a:lnTo>
                  <a:lnTo>
                    <a:pt x="1214" y="87804"/>
                  </a:lnTo>
                  <a:lnTo>
                    <a:pt x="944" y="87804"/>
                  </a:lnTo>
                  <a:lnTo>
                    <a:pt x="539" y="87386"/>
                  </a:lnTo>
                  <a:lnTo>
                    <a:pt x="269" y="87386"/>
                  </a:lnTo>
                  <a:lnTo>
                    <a:pt x="269" y="87108"/>
                  </a:lnTo>
                  <a:lnTo>
                    <a:pt x="269" y="86689"/>
                  </a:lnTo>
                  <a:lnTo>
                    <a:pt x="269" y="86689"/>
                  </a:lnTo>
                  <a:lnTo>
                    <a:pt x="539" y="86411"/>
                  </a:lnTo>
                  <a:lnTo>
                    <a:pt x="539" y="85714"/>
                  </a:lnTo>
                  <a:lnTo>
                    <a:pt x="1214" y="85156"/>
                  </a:lnTo>
                  <a:lnTo>
                    <a:pt x="1214" y="84041"/>
                  </a:lnTo>
                  <a:lnTo>
                    <a:pt x="1484" y="83484"/>
                  </a:lnTo>
                  <a:lnTo>
                    <a:pt x="1484" y="82787"/>
                  </a:lnTo>
                  <a:lnTo>
                    <a:pt x="1889" y="82508"/>
                  </a:lnTo>
                  <a:lnTo>
                    <a:pt x="1889" y="82508"/>
                  </a:lnTo>
                  <a:lnTo>
                    <a:pt x="2159" y="82508"/>
                  </a:lnTo>
                  <a:lnTo>
                    <a:pt x="2834" y="82508"/>
                  </a:lnTo>
                  <a:lnTo>
                    <a:pt x="4724" y="82508"/>
                  </a:lnTo>
                  <a:lnTo>
                    <a:pt x="4994" y="82787"/>
                  </a:lnTo>
                  <a:lnTo>
                    <a:pt x="4994" y="82787"/>
                  </a:lnTo>
                  <a:lnTo>
                    <a:pt x="5399" y="82787"/>
                  </a:lnTo>
                  <a:lnTo>
                    <a:pt x="5669" y="83066"/>
                  </a:lnTo>
                  <a:lnTo>
                    <a:pt x="5669" y="83484"/>
                  </a:lnTo>
                  <a:lnTo>
                    <a:pt x="6614" y="84738"/>
                  </a:lnTo>
                  <a:lnTo>
                    <a:pt x="7019" y="85156"/>
                  </a:lnTo>
                  <a:lnTo>
                    <a:pt x="7289" y="85435"/>
                  </a:lnTo>
                  <a:lnTo>
                    <a:pt x="7964" y="85435"/>
                  </a:lnTo>
                  <a:lnTo>
                    <a:pt x="8233" y="85435"/>
                  </a:lnTo>
                  <a:lnTo>
                    <a:pt x="8503" y="85435"/>
                  </a:lnTo>
                  <a:lnTo>
                    <a:pt x="8503" y="85156"/>
                  </a:lnTo>
                  <a:lnTo>
                    <a:pt x="8503" y="85156"/>
                  </a:lnTo>
                  <a:lnTo>
                    <a:pt x="8503" y="84459"/>
                  </a:lnTo>
                  <a:lnTo>
                    <a:pt x="8503" y="84041"/>
                  </a:lnTo>
                  <a:lnTo>
                    <a:pt x="8503" y="83763"/>
                  </a:lnTo>
                  <a:lnTo>
                    <a:pt x="8503" y="83763"/>
                  </a:lnTo>
                  <a:lnTo>
                    <a:pt x="8908" y="83484"/>
                  </a:lnTo>
                  <a:lnTo>
                    <a:pt x="9178" y="83066"/>
                  </a:lnTo>
                  <a:lnTo>
                    <a:pt x="10123" y="82508"/>
                  </a:lnTo>
                  <a:lnTo>
                    <a:pt x="10123" y="82090"/>
                  </a:lnTo>
                  <a:lnTo>
                    <a:pt x="10123" y="82090"/>
                  </a:lnTo>
                  <a:lnTo>
                    <a:pt x="10123" y="81811"/>
                  </a:lnTo>
                  <a:lnTo>
                    <a:pt x="10123" y="81811"/>
                  </a:lnTo>
                  <a:lnTo>
                    <a:pt x="9853" y="81533"/>
                  </a:lnTo>
                  <a:lnTo>
                    <a:pt x="9583" y="81533"/>
                  </a:lnTo>
                  <a:lnTo>
                    <a:pt x="9178" y="81114"/>
                  </a:lnTo>
                  <a:lnTo>
                    <a:pt x="9178" y="81114"/>
                  </a:lnTo>
                  <a:lnTo>
                    <a:pt x="10528" y="80139"/>
                  </a:lnTo>
                  <a:lnTo>
                    <a:pt x="13093" y="78885"/>
                  </a:lnTo>
                  <a:lnTo>
                    <a:pt x="12013" y="77909"/>
                  </a:lnTo>
                  <a:lnTo>
                    <a:pt x="12013" y="77491"/>
                  </a:lnTo>
                  <a:lnTo>
                    <a:pt x="10798" y="74843"/>
                  </a:lnTo>
                  <a:lnTo>
                    <a:pt x="10123" y="74285"/>
                  </a:lnTo>
                  <a:lnTo>
                    <a:pt x="10123" y="73867"/>
                  </a:lnTo>
                  <a:lnTo>
                    <a:pt x="9853" y="73867"/>
                  </a:lnTo>
                  <a:lnTo>
                    <a:pt x="8908" y="73588"/>
                  </a:lnTo>
                  <a:lnTo>
                    <a:pt x="8233" y="72891"/>
                  </a:lnTo>
                  <a:lnTo>
                    <a:pt x="7964" y="72613"/>
                  </a:lnTo>
                  <a:lnTo>
                    <a:pt x="7559" y="72613"/>
                  </a:lnTo>
                  <a:lnTo>
                    <a:pt x="7559" y="71916"/>
                  </a:lnTo>
                  <a:lnTo>
                    <a:pt x="7289" y="71637"/>
                  </a:lnTo>
                  <a:lnTo>
                    <a:pt x="7019" y="70940"/>
                  </a:lnTo>
                  <a:lnTo>
                    <a:pt x="7019" y="70522"/>
                  </a:lnTo>
                  <a:lnTo>
                    <a:pt x="7019" y="70243"/>
                  </a:lnTo>
                  <a:lnTo>
                    <a:pt x="7019" y="69547"/>
                  </a:lnTo>
                  <a:lnTo>
                    <a:pt x="6344" y="69268"/>
                  </a:lnTo>
                  <a:lnTo>
                    <a:pt x="6344" y="68013"/>
                  </a:lnTo>
                  <a:lnTo>
                    <a:pt x="6344" y="67595"/>
                  </a:lnTo>
                  <a:lnTo>
                    <a:pt x="6344" y="67595"/>
                  </a:lnTo>
                  <a:lnTo>
                    <a:pt x="4994" y="66341"/>
                  </a:lnTo>
                  <a:lnTo>
                    <a:pt x="4724" y="65923"/>
                  </a:lnTo>
                  <a:lnTo>
                    <a:pt x="4724" y="65644"/>
                  </a:lnTo>
                  <a:lnTo>
                    <a:pt x="4994" y="65644"/>
                  </a:lnTo>
                  <a:lnTo>
                    <a:pt x="4994" y="65644"/>
                  </a:lnTo>
                  <a:lnTo>
                    <a:pt x="5399" y="65644"/>
                  </a:lnTo>
                  <a:lnTo>
                    <a:pt x="5399" y="65365"/>
                  </a:lnTo>
                  <a:lnTo>
                    <a:pt x="5399" y="64947"/>
                  </a:lnTo>
                  <a:lnTo>
                    <a:pt x="5399" y="64668"/>
                  </a:lnTo>
                  <a:lnTo>
                    <a:pt x="4994" y="64390"/>
                  </a:lnTo>
                  <a:lnTo>
                    <a:pt x="4994" y="63972"/>
                  </a:lnTo>
                  <a:lnTo>
                    <a:pt x="4994" y="63693"/>
                  </a:lnTo>
                  <a:lnTo>
                    <a:pt x="4994" y="63693"/>
                  </a:lnTo>
                  <a:lnTo>
                    <a:pt x="4724" y="63275"/>
                  </a:lnTo>
                  <a:lnTo>
                    <a:pt x="4454" y="63693"/>
                  </a:lnTo>
                  <a:lnTo>
                    <a:pt x="4049" y="63693"/>
                  </a:lnTo>
                  <a:lnTo>
                    <a:pt x="4049" y="63275"/>
                  </a:lnTo>
                  <a:lnTo>
                    <a:pt x="3779" y="63275"/>
                  </a:lnTo>
                  <a:lnTo>
                    <a:pt x="3779" y="62996"/>
                  </a:lnTo>
                  <a:lnTo>
                    <a:pt x="3779" y="62299"/>
                  </a:lnTo>
                  <a:lnTo>
                    <a:pt x="3779" y="62020"/>
                  </a:lnTo>
                  <a:lnTo>
                    <a:pt x="3779" y="61324"/>
                  </a:lnTo>
                  <a:lnTo>
                    <a:pt x="3779" y="61324"/>
                  </a:lnTo>
                  <a:lnTo>
                    <a:pt x="3509" y="61045"/>
                  </a:lnTo>
                  <a:lnTo>
                    <a:pt x="3104" y="61045"/>
                  </a:lnTo>
                  <a:lnTo>
                    <a:pt x="2564" y="60766"/>
                  </a:lnTo>
                  <a:lnTo>
                    <a:pt x="1889" y="60348"/>
                  </a:lnTo>
                  <a:lnTo>
                    <a:pt x="1484" y="59651"/>
                  </a:lnTo>
                  <a:lnTo>
                    <a:pt x="539" y="58118"/>
                  </a:lnTo>
                  <a:lnTo>
                    <a:pt x="0" y="57421"/>
                  </a:lnTo>
                  <a:lnTo>
                    <a:pt x="0" y="56724"/>
                  </a:lnTo>
                  <a:lnTo>
                    <a:pt x="0" y="56724"/>
                  </a:lnTo>
                  <a:lnTo>
                    <a:pt x="0" y="56445"/>
                  </a:lnTo>
                  <a:lnTo>
                    <a:pt x="269" y="56027"/>
                  </a:lnTo>
                  <a:lnTo>
                    <a:pt x="944" y="55470"/>
                  </a:lnTo>
                  <a:lnTo>
                    <a:pt x="944" y="55052"/>
                  </a:lnTo>
                  <a:lnTo>
                    <a:pt x="944" y="55052"/>
                  </a:lnTo>
                  <a:lnTo>
                    <a:pt x="1214" y="54773"/>
                  </a:lnTo>
                  <a:lnTo>
                    <a:pt x="1214" y="54773"/>
                  </a:lnTo>
                  <a:lnTo>
                    <a:pt x="1214" y="54076"/>
                  </a:lnTo>
                  <a:lnTo>
                    <a:pt x="944" y="52404"/>
                  </a:lnTo>
                  <a:lnTo>
                    <a:pt x="269" y="51428"/>
                  </a:lnTo>
                  <a:lnTo>
                    <a:pt x="269" y="50452"/>
                  </a:lnTo>
                  <a:lnTo>
                    <a:pt x="269" y="50174"/>
                  </a:lnTo>
                  <a:lnTo>
                    <a:pt x="269" y="49756"/>
                  </a:lnTo>
                  <a:lnTo>
                    <a:pt x="269" y="49477"/>
                  </a:lnTo>
                  <a:lnTo>
                    <a:pt x="4724" y="43484"/>
                  </a:lnTo>
                  <a:lnTo>
                    <a:pt x="4724" y="43205"/>
                  </a:lnTo>
                  <a:lnTo>
                    <a:pt x="4994" y="42926"/>
                  </a:lnTo>
                  <a:lnTo>
                    <a:pt x="4994" y="42229"/>
                  </a:lnTo>
                  <a:lnTo>
                    <a:pt x="4994" y="41533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55" name="Google Shape;20155;p426"/>
            <p:cNvSpPr/>
            <p:nvPr/>
          </p:nvSpPr>
          <p:spPr>
            <a:xfrm>
              <a:off x="2952946" y="803067"/>
              <a:ext cx="19904" cy="2409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947" y="46956"/>
                  </a:moveTo>
                  <a:lnTo>
                    <a:pt x="18947" y="46956"/>
                  </a:lnTo>
                  <a:lnTo>
                    <a:pt x="0" y="36521"/>
                  </a:lnTo>
                  <a:lnTo>
                    <a:pt x="0" y="20869"/>
                  </a:lnTo>
                  <a:lnTo>
                    <a:pt x="120000" y="0"/>
                  </a:lnTo>
                  <a:lnTo>
                    <a:pt x="120000" y="46956"/>
                  </a:lnTo>
                  <a:lnTo>
                    <a:pt x="107368" y="83478"/>
                  </a:lnTo>
                  <a:lnTo>
                    <a:pt x="107368" y="109565"/>
                  </a:lnTo>
                  <a:lnTo>
                    <a:pt x="107368" y="120000"/>
                  </a:lnTo>
                  <a:lnTo>
                    <a:pt x="94736" y="120000"/>
                  </a:lnTo>
                  <a:lnTo>
                    <a:pt x="75789" y="120000"/>
                  </a:lnTo>
                  <a:lnTo>
                    <a:pt x="75789" y="120000"/>
                  </a:lnTo>
                  <a:lnTo>
                    <a:pt x="75789" y="120000"/>
                  </a:lnTo>
                  <a:lnTo>
                    <a:pt x="63157" y="109565"/>
                  </a:lnTo>
                  <a:lnTo>
                    <a:pt x="50526" y="99130"/>
                  </a:lnTo>
                  <a:lnTo>
                    <a:pt x="31578" y="83478"/>
                  </a:lnTo>
                  <a:lnTo>
                    <a:pt x="31578" y="73043"/>
                  </a:lnTo>
                  <a:lnTo>
                    <a:pt x="18947" y="62608"/>
                  </a:lnTo>
                  <a:lnTo>
                    <a:pt x="18947" y="46956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56" name="Google Shape;20156;p426"/>
            <p:cNvSpPr/>
            <p:nvPr/>
          </p:nvSpPr>
          <p:spPr>
            <a:xfrm>
              <a:off x="2952946" y="803067"/>
              <a:ext cx="19904" cy="2409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947" y="46956"/>
                  </a:moveTo>
                  <a:lnTo>
                    <a:pt x="18947" y="46956"/>
                  </a:lnTo>
                  <a:lnTo>
                    <a:pt x="0" y="36521"/>
                  </a:lnTo>
                  <a:lnTo>
                    <a:pt x="0" y="20869"/>
                  </a:lnTo>
                  <a:lnTo>
                    <a:pt x="120000" y="0"/>
                  </a:lnTo>
                  <a:lnTo>
                    <a:pt x="120000" y="46956"/>
                  </a:lnTo>
                  <a:lnTo>
                    <a:pt x="107368" y="83478"/>
                  </a:lnTo>
                  <a:lnTo>
                    <a:pt x="107368" y="109565"/>
                  </a:lnTo>
                  <a:lnTo>
                    <a:pt x="107368" y="120000"/>
                  </a:lnTo>
                  <a:lnTo>
                    <a:pt x="94736" y="120000"/>
                  </a:lnTo>
                  <a:lnTo>
                    <a:pt x="75789" y="120000"/>
                  </a:lnTo>
                  <a:lnTo>
                    <a:pt x="75789" y="120000"/>
                  </a:lnTo>
                  <a:lnTo>
                    <a:pt x="75789" y="120000"/>
                  </a:lnTo>
                  <a:lnTo>
                    <a:pt x="63157" y="109565"/>
                  </a:lnTo>
                  <a:lnTo>
                    <a:pt x="50526" y="99130"/>
                  </a:lnTo>
                  <a:lnTo>
                    <a:pt x="31578" y="83478"/>
                  </a:lnTo>
                  <a:lnTo>
                    <a:pt x="31578" y="73043"/>
                  </a:lnTo>
                  <a:lnTo>
                    <a:pt x="18947" y="62608"/>
                  </a:lnTo>
                  <a:lnTo>
                    <a:pt x="18947" y="46956"/>
                  </a:lnTo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57" name="Google Shape;20157;p426"/>
            <p:cNvSpPr/>
            <p:nvPr/>
          </p:nvSpPr>
          <p:spPr>
            <a:xfrm>
              <a:off x="2941423" y="807258"/>
              <a:ext cx="38759" cy="356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027" y="95294"/>
                  </a:moveTo>
                  <a:lnTo>
                    <a:pt x="107027" y="95294"/>
                  </a:lnTo>
                  <a:lnTo>
                    <a:pt x="97297" y="102352"/>
                  </a:lnTo>
                  <a:lnTo>
                    <a:pt x="97297" y="109411"/>
                  </a:lnTo>
                  <a:lnTo>
                    <a:pt x="68108" y="120000"/>
                  </a:lnTo>
                  <a:lnTo>
                    <a:pt x="29189" y="77647"/>
                  </a:lnTo>
                  <a:lnTo>
                    <a:pt x="29189" y="77647"/>
                  </a:lnTo>
                  <a:lnTo>
                    <a:pt x="22702" y="60000"/>
                  </a:lnTo>
                  <a:lnTo>
                    <a:pt x="29189" y="42352"/>
                  </a:lnTo>
                  <a:lnTo>
                    <a:pt x="29189" y="35294"/>
                  </a:lnTo>
                  <a:lnTo>
                    <a:pt x="12972" y="35294"/>
                  </a:lnTo>
                  <a:lnTo>
                    <a:pt x="6486" y="28235"/>
                  </a:lnTo>
                  <a:lnTo>
                    <a:pt x="0" y="17647"/>
                  </a:lnTo>
                  <a:lnTo>
                    <a:pt x="0" y="10588"/>
                  </a:lnTo>
                  <a:lnTo>
                    <a:pt x="12972" y="10588"/>
                  </a:lnTo>
                  <a:lnTo>
                    <a:pt x="35675" y="0"/>
                  </a:lnTo>
                  <a:lnTo>
                    <a:pt x="35675" y="10588"/>
                  </a:lnTo>
                  <a:lnTo>
                    <a:pt x="45405" y="17647"/>
                  </a:lnTo>
                  <a:lnTo>
                    <a:pt x="45405" y="28235"/>
                  </a:lnTo>
                  <a:lnTo>
                    <a:pt x="51891" y="35294"/>
                  </a:lnTo>
                  <a:lnTo>
                    <a:pt x="51891" y="42352"/>
                  </a:lnTo>
                  <a:lnTo>
                    <a:pt x="61621" y="52941"/>
                  </a:lnTo>
                  <a:lnTo>
                    <a:pt x="68108" y="60000"/>
                  </a:lnTo>
                  <a:lnTo>
                    <a:pt x="74594" y="67058"/>
                  </a:lnTo>
                  <a:lnTo>
                    <a:pt x="74594" y="67058"/>
                  </a:lnTo>
                  <a:lnTo>
                    <a:pt x="74594" y="67058"/>
                  </a:lnTo>
                  <a:lnTo>
                    <a:pt x="84324" y="67058"/>
                  </a:lnTo>
                  <a:lnTo>
                    <a:pt x="90810" y="67058"/>
                  </a:lnTo>
                  <a:lnTo>
                    <a:pt x="90810" y="60000"/>
                  </a:lnTo>
                  <a:lnTo>
                    <a:pt x="90810" y="42352"/>
                  </a:lnTo>
                  <a:lnTo>
                    <a:pt x="120000" y="42352"/>
                  </a:lnTo>
                  <a:lnTo>
                    <a:pt x="120000" y="52941"/>
                  </a:lnTo>
                  <a:lnTo>
                    <a:pt x="120000" y="52941"/>
                  </a:lnTo>
                  <a:lnTo>
                    <a:pt x="120000" y="60000"/>
                  </a:lnTo>
                  <a:lnTo>
                    <a:pt x="113513" y="77647"/>
                  </a:lnTo>
                  <a:lnTo>
                    <a:pt x="113513" y="84705"/>
                  </a:lnTo>
                  <a:lnTo>
                    <a:pt x="107027" y="84705"/>
                  </a:lnTo>
                  <a:lnTo>
                    <a:pt x="107027" y="95294"/>
                  </a:lnTo>
                  <a:lnTo>
                    <a:pt x="107027" y="95294"/>
                  </a:lnTo>
                  <a:lnTo>
                    <a:pt x="107027" y="95294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58" name="Google Shape;20158;p426"/>
            <p:cNvSpPr/>
            <p:nvPr/>
          </p:nvSpPr>
          <p:spPr>
            <a:xfrm>
              <a:off x="2941423" y="807258"/>
              <a:ext cx="38759" cy="356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027" y="95294"/>
                  </a:moveTo>
                  <a:lnTo>
                    <a:pt x="107027" y="95294"/>
                  </a:lnTo>
                  <a:lnTo>
                    <a:pt x="97297" y="102352"/>
                  </a:lnTo>
                  <a:lnTo>
                    <a:pt x="97297" y="109411"/>
                  </a:lnTo>
                  <a:lnTo>
                    <a:pt x="68108" y="120000"/>
                  </a:lnTo>
                  <a:lnTo>
                    <a:pt x="29189" y="77647"/>
                  </a:lnTo>
                  <a:lnTo>
                    <a:pt x="29189" y="77647"/>
                  </a:lnTo>
                  <a:lnTo>
                    <a:pt x="22702" y="60000"/>
                  </a:lnTo>
                  <a:lnTo>
                    <a:pt x="29189" y="42352"/>
                  </a:lnTo>
                  <a:lnTo>
                    <a:pt x="29189" y="35294"/>
                  </a:lnTo>
                  <a:lnTo>
                    <a:pt x="12972" y="35294"/>
                  </a:lnTo>
                  <a:lnTo>
                    <a:pt x="6486" y="28235"/>
                  </a:lnTo>
                  <a:lnTo>
                    <a:pt x="0" y="17647"/>
                  </a:lnTo>
                  <a:lnTo>
                    <a:pt x="0" y="10588"/>
                  </a:lnTo>
                  <a:lnTo>
                    <a:pt x="12972" y="10588"/>
                  </a:lnTo>
                  <a:lnTo>
                    <a:pt x="35675" y="0"/>
                  </a:lnTo>
                  <a:lnTo>
                    <a:pt x="35675" y="10588"/>
                  </a:lnTo>
                  <a:lnTo>
                    <a:pt x="45405" y="17647"/>
                  </a:lnTo>
                  <a:lnTo>
                    <a:pt x="45405" y="28235"/>
                  </a:lnTo>
                  <a:lnTo>
                    <a:pt x="51891" y="35294"/>
                  </a:lnTo>
                  <a:lnTo>
                    <a:pt x="51891" y="42352"/>
                  </a:lnTo>
                  <a:lnTo>
                    <a:pt x="61621" y="52941"/>
                  </a:lnTo>
                  <a:lnTo>
                    <a:pt x="68108" y="60000"/>
                  </a:lnTo>
                  <a:lnTo>
                    <a:pt x="74594" y="67058"/>
                  </a:lnTo>
                  <a:lnTo>
                    <a:pt x="74594" y="67058"/>
                  </a:lnTo>
                  <a:lnTo>
                    <a:pt x="74594" y="67058"/>
                  </a:lnTo>
                  <a:lnTo>
                    <a:pt x="84324" y="67058"/>
                  </a:lnTo>
                  <a:lnTo>
                    <a:pt x="90810" y="67058"/>
                  </a:lnTo>
                  <a:lnTo>
                    <a:pt x="90810" y="60000"/>
                  </a:lnTo>
                  <a:lnTo>
                    <a:pt x="90810" y="42352"/>
                  </a:lnTo>
                  <a:lnTo>
                    <a:pt x="120000" y="42352"/>
                  </a:lnTo>
                  <a:lnTo>
                    <a:pt x="120000" y="52941"/>
                  </a:lnTo>
                  <a:lnTo>
                    <a:pt x="120000" y="52941"/>
                  </a:lnTo>
                  <a:lnTo>
                    <a:pt x="120000" y="60000"/>
                  </a:lnTo>
                  <a:lnTo>
                    <a:pt x="113513" y="77647"/>
                  </a:lnTo>
                  <a:lnTo>
                    <a:pt x="113513" y="84705"/>
                  </a:lnTo>
                  <a:lnTo>
                    <a:pt x="107027" y="84705"/>
                  </a:lnTo>
                  <a:lnTo>
                    <a:pt x="107027" y="95294"/>
                  </a:lnTo>
                  <a:lnTo>
                    <a:pt x="107027" y="95294"/>
                  </a:lnTo>
                  <a:lnTo>
                    <a:pt x="107027" y="95294"/>
                  </a:lnTo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59" name="Google Shape;20159;p426"/>
            <p:cNvSpPr/>
            <p:nvPr/>
          </p:nvSpPr>
          <p:spPr>
            <a:xfrm>
              <a:off x="2511925" y="362047"/>
              <a:ext cx="520634" cy="42111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110" y="8955"/>
                  </a:moveTo>
                  <a:lnTo>
                    <a:pt x="25110" y="8955"/>
                  </a:lnTo>
                  <a:lnTo>
                    <a:pt x="24144" y="6268"/>
                  </a:lnTo>
                  <a:lnTo>
                    <a:pt x="22937" y="597"/>
                  </a:lnTo>
                  <a:lnTo>
                    <a:pt x="24627" y="1194"/>
                  </a:lnTo>
                  <a:lnTo>
                    <a:pt x="29215" y="3283"/>
                  </a:lnTo>
                  <a:lnTo>
                    <a:pt x="45150" y="2089"/>
                  </a:lnTo>
                  <a:lnTo>
                    <a:pt x="51428" y="2089"/>
                  </a:lnTo>
                  <a:lnTo>
                    <a:pt x="56016" y="4776"/>
                  </a:lnTo>
                  <a:lnTo>
                    <a:pt x="57706" y="4776"/>
                  </a:lnTo>
                  <a:lnTo>
                    <a:pt x="60603" y="4776"/>
                  </a:lnTo>
                  <a:lnTo>
                    <a:pt x="67605" y="1194"/>
                  </a:lnTo>
                  <a:lnTo>
                    <a:pt x="70261" y="1194"/>
                  </a:lnTo>
                  <a:lnTo>
                    <a:pt x="74366" y="0"/>
                  </a:lnTo>
                  <a:lnTo>
                    <a:pt x="74849" y="597"/>
                  </a:lnTo>
                  <a:lnTo>
                    <a:pt x="76056" y="1194"/>
                  </a:lnTo>
                  <a:lnTo>
                    <a:pt x="76539" y="2089"/>
                  </a:lnTo>
                  <a:lnTo>
                    <a:pt x="80160" y="1194"/>
                  </a:lnTo>
                  <a:lnTo>
                    <a:pt x="88611" y="2686"/>
                  </a:lnTo>
                  <a:lnTo>
                    <a:pt x="89818" y="2686"/>
                  </a:lnTo>
                  <a:lnTo>
                    <a:pt x="91026" y="2686"/>
                  </a:lnTo>
                  <a:lnTo>
                    <a:pt x="91026" y="3283"/>
                  </a:lnTo>
                  <a:lnTo>
                    <a:pt x="91026" y="4179"/>
                  </a:lnTo>
                  <a:lnTo>
                    <a:pt x="91026" y="4776"/>
                  </a:lnTo>
                  <a:lnTo>
                    <a:pt x="90301" y="5671"/>
                  </a:lnTo>
                  <a:lnTo>
                    <a:pt x="91026" y="8955"/>
                  </a:lnTo>
                  <a:lnTo>
                    <a:pt x="90301" y="11044"/>
                  </a:lnTo>
                  <a:lnTo>
                    <a:pt x="89094" y="12537"/>
                  </a:lnTo>
                  <a:lnTo>
                    <a:pt x="87404" y="12537"/>
                  </a:lnTo>
                  <a:lnTo>
                    <a:pt x="85231" y="13432"/>
                  </a:lnTo>
                  <a:lnTo>
                    <a:pt x="83541" y="16119"/>
                  </a:lnTo>
                  <a:lnTo>
                    <a:pt x="82334" y="19104"/>
                  </a:lnTo>
                  <a:lnTo>
                    <a:pt x="81126" y="21194"/>
                  </a:lnTo>
                  <a:lnTo>
                    <a:pt x="78229" y="23880"/>
                  </a:lnTo>
                  <a:lnTo>
                    <a:pt x="76539" y="25970"/>
                  </a:lnTo>
                  <a:lnTo>
                    <a:pt x="76056" y="26865"/>
                  </a:lnTo>
                  <a:lnTo>
                    <a:pt x="74849" y="27462"/>
                  </a:lnTo>
                  <a:lnTo>
                    <a:pt x="74366" y="28059"/>
                  </a:lnTo>
                  <a:lnTo>
                    <a:pt x="73883" y="31044"/>
                  </a:lnTo>
                  <a:lnTo>
                    <a:pt x="73158" y="34626"/>
                  </a:lnTo>
                  <a:lnTo>
                    <a:pt x="71468" y="35820"/>
                  </a:lnTo>
                  <a:lnTo>
                    <a:pt x="71951" y="37313"/>
                  </a:lnTo>
                  <a:lnTo>
                    <a:pt x="72676" y="38805"/>
                  </a:lnTo>
                  <a:lnTo>
                    <a:pt x="73883" y="41492"/>
                  </a:lnTo>
                  <a:lnTo>
                    <a:pt x="73883" y="41492"/>
                  </a:lnTo>
                  <a:lnTo>
                    <a:pt x="73883" y="41492"/>
                  </a:lnTo>
                  <a:lnTo>
                    <a:pt x="74849" y="42985"/>
                  </a:lnTo>
                  <a:lnTo>
                    <a:pt x="75573" y="45074"/>
                  </a:lnTo>
                  <a:lnTo>
                    <a:pt x="76056" y="45671"/>
                  </a:lnTo>
                  <a:lnTo>
                    <a:pt x="77746" y="45074"/>
                  </a:lnTo>
                  <a:lnTo>
                    <a:pt x="76539" y="42985"/>
                  </a:lnTo>
                  <a:lnTo>
                    <a:pt x="77746" y="42985"/>
                  </a:lnTo>
                  <a:lnTo>
                    <a:pt x="80160" y="42985"/>
                  </a:lnTo>
                  <a:lnTo>
                    <a:pt x="80643" y="43582"/>
                  </a:lnTo>
                  <a:lnTo>
                    <a:pt x="82816" y="43582"/>
                  </a:lnTo>
                  <a:lnTo>
                    <a:pt x="84507" y="44477"/>
                  </a:lnTo>
                  <a:lnTo>
                    <a:pt x="86921" y="46567"/>
                  </a:lnTo>
                  <a:lnTo>
                    <a:pt x="88611" y="46567"/>
                  </a:lnTo>
                  <a:lnTo>
                    <a:pt x="91026" y="45671"/>
                  </a:lnTo>
                  <a:lnTo>
                    <a:pt x="91991" y="45671"/>
                  </a:lnTo>
                  <a:lnTo>
                    <a:pt x="93199" y="48059"/>
                  </a:lnTo>
                  <a:lnTo>
                    <a:pt x="91991" y="52835"/>
                  </a:lnTo>
                  <a:lnTo>
                    <a:pt x="85231" y="62089"/>
                  </a:lnTo>
                  <a:lnTo>
                    <a:pt x="84024" y="65671"/>
                  </a:lnTo>
                  <a:lnTo>
                    <a:pt x="84507" y="65671"/>
                  </a:lnTo>
                  <a:lnTo>
                    <a:pt x="84507" y="66865"/>
                  </a:lnTo>
                  <a:lnTo>
                    <a:pt x="84507" y="67761"/>
                  </a:lnTo>
                  <a:lnTo>
                    <a:pt x="84507" y="68358"/>
                  </a:lnTo>
                  <a:lnTo>
                    <a:pt x="84024" y="68955"/>
                  </a:lnTo>
                  <a:lnTo>
                    <a:pt x="82816" y="70447"/>
                  </a:lnTo>
                  <a:lnTo>
                    <a:pt x="84024" y="71343"/>
                  </a:lnTo>
                  <a:lnTo>
                    <a:pt x="84507" y="71940"/>
                  </a:lnTo>
                  <a:lnTo>
                    <a:pt x="84507" y="71940"/>
                  </a:lnTo>
                  <a:lnTo>
                    <a:pt x="84507" y="71940"/>
                  </a:lnTo>
                  <a:lnTo>
                    <a:pt x="84507" y="71940"/>
                  </a:lnTo>
                  <a:lnTo>
                    <a:pt x="84507" y="71940"/>
                  </a:lnTo>
                  <a:lnTo>
                    <a:pt x="86921" y="74626"/>
                  </a:lnTo>
                  <a:lnTo>
                    <a:pt x="89094" y="74029"/>
                  </a:lnTo>
                  <a:lnTo>
                    <a:pt x="91509" y="71940"/>
                  </a:lnTo>
                  <a:lnTo>
                    <a:pt x="93682" y="71343"/>
                  </a:lnTo>
                  <a:lnTo>
                    <a:pt x="94889" y="73432"/>
                  </a:lnTo>
                  <a:lnTo>
                    <a:pt x="94889" y="78208"/>
                  </a:lnTo>
                  <a:lnTo>
                    <a:pt x="93199" y="86865"/>
                  </a:lnTo>
                  <a:lnTo>
                    <a:pt x="93199" y="91044"/>
                  </a:lnTo>
                  <a:lnTo>
                    <a:pt x="94889" y="93134"/>
                  </a:lnTo>
                  <a:lnTo>
                    <a:pt x="97303" y="94626"/>
                  </a:lnTo>
                  <a:lnTo>
                    <a:pt x="99476" y="94626"/>
                  </a:lnTo>
                  <a:lnTo>
                    <a:pt x="100684" y="94626"/>
                  </a:lnTo>
                  <a:lnTo>
                    <a:pt x="104547" y="97313"/>
                  </a:lnTo>
                  <a:lnTo>
                    <a:pt x="109859" y="98805"/>
                  </a:lnTo>
                  <a:lnTo>
                    <a:pt x="117102" y="109253"/>
                  </a:lnTo>
                  <a:lnTo>
                    <a:pt x="117826" y="110149"/>
                  </a:lnTo>
                  <a:lnTo>
                    <a:pt x="118792" y="110746"/>
                  </a:lnTo>
                  <a:lnTo>
                    <a:pt x="120000" y="110746"/>
                  </a:lnTo>
                  <a:lnTo>
                    <a:pt x="120000" y="110746"/>
                  </a:lnTo>
                  <a:lnTo>
                    <a:pt x="119517" y="112835"/>
                  </a:lnTo>
                  <a:lnTo>
                    <a:pt x="117826" y="117910"/>
                  </a:lnTo>
                  <a:lnTo>
                    <a:pt x="114446" y="118507"/>
                  </a:lnTo>
                  <a:lnTo>
                    <a:pt x="111549" y="117910"/>
                  </a:lnTo>
                  <a:lnTo>
                    <a:pt x="107927" y="118507"/>
                  </a:lnTo>
                  <a:lnTo>
                    <a:pt x="107927" y="117910"/>
                  </a:lnTo>
                  <a:lnTo>
                    <a:pt x="108651" y="115820"/>
                  </a:lnTo>
                  <a:lnTo>
                    <a:pt x="110824" y="115820"/>
                  </a:lnTo>
                  <a:lnTo>
                    <a:pt x="112515" y="114925"/>
                  </a:lnTo>
                  <a:lnTo>
                    <a:pt x="114446" y="114328"/>
                  </a:lnTo>
                  <a:lnTo>
                    <a:pt x="113239" y="114328"/>
                  </a:lnTo>
                  <a:lnTo>
                    <a:pt x="112515" y="113731"/>
                  </a:lnTo>
                  <a:lnTo>
                    <a:pt x="111549" y="112238"/>
                  </a:lnTo>
                  <a:lnTo>
                    <a:pt x="108651" y="111343"/>
                  </a:lnTo>
                  <a:lnTo>
                    <a:pt x="109859" y="110149"/>
                  </a:lnTo>
                  <a:lnTo>
                    <a:pt x="109134" y="108059"/>
                  </a:lnTo>
                  <a:lnTo>
                    <a:pt x="107927" y="105970"/>
                  </a:lnTo>
                  <a:lnTo>
                    <a:pt x="106961" y="104477"/>
                  </a:lnTo>
                  <a:lnTo>
                    <a:pt x="100684" y="97910"/>
                  </a:lnTo>
                  <a:lnTo>
                    <a:pt x="98993" y="97313"/>
                  </a:lnTo>
                  <a:lnTo>
                    <a:pt x="94889" y="95820"/>
                  </a:lnTo>
                  <a:lnTo>
                    <a:pt x="93199" y="95820"/>
                  </a:lnTo>
                  <a:lnTo>
                    <a:pt x="91991" y="97313"/>
                  </a:lnTo>
                  <a:lnTo>
                    <a:pt x="91991" y="100298"/>
                  </a:lnTo>
                  <a:lnTo>
                    <a:pt x="92716" y="102985"/>
                  </a:lnTo>
                  <a:lnTo>
                    <a:pt x="94406" y="102985"/>
                  </a:lnTo>
                  <a:lnTo>
                    <a:pt x="91991" y="105074"/>
                  </a:lnTo>
                  <a:lnTo>
                    <a:pt x="91509" y="105970"/>
                  </a:lnTo>
                  <a:lnTo>
                    <a:pt x="91509" y="106567"/>
                  </a:lnTo>
                  <a:lnTo>
                    <a:pt x="89818" y="107164"/>
                  </a:lnTo>
                  <a:lnTo>
                    <a:pt x="88611" y="108059"/>
                  </a:lnTo>
                  <a:lnTo>
                    <a:pt x="88128" y="110149"/>
                  </a:lnTo>
                  <a:lnTo>
                    <a:pt x="86438" y="111343"/>
                  </a:lnTo>
                  <a:lnTo>
                    <a:pt x="84507" y="112835"/>
                  </a:lnTo>
                  <a:lnTo>
                    <a:pt x="82816" y="112238"/>
                  </a:lnTo>
                  <a:lnTo>
                    <a:pt x="83541" y="111343"/>
                  </a:lnTo>
                  <a:lnTo>
                    <a:pt x="85231" y="110746"/>
                  </a:lnTo>
                  <a:lnTo>
                    <a:pt x="85714" y="109253"/>
                  </a:lnTo>
                  <a:lnTo>
                    <a:pt x="86438" y="108656"/>
                  </a:lnTo>
                  <a:lnTo>
                    <a:pt x="85231" y="106567"/>
                  </a:lnTo>
                  <a:lnTo>
                    <a:pt x="82334" y="106567"/>
                  </a:lnTo>
                  <a:lnTo>
                    <a:pt x="81126" y="104477"/>
                  </a:lnTo>
                  <a:lnTo>
                    <a:pt x="80160" y="105970"/>
                  </a:lnTo>
                  <a:lnTo>
                    <a:pt x="73158" y="105074"/>
                  </a:lnTo>
                  <a:lnTo>
                    <a:pt x="71951" y="104477"/>
                  </a:lnTo>
                  <a:lnTo>
                    <a:pt x="70261" y="102985"/>
                  </a:lnTo>
                  <a:lnTo>
                    <a:pt x="69778" y="102388"/>
                  </a:lnTo>
                  <a:lnTo>
                    <a:pt x="69295" y="102985"/>
                  </a:lnTo>
                  <a:lnTo>
                    <a:pt x="66881" y="104477"/>
                  </a:lnTo>
                  <a:lnTo>
                    <a:pt x="66398" y="106567"/>
                  </a:lnTo>
                  <a:lnTo>
                    <a:pt x="65674" y="107164"/>
                  </a:lnTo>
                  <a:lnTo>
                    <a:pt x="65191" y="106567"/>
                  </a:lnTo>
                  <a:lnTo>
                    <a:pt x="63983" y="105074"/>
                  </a:lnTo>
                  <a:lnTo>
                    <a:pt x="63501" y="105074"/>
                  </a:lnTo>
                  <a:lnTo>
                    <a:pt x="63018" y="105970"/>
                  </a:lnTo>
                  <a:lnTo>
                    <a:pt x="63018" y="106567"/>
                  </a:lnTo>
                  <a:lnTo>
                    <a:pt x="63018" y="108059"/>
                  </a:lnTo>
                  <a:lnTo>
                    <a:pt x="63983" y="108059"/>
                  </a:lnTo>
                  <a:lnTo>
                    <a:pt x="63983" y="109253"/>
                  </a:lnTo>
                  <a:lnTo>
                    <a:pt x="62293" y="109253"/>
                  </a:lnTo>
                  <a:lnTo>
                    <a:pt x="61086" y="110746"/>
                  </a:lnTo>
                  <a:lnTo>
                    <a:pt x="60603" y="112835"/>
                  </a:lnTo>
                  <a:lnTo>
                    <a:pt x="61086" y="114925"/>
                  </a:lnTo>
                  <a:lnTo>
                    <a:pt x="63018" y="115820"/>
                  </a:lnTo>
                  <a:lnTo>
                    <a:pt x="63983" y="114925"/>
                  </a:lnTo>
                  <a:lnTo>
                    <a:pt x="66398" y="112835"/>
                  </a:lnTo>
                  <a:lnTo>
                    <a:pt x="65674" y="114925"/>
                  </a:lnTo>
                  <a:lnTo>
                    <a:pt x="63983" y="117910"/>
                  </a:lnTo>
                  <a:lnTo>
                    <a:pt x="63501" y="120000"/>
                  </a:lnTo>
                  <a:lnTo>
                    <a:pt x="63501" y="120000"/>
                  </a:lnTo>
                  <a:lnTo>
                    <a:pt x="62293" y="118507"/>
                  </a:lnTo>
                  <a:lnTo>
                    <a:pt x="61810" y="117910"/>
                  </a:lnTo>
                  <a:lnTo>
                    <a:pt x="59396" y="112238"/>
                  </a:lnTo>
                  <a:lnTo>
                    <a:pt x="58913" y="112238"/>
                  </a:lnTo>
                  <a:lnTo>
                    <a:pt x="58430" y="110746"/>
                  </a:lnTo>
                  <a:lnTo>
                    <a:pt x="57706" y="110149"/>
                  </a:lnTo>
                  <a:lnTo>
                    <a:pt x="57223" y="110149"/>
                  </a:lnTo>
                  <a:lnTo>
                    <a:pt x="57223" y="108656"/>
                  </a:lnTo>
                  <a:lnTo>
                    <a:pt x="57223" y="108656"/>
                  </a:lnTo>
                  <a:lnTo>
                    <a:pt x="57223" y="108656"/>
                  </a:lnTo>
                  <a:lnTo>
                    <a:pt x="56740" y="108059"/>
                  </a:lnTo>
                  <a:lnTo>
                    <a:pt x="54808" y="105074"/>
                  </a:lnTo>
                  <a:lnTo>
                    <a:pt x="54808" y="105074"/>
                  </a:lnTo>
                  <a:lnTo>
                    <a:pt x="54325" y="104477"/>
                  </a:lnTo>
                  <a:lnTo>
                    <a:pt x="54325" y="102985"/>
                  </a:lnTo>
                  <a:lnTo>
                    <a:pt x="53843" y="101492"/>
                  </a:lnTo>
                  <a:lnTo>
                    <a:pt x="53843" y="100298"/>
                  </a:lnTo>
                  <a:lnTo>
                    <a:pt x="53843" y="100298"/>
                  </a:lnTo>
                  <a:lnTo>
                    <a:pt x="53118" y="98805"/>
                  </a:lnTo>
                  <a:lnTo>
                    <a:pt x="52152" y="97910"/>
                  </a:lnTo>
                  <a:lnTo>
                    <a:pt x="50945" y="99402"/>
                  </a:lnTo>
                  <a:lnTo>
                    <a:pt x="50945" y="100895"/>
                  </a:lnTo>
                  <a:lnTo>
                    <a:pt x="50945" y="100895"/>
                  </a:lnTo>
                  <a:lnTo>
                    <a:pt x="50462" y="101492"/>
                  </a:lnTo>
                  <a:lnTo>
                    <a:pt x="49738" y="101492"/>
                  </a:lnTo>
                  <a:lnTo>
                    <a:pt x="46358" y="101492"/>
                  </a:lnTo>
                  <a:lnTo>
                    <a:pt x="46358" y="100895"/>
                  </a:lnTo>
                  <a:lnTo>
                    <a:pt x="45875" y="100895"/>
                  </a:lnTo>
                  <a:lnTo>
                    <a:pt x="45875" y="100298"/>
                  </a:lnTo>
                  <a:lnTo>
                    <a:pt x="45875" y="99402"/>
                  </a:lnTo>
                  <a:lnTo>
                    <a:pt x="45875" y="99402"/>
                  </a:lnTo>
                  <a:lnTo>
                    <a:pt x="45150" y="99402"/>
                  </a:lnTo>
                  <a:lnTo>
                    <a:pt x="44668" y="98805"/>
                  </a:lnTo>
                  <a:lnTo>
                    <a:pt x="44668" y="98805"/>
                  </a:lnTo>
                  <a:lnTo>
                    <a:pt x="44185" y="98805"/>
                  </a:lnTo>
                  <a:lnTo>
                    <a:pt x="43460" y="99402"/>
                  </a:lnTo>
                  <a:lnTo>
                    <a:pt x="42977" y="100298"/>
                  </a:lnTo>
                  <a:lnTo>
                    <a:pt x="42977" y="100895"/>
                  </a:lnTo>
                  <a:lnTo>
                    <a:pt x="42253" y="101492"/>
                  </a:lnTo>
                  <a:lnTo>
                    <a:pt x="42253" y="102388"/>
                  </a:lnTo>
                  <a:lnTo>
                    <a:pt x="42253" y="102388"/>
                  </a:lnTo>
                  <a:lnTo>
                    <a:pt x="41770" y="102388"/>
                  </a:lnTo>
                  <a:lnTo>
                    <a:pt x="41287" y="102388"/>
                  </a:lnTo>
                  <a:lnTo>
                    <a:pt x="41287" y="101492"/>
                  </a:lnTo>
                  <a:lnTo>
                    <a:pt x="40563" y="101492"/>
                  </a:lnTo>
                  <a:lnTo>
                    <a:pt x="40563" y="100895"/>
                  </a:lnTo>
                  <a:lnTo>
                    <a:pt x="40563" y="100298"/>
                  </a:lnTo>
                  <a:lnTo>
                    <a:pt x="40563" y="100298"/>
                  </a:lnTo>
                  <a:lnTo>
                    <a:pt x="40563" y="99402"/>
                  </a:lnTo>
                  <a:lnTo>
                    <a:pt x="40080" y="99402"/>
                  </a:lnTo>
                  <a:lnTo>
                    <a:pt x="39597" y="99402"/>
                  </a:lnTo>
                  <a:lnTo>
                    <a:pt x="38873" y="98805"/>
                  </a:lnTo>
                  <a:lnTo>
                    <a:pt x="38390" y="98805"/>
                  </a:lnTo>
                  <a:lnTo>
                    <a:pt x="38390" y="99402"/>
                  </a:lnTo>
                  <a:lnTo>
                    <a:pt x="38390" y="100298"/>
                  </a:lnTo>
                  <a:lnTo>
                    <a:pt x="37665" y="100895"/>
                  </a:lnTo>
                  <a:lnTo>
                    <a:pt x="37665" y="101492"/>
                  </a:lnTo>
                  <a:lnTo>
                    <a:pt x="37183" y="101492"/>
                  </a:lnTo>
                  <a:lnTo>
                    <a:pt x="35975" y="102388"/>
                  </a:lnTo>
                  <a:lnTo>
                    <a:pt x="35492" y="102985"/>
                  </a:lnTo>
                  <a:lnTo>
                    <a:pt x="35010" y="103582"/>
                  </a:lnTo>
                  <a:lnTo>
                    <a:pt x="33319" y="106567"/>
                  </a:lnTo>
                  <a:lnTo>
                    <a:pt x="32595" y="107164"/>
                  </a:lnTo>
                  <a:lnTo>
                    <a:pt x="31388" y="107164"/>
                  </a:lnTo>
                  <a:lnTo>
                    <a:pt x="30905" y="105970"/>
                  </a:lnTo>
                  <a:lnTo>
                    <a:pt x="30422" y="105074"/>
                  </a:lnTo>
                  <a:lnTo>
                    <a:pt x="29215" y="104477"/>
                  </a:lnTo>
                  <a:lnTo>
                    <a:pt x="28732" y="103582"/>
                  </a:lnTo>
                  <a:lnTo>
                    <a:pt x="28008" y="103582"/>
                  </a:lnTo>
                  <a:lnTo>
                    <a:pt x="28008" y="104477"/>
                  </a:lnTo>
                  <a:lnTo>
                    <a:pt x="27525" y="104477"/>
                  </a:lnTo>
                  <a:lnTo>
                    <a:pt x="27042" y="105074"/>
                  </a:lnTo>
                  <a:lnTo>
                    <a:pt x="26317" y="105074"/>
                  </a:lnTo>
                  <a:lnTo>
                    <a:pt x="26317" y="105074"/>
                  </a:lnTo>
                  <a:lnTo>
                    <a:pt x="23420" y="104477"/>
                  </a:lnTo>
                  <a:lnTo>
                    <a:pt x="22937" y="103582"/>
                  </a:lnTo>
                  <a:lnTo>
                    <a:pt x="22937" y="102985"/>
                  </a:lnTo>
                  <a:lnTo>
                    <a:pt x="22454" y="102388"/>
                  </a:lnTo>
                  <a:lnTo>
                    <a:pt x="20040" y="96716"/>
                  </a:lnTo>
                  <a:lnTo>
                    <a:pt x="19557" y="95223"/>
                  </a:lnTo>
                  <a:lnTo>
                    <a:pt x="19557" y="95223"/>
                  </a:lnTo>
                  <a:lnTo>
                    <a:pt x="19557" y="94626"/>
                  </a:lnTo>
                  <a:lnTo>
                    <a:pt x="18832" y="93731"/>
                  </a:lnTo>
                  <a:lnTo>
                    <a:pt x="18350" y="93731"/>
                  </a:lnTo>
                  <a:lnTo>
                    <a:pt x="17142" y="93134"/>
                  </a:lnTo>
                  <a:lnTo>
                    <a:pt x="16659" y="93134"/>
                  </a:lnTo>
                  <a:lnTo>
                    <a:pt x="14969" y="91641"/>
                  </a:lnTo>
                  <a:lnTo>
                    <a:pt x="14245" y="91044"/>
                  </a:lnTo>
                  <a:lnTo>
                    <a:pt x="14245" y="91044"/>
                  </a:lnTo>
                  <a:lnTo>
                    <a:pt x="13762" y="91044"/>
                  </a:lnTo>
                  <a:lnTo>
                    <a:pt x="13279" y="90149"/>
                  </a:lnTo>
                  <a:lnTo>
                    <a:pt x="12555" y="89552"/>
                  </a:lnTo>
                  <a:lnTo>
                    <a:pt x="12072" y="85970"/>
                  </a:lnTo>
                  <a:lnTo>
                    <a:pt x="11589" y="83283"/>
                  </a:lnTo>
                  <a:lnTo>
                    <a:pt x="9899" y="79701"/>
                  </a:lnTo>
                  <a:lnTo>
                    <a:pt x="10382" y="77611"/>
                  </a:lnTo>
                  <a:lnTo>
                    <a:pt x="10382" y="77014"/>
                  </a:lnTo>
                  <a:lnTo>
                    <a:pt x="10382" y="76119"/>
                  </a:lnTo>
                  <a:lnTo>
                    <a:pt x="10865" y="75522"/>
                  </a:lnTo>
                  <a:lnTo>
                    <a:pt x="10865" y="74626"/>
                  </a:lnTo>
                  <a:lnTo>
                    <a:pt x="10865" y="74626"/>
                  </a:lnTo>
                  <a:lnTo>
                    <a:pt x="11589" y="74626"/>
                  </a:lnTo>
                  <a:lnTo>
                    <a:pt x="11589" y="74029"/>
                  </a:lnTo>
                  <a:lnTo>
                    <a:pt x="13279" y="73432"/>
                  </a:lnTo>
                  <a:lnTo>
                    <a:pt x="13762" y="72537"/>
                  </a:lnTo>
                  <a:lnTo>
                    <a:pt x="14245" y="71940"/>
                  </a:lnTo>
                  <a:lnTo>
                    <a:pt x="14245" y="71940"/>
                  </a:lnTo>
                  <a:lnTo>
                    <a:pt x="14245" y="71343"/>
                  </a:lnTo>
                  <a:lnTo>
                    <a:pt x="14245" y="70447"/>
                  </a:lnTo>
                  <a:lnTo>
                    <a:pt x="14245" y="69850"/>
                  </a:lnTo>
                  <a:lnTo>
                    <a:pt x="14245" y="68358"/>
                  </a:lnTo>
                  <a:lnTo>
                    <a:pt x="13762" y="66268"/>
                  </a:lnTo>
                  <a:lnTo>
                    <a:pt x="13279" y="65671"/>
                  </a:lnTo>
                  <a:lnTo>
                    <a:pt x="12555" y="64776"/>
                  </a:lnTo>
                  <a:lnTo>
                    <a:pt x="11589" y="63582"/>
                  </a:lnTo>
                  <a:lnTo>
                    <a:pt x="10865" y="62686"/>
                  </a:lnTo>
                  <a:lnTo>
                    <a:pt x="10865" y="62686"/>
                  </a:lnTo>
                  <a:lnTo>
                    <a:pt x="10382" y="62686"/>
                  </a:lnTo>
                  <a:lnTo>
                    <a:pt x="10382" y="62089"/>
                  </a:lnTo>
                  <a:lnTo>
                    <a:pt x="9899" y="60000"/>
                  </a:lnTo>
                  <a:lnTo>
                    <a:pt x="9899" y="59104"/>
                  </a:lnTo>
                  <a:lnTo>
                    <a:pt x="9175" y="59104"/>
                  </a:lnTo>
                  <a:lnTo>
                    <a:pt x="9175" y="59104"/>
                  </a:lnTo>
                  <a:lnTo>
                    <a:pt x="7967" y="59104"/>
                  </a:lnTo>
                  <a:lnTo>
                    <a:pt x="7967" y="59104"/>
                  </a:lnTo>
                  <a:lnTo>
                    <a:pt x="7484" y="58507"/>
                  </a:lnTo>
                  <a:lnTo>
                    <a:pt x="7484" y="58507"/>
                  </a:lnTo>
                  <a:lnTo>
                    <a:pt x="7484" y="57910"/>
                  </a:lnTo>
                  <a:lnTo>
                    <a:pt x="7002" y="57910"/>
                  </a:lnTo>
                  <a:lnTo>
                    <a:pt x="7002" y="57014"/>
                  </a:lnTo>
                  <a:lnTo>
                    <a:pt x="6277" y="57014"/>
                  </a:lnTo>
                  <a:lnTo>
                    <a:pt x="5311" y="57910"/>
                  </a:lnTo>
                  <a:lnTo>
                    <a:pt x="4587" y="57910"/>
                  </a:lnTo>
                  <a:lnTo>
                    <a:pt x="4104" y="57014"/>
                  </a:lnTo>
                  <a:lnTo>
                    <a:pt x="2414" y="55820"/>
                  </a:lnTo>
                  <a:lnTo>
                    <a:pt x="1207" y="54328"/>
                  </a:lnTo>
                  <a:lnTo>
                    <a:pt x="724" y="54328"/>
                  </a:lnTo>
                  <a:lnTo>
                    <a:pt x="724" y="53432"/>
                  </a:lnTo>
                  <a:lnTo>
                    <a:pt x="0" y="52835"/>
                  </a:lnTo>
                  <a:lnTo>
                    <a:pt x="724" y="52238"/>
                  </a:lnTo>
                  <a:lnTo>
                    <a:pt x="724" y="51343"/>
                  </a:lnTo>
                  <a:lnTo>
                    <a:pt x="1690" y="49253"/>
                  </a:lnTo>
                  <a:lnTo>
                    <a:pt x="2414" y="48059"/>
                  </a:lnTo>
                  <a:lnTo>
                    <a:pt x="2897" y="46567"/>
                  </a:lnTo>
                  <a:lnTo>
                    <a:pt x="6277" y="43582"/>
                  </a:lnTo>
                  <a:lnTo>
                    <a:pt x="7002" y="42985"/>
                  </a:lnTo>
                  <a:lnTo>
                    <a:pt x="7967" y="40000"/>
                  </a:lnTo>
                  <a:lnTo>
                    <a:pt x="9899" y="34626"/>
                  </a:lnTo>
                  <a:lnTo>
                    <a:pt x="9899" y="31641"/>
                  </a:lnTo>
                  <a:lnTo>
                    <a:pt x="10382" y="28955"/>
                  </a:lnTo>
                  <a:lnTo>
                    <a:pt x="10382" y="28059"/>
                  </a:lnTo>
                  <a:lnTo>
                    <a:pt x="10865" y="28059"/>
                  </a:lnTo>
                  <a:lnTo>
                    <a:pt x="12072" y="26865"/>
                  </a:lnTo>
                  <a:lnTo>
                    <a:pt x="14969" y="25373"/>
                  </a:lnTo>
                  <a:lnTo>
                    <a:pt x="18350" y="24477"/>
                  </a:lnTo>
                  <a:lnTo>
                    <a:pt x="18832" y="24477"/>
                  </a:lnTo>
                  <a:lnTo>
                    <a:pt x="20040" y="24477"/>
                  </a:lnTo>
                  <a:lnTo>
                    <a:pt x="20040" y="24477"/>
                  </a:lnTo>
                  <a:lnTo>
                    <a:pt x="20764" y="24477"/>
                  </a:lnTo>
                  <a:lnTo>
                    <a:pt x="20764" y="23880"/>
                  </a:lnTo>
                  <a:lnTo>
                    <a:pt x="20764" y="23283"/>
                  </a:lnTo>
                  <a:lnTo>
                    <a:pt x="20040" y="22388"/>
                  </a:lnTo>
                  <a:lnTo>
                    <a:pt x="20040" y="21791"/>
                  </a:lnTo>
                  <a:lnTo>
                    <a:pt x="19557" y="21791"/>
                  </a:lnTo>
                  <a:lnTo>
                    <a:pt x="18832" y="21791"/>
                  </a:lnTo>
                  <a:lnTo>
                    <a:pt x="18350" y="21791"/>
                  </a:lnTo>
                  <a:lnTo>
                    <a:pt x="18350" y="21194"/>
                  </a:lnTo>
                  <a:lnTo>
                    <a:pt x="17867" y="21194"/>
                  </a:lnTo>
                  <a:lnTo>
                    <a:pt x="17867" y="20298"/>
                  </a:lnTo>
                  <a:lnTo>
                    <a:pt x="18350" y="19701"/>
                  </a:lnTo>
                  <a:lnTo>
                    <a:pt x="18832" y="17611"/>
                  </a:lnTo>
                  <a:lnTo>
                    <a:pt x="19557" y="16716"/>
                  </a:lnTo>
                  <a:lnTo>
                    <a:pt x="19557" y="16716"/>
                  </a:lnTo>
                  <a:lnTo>
                    <a:pt x="20040" y="16119"/>
                  </a:lnTo>
                  <a:lnTo>
                    <a:pt x="20764" y="15522"/>
                  </a:lnTo>
                  <a:lnTo>
                    <a:pt x="25110" y="14029"/>
                  </a:lnTo>
                  <a:lnTo>
                    <a:pt x="25110" y="13432"/>
                  </a:lnTo>
                  <a:lnTo>
                    <a:pt x="25835" y="13432"/>
                  </a:lnTo>
                  <a:lnTo>
                    <a:pt x="25110" y="11940"/>
                  </a:lnTo>
                  <a:lnTo>
                    <a:pt x="25110" y="10447"/>
                  </a:lnTo>
                  <a:lnTo>
                    <a:pt x="25110" y="8955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60" name="Google Shape;20160;p426"/>
            <p:cNvSpPr/>
            <p:nvPr/>
          </p:nvSpPr>
          <p:spPr>
            <a:xfrm>
              <a:off x="1892821" y="195486"/>
              <a:ext cx="631675" cy="6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62" y="57391"/>
                  </a:moveTo>
                  <a:lnTo>
                    <a:pt x="7562" y="57391"/>
                  </a:lnTo>
                  <a:lnTo>
                    <a:pt x="6567" y="55527"/>
                  </a:lnTo>
                  <a:lnTo>
                    <a:pt x="6169" y="55155"/>
                  </a:lnTo>
                  <a:lnTo>
                    <a:pt x="6567" y="54596"/>
                  </a:lnTo>
                  <a:lnTo>
                    <a:pt x="6567" y="52546"/>
                  </a:lnTo>
                  <a:lnTo>
                    <a:pt x="6567" y="50683"/>
                  </a:lnTo>
                  <a:lnTo>
                    <a:pt x="5572" y="49378"/>
                  </a:lnTo>
                  <a:lnTo>
                    <a:pt x="4776" y="48447"/>
                  </a:lnTo>
                  <a:lnTo>
                    <a:pt x="1791" y="48447"/>
                  </a:lnTo>
                  <a:lnTo>
                    <a:pt x="995" y="47701"/>
                  </a:lnTo>
                  <a:lnTo>
                    <a:pt x="0" y="45838"/>
                  </a:lnTo>
                  <a:lnTo>
                    <a:pt x="398" y="44906"/>
                  </a:lnTo>
                  <a:lnTo>
                    <a:pt x="995" y="44534"/>
                  </a:lnTo>
                  <a:lnTo>
                    <a:pt x="1393" y="43602"/>
                  </a:lnTo>
                  <a:lnTo>
                    <a:pt x="1393" y="42298"/>
                  </a:lnTo>
                  <a:lnTo>
                    <a:pt x="995" y="41552"/>
                  </a:lnTo>
                  <a:lnTo>
                    <a:pt x="995" y="40621"/>
                  </a:lnTo>
                  <a:lnTo>
                    <a:pt x="1791" y="40062"/>
                  </a:lnTo>
                  <a:lnTo>
                    <a:pt x="2786" y="38757"/>
                  </a:lnTo>
                  <a:lnTo>
                    <a:pt x="2388" y="38012"/>
                  </a:lnTo>
                  <a:lnTo>
                    <a:pt x="1791" y="36521"/>
                  </a:lnTo>
                  <a:lnTo>
                    <a:pt x="1393" y="35776"/>
                  </a:lnTo>
                  <a:lnTo>
                    <a:pt x="2388" y="33913"/>
                  </a:lnTo>
                  <a:lnTo>
                    <a:pt x="2786" y="33540"/>
                  </a:lnTo>
                  <a:lnTo>
                    <a:pt x="2786" y="32608"/>
                  </a:lnTo>
                  <a:lnTo>
                    <a:pt x="2786" y="30372"/>
                  </a:lnTo>
                  <a:lnTo>
                    <a:pt x="4776" y="31304"/>
                  </a:lnTo>
                  <a:lnTo>
                    <a:pt x="6965" y="31304"/>
                  </a:lnTo>
                  <a:lnTo>
                    <a:pt x="12736" y="29068"/>
                  </a:lnTo>
                  <a:lnTo>
                    <a:pt x="13532" y="29068"/>
                  </a:lnTo>
                  <a:lnTo>
                    <a:pt x="14527" y="29068"/>
                  </a:lnTo>
                  <a:lnTo>
                    <a:pt x="19303" y="30931"/>
                  </a:lnTo>
                  <a:lnTo>
                    <a:pt x="20298" y="31677"/>
                  </a:lnTo>
                  <a:lnTo>
                    <a:pt x="19701" y="32236"/>
                  </a:lnTo>
                  <a:lnTo>
                    <a:pt x="18706" y="33540"/>
                  </a:lnTo>
                  <a:lnTo>
                    <a:pt x="18706" y="33913"/>
                  </a:lnTo>
                  <a:lnTo>
                    <a:pt x="19303" y="34472"/>
                  </a:lnTo>
                  <a:lnTo>
                    <a:pt x="19701" y="34472"/>
                  </a:lnTo>
                  <a:lnTo>
                    <a:pt x="20696" y="33913"/>
                  </a:lnTo>
                  <a:lnTo>
                    <a:pt x="21691" y="33913"/>
                  </a:lnTo>
                  <a:lnTo>
                    <a:pt x="23482" y="34844"/>
                  </a:lnTo>
                  <a:lnTo>
                    <a:pt x="24079" y="34844"/>
                  </a:lnTo>
                  <a:lnTo>
                    <a:pt x="24875" y="34472"/>
                  </a:lnTo>
                  <a:lnTo>
                    <a:pt x="25472" y="33913"/>
                  </a:lnTo>
                  <a:lnTo>
                    <a:pt x="25870" y="34472"/>
                  </a:lnTo>
                  <a:lnTo>
                    <a:pt x="27263" y="34844"/>
                  </a:lnTo>
                  <a:lnTo>
                    <a:pt x="27661" y="35217"/>
                  </a:lnTo>
                  <a:lnTo>
                    <a:pt x="28258" y="34844"/>
                  </a:lnTo>
                  <a:lnTo>
                    <a:pt x="30049" y="34472"/>
                  </a:lnTo>
                  <a:lnTo>
                    <a:pt x="31044" y="33913"/>
                  </a:lnTo>
                  <a:lnTo>
                    <a:pt x="32835" y="33913"/>
                  </a:lnTo>
                  <a:lnTo>
                    <a:pt x="34427" y="33913"/>
                  </a:lnTo>
                  <a:lnTo>
                    <a:pt x="34825" y="33913"/>
                  </a:lnTo>
                  <a:lnTo>
                    <a:pt x="35820" y="33167"/>
                  </a:lnTo>
                  <a:lnTo>
                    <a:pt x="36616" y="30931"/>
                  </a:lnTo>
                  <a:lnTo>
                    <a:pt x="36616" y="30372"/>
                  </a:lnTo>
                  <a:lnTo>
                    <a:pt x="37213" y="30000"/>
                  </a:lnTo>
                  <a:lnTo>
                    <a:pt x="37611" y="30000"/>
                  </a:lnTo>
                  <a:lnTo>
                    <a:pt x="37611" y="29627"/>
                  </a:lnTo>
                  <a:lnTo>
                    <a:pt x="37611" y="28695"/>
                  </a:lnTo>
                  <a:lnTo>
                    <a:pt x="37611" y="28322"/>
                  </a:lnTo>
                  <a:lnTo>
                    <a:pt x="38009" y="25527"/>
                  </a:lnTo>
                  <a:lnTo>
                    <a:pt x="38009" y="22919"/>
                  </a:lnTo>
                  <a:lnTo>
                    <a:pt x="38606" y="21987"/>
                  </a:lnTo>
                  <a:lnTo>
                    <a:pt x="41791" y="18074"/>
                  </a:lnTo>
                  <a:lnTo>
                    <a:pt x="42786" y="17142"/>
                  </a:lnTo>
                  <a:lnTo>
                    <a:pt x="46567" y="15465"/>
                  </a:lnTo>
                  <a:lnTo>
                    <a:pt x="50348" y="14161"/>
                  </a:lnTo>
                  <a:lnTo>
                    <a:pt x="52736" y="14534"/>
                  </a:lnTo>
                  <a:lnTo>
                    <a:pt x="54527" y="15093"/>
                  </a:lnTo>
                  <a:lnTo>
                    <a:pt x="55920" y="15093"/>
                  </a:lnTo>
                  <a:lnTo>
                    <a:pt x="57910" y="12857"/>
                  </a:lnTo>
                  <a:lnTo>
                    <a:pt x="57910" y="12857"/>
                  </a:lnTo>
                  <a:lnTo>
                    <a:pt x="58308" y="12298"/>
                  </a:lnTo>
                  <a:lnTo>
                    <a:pt x="58308" y="11925"/>
                  </a:lnTo>
                  <a:lnTo>
                    <a:pt x="59303" y="11552"/>
                  </a:lnTo>
                  <a:lnTo>
                    <a:pt x="60298" y="11552"/>
                  </a:lnTo>
                  <a:lnTo>
                    <a:pt x="60696" y="11925"/>
                  </a:lnTo>
                  <a:lnTo>
                    <a:pt x="60696" y="11925"/>
                  </a:lnTo>
                  <a:lnTo>
                    <a:pt x="61094" y="12298"/>
                  </a:lnTo>
                  <a:lnTo>
                    <a:pt x="61691" y="12857"/>
                  </a:lnTo>
                  <a:lnTo>
                    <a:pt x="62089" y="12857"/>
                  </a:lnTo>
                  <a:lnTo>
                    <a:pt x="63084" y="12298"/>
                  </a:lnTo>
                  <a:lnTo>
                    <a:pt x="63482" y="11925"/>
                  </a:lnTo>
                  <a:lnTo>
                    <a:pt x="63482" y="11925"/>
                  </a:lnTo>
                  <a:lnTo>
                    <a:pt x="63482" y="11925"/>
                  </a:lnTo>
                  <a:lnTo>
                    <a:pt x="63482" y="11925"/>
                  </a:lnTo>
                  <a:lnTo>
                    <a:pt x="64875" y="11552"/>
                  </a:lnTo>
                  <a:lnTo>
                    <a:pt x="66268" y="10993"/>
                  </a:lnTo>
                  <a:lnTo>
                    <a:pt x="69253" y="11552"/>
                  </a:lnTo>
                  <a:lnTo>
                    <a:pt x="69253" y="11552"/>
                  </a:lnTo>
                  <a:lnTo>
                    <a:pt x="69253" y="11552"/>
                  </a:lnTo>
                  <a:lnTo>
                    <a:pt x="69651" y="10993"/>
                  </a:lnTo>
                  <a:lnTo>
                    <a:pt x="70049" y="10993"/>
                  </a:lnTo>
                  <a:lnTo>
                    <a:pt x="71442" y="10993"/>
                  </a:lnTo>
                  <a:lnTo>
                    <a:pt x="73432" y="12298"/>
                  </a:lnTo>
                  <a:lnTo>
                    <a:pt x="74427" y="12298"/>
                  </a:lnTo>
                  <a:lnTo>
                    <a:pt x="75223" y="12298"/>
                  </a:lnTo>
                  <a:lnTo>
                    <a:pt x="76218" y="10993"/>
                  </a:lnTo>
                  <a:lnTo>
                    <a:pt x="76815" y="10621"/>
                  </a:lnTo>
                  <a:lnTo>
                    <a:pt x="79004" y="9689"/>
                  </a:lnTo>
                  <a:lnTo>
                    <a:pt x="80995" y="8012"/>
                  </a:lnTo>
                  <a:lnTo>
                    <a:pt x="83383" y="6708"/>
                  </a:lnTo>
                  <a:lnTo>
                    <a:pt x="85572" y="5217"/>
                  </a:lnTo>
                  <a:lnTo>
                    <a:pt x="89353" y="4844"/>
                  </a:lnTo>
                  <a:lnTo>
                    <a:pt x="94527" y="931"/>
                  </a:lnTo>
                  <a:lnTo>
                    <a:pt x="98308" y="0"/>
                  </a:lnTo>
                  <a:lnTo>
                    <a:pt x="99701" y="0"/>
                  </a:lnTo>
                  <a:lnTo>
                    <a:pt x="100298" y="2236"/>
                  </a:lnTo>
                  <a:lnTo>
                    <a:pt x="99303" y="3913"/>
                  </a:lnTo>
                  <a:lnTo>
                    <a:pt x="96119" y="6149"/>
                  </a:lnTo>
                  <a:lnTo>
                    <a:pt x="95522" y="7453"/>
                  </a:lnTo>
                  <a:lnTo>
                    <a:pt x="96119" y="8385"/>
                  </a:lnTo>
                  <a:lnTo>
                    <a:pt x="96517" y="9316"/>
                  </a:lnTo>
                  <a:lnTo>
                    <a:pt x="96915" y="10993"/>
                  </a:lnTo>
                  <a:lnTo>
                    <a:pt x="97512" y="11925"/>
                  </a:lnTo>
                  <a:lnTo>
                    <a:pt x="98308" y="12298"/>
                  </a:lnTo>
                  <a:lnTo>
                    <a:pt x="98308" y="13229"/>
                  </a:lnTo>
                  <a:lnTo>
                    <a:pt x="97512" y="14161"/>
                  </a:lnTo>
                  <a:lnTo>
                    <a:pt x="98308" y="14161"/>
                  </a:lnTo>
                  <a:lnTo>
                    <a:pt x="99701" y="14161"/>
                  </a:lnTo>
                  <a:lnTo>
                    <a:pt x="100298" y="14534"/>
                  </a:lnTo>
                  <a:lnTo>
                    <a:pt x="101293" y="15093"/>
                  </a:lnTo>
                  <a:lnTo>
                    <a:pt x="101293" y="15465"/>
                  </a:lnTo>
                  <a:lnTo>
                    <a:pt x="101691" y="15838"/>
                  </a:lnTo>
                  <a:lnTo>
                    <a:pt x="102686" y="15838"/>
                  </a:lnTo>
                  <a:lnTo>
                    <a:pt x="104875" y="15838"/>
                  </a:lnTo>
                  <a:lnTo>
                    <a:pt x="105870" y="16397"/>
                  </a:lnTo>
                  <a:lnTo>
                    <a:pt x="106865" y="17701"/>
                  </a:lnTo>
                  <a:lnTo>
                    <a:pt x="106865" y="19006"/>
                  </a:lnTo>
                  <a:lnTo>
                    <a:pt x="106865" y="19378"/>
                  </a:lnTo>
                  <a:lnTo>
                    <a:pt x="106865" y="19937"/>
                  </a:lnTo>
                  <a:lnTo>
                    <a:pt x="106865" y="20683"/>
                  </a:lnTo>
                  <a:lnTo>
                    <a:pt x="106865" y="21987"/>
                  </a:lnTo>
                  <a:lnTo>
                    <a:pt x="107263" y="22546"/>
                  </a:lnTo>
                  <a:lnTo>
                    <a:pt x="107860" y="22546"/>
                  </a:lnTo>
                  <a:lnTo>
                    <a:pt x="108258" y="22919"/>
                  </a:lnTo>
                  <a:lnTo>
                    <a:pt x="109651" y="23478"/>
                  </a:lnTo>
                  <a:lnTo>
                    <a:pt x="110646" y="23478"/>
                  </a:lnTo>
                  <a:lnTo>
                    <a:pt x="111641" y="23850"/>
                  </a:lnTo>
                  <a:lnTo>
                    <a:pt x="112437" y="25155"/>
                  </a:lnTo>
                  <a:lnTo>
                    <a:pt x="113830" y="27763"/>
                  </a:lnTo>
                  <a:lnTo>
                    <a:pt x="116218" y="29068"/>
                  </a:lnTo>
                  <a:lnTo>
                    <a:pt x="118606" y="29627"/>
                  </a:lnTo>
                  <a:lnTo>
                    <a:pt x="120000" y="29627"/>
                  </a:lnTo>
                  <a:lnTo>
                    <a:pt x="119004" y="30931"/>
                  </a:lnTo>
                  <a:lnTo>
                    <a:pt x="118208" y="31304"/>
                  </a:lnTo>
                  <a:lnTo>
                    <a:pt x="118208" y="31677"/>
                  </a:lnTo>
                  <a:lnTo>
                    <a:pt x="117611" y="32236"/>
                  </a:lnTo>
                  <a:lnTo>
                    <a:pt x="117611" y="32236"/>
                  </a:lnTo>
                  <a:lnTo>
                    <a:pt x="116815" y="33167"/>
                  </a:lnTo>
                  <a:lnTo>
                    <a:pt x="116218" y="33540"/>
                  </a:lnTo>
                  <a:lnTo>
                    <a:pt x="116218" y="33540"/>
                  </a:lnTo>
                  <a:lnTo>
                    <a:pt x="116218" y="34472"/>
                  </a:lnTo>
                  <a:lnTo>
                    <a:pt x="116218" y="34472"/>
                  </a:lnTo>
                  <a:lnTo>
                    <a:pt x="116218" y="34844"/>
                  </a:lnTo>
                  <a:lnTo>
                    <a:pt x="115820" y="34844"/>
                  </a:lnTo>
                  <a:lnTo>
                    <a:pt x="115422" y="34844"/>
                  </a:lnTo>
                  <a:lnTo>
                    <a:pt x="114825" y="34844"/>
                  </a:lnTo>
                  <a:lnTo>
                    <a:pt x="114427" y="34844"/>
                  </a:lnTo>
                  <a:lnTo>
                    <a:pt x="114427" y="34472"/>
                  </a:lnTo>
                  <a:lnTo>
                    <a:pt x="113830" y="34472"/>
                  </a:lnTo>
                  <a:lnTo>
                    <a:pt x="113830" y="34472"/>
                  </a:lnTo>
                  <a:lnTo>
                    <a:pt x="113432" y="34472"/>
                  </a:lnTo>
                  <a:lnTo>
                    <a:pt x="113034" y="34844"/>
                  </a:lnTo>
                  <a:lnTo>
                    <a:pt x="112437" y="35217"/>
                  </a:lnTo>
                  <a:lnTo>
                    <a:pt x="112039" y="35776"/>
                  </a:lnTo>
                  <a:lnTo>
                    <a:pt x="111641" y="35776"/>
                  </a:lnTo>
                  <a:lnTo>
                    <a:pt x="108656" y="36521"/>
                  </a:lnTo>
                  <a:lnTo>
                    <a:pt x="107860" y="37080"/>
                  </a:lnTo>
                  <a:lnTo>
                    <a:pt x="106865" y="38012"/>
                  </a:lnTo>
                  <a:lnTo>
                    <a:pt x="106467" y="38385"/>
                  </a:lnTo>
                  <a:lnTo>
                    <a:pt x="105870" y="38012"/>
                  </a:lnTo>
                  <a:lnTo>
                    <a:pt x="105870" y="37453"/>
                  </a:lnTo>
                  <a:lnTo>
                    <a:pt x="105870" y="37080"/>
                  </a:lnTo>
                  <a:lnTo>
                    <a:pt x="104079" y="35217"/>
                  </a:lnTo>
                  <a:lnTo>
                    <a:pt x="104079" y="35217"/>
                  </a:lnTo>
                  <a:lnTo>
                    <a:pt x="103482" y="35217"/>
                  </a:lnTo>
                  <a:lnTo>
                    <a:pt x="102089" y="34844"/>
                  </a:lnTo>
                  <a:lnTo>
                    <a:pt x="101691" y="34844"/>
                  </a:lnTo>
                  <a:lnTo>
                    <a:pt x="99303" y="33540"/>
                  </a:lnTo>
                  <a:lnTo>
                    <a:pt x="98905" y="33540"/>
                  </a:lnTo>
                  <a:lnTo>
                    <a:pt x="98905" y="33540"/>
                  </a:lnTo>
                  <a:lnTo>
                    <a:pt x="98308" y="33913"/>
                  </a:lnTo>
                  <a:lnTo>
                    <a:pt x="98308" y="34472"/>
                  </a:lnTo>
                  <a:lnTo>
                    <a:pt x="98308" y="34844"/>
                  </a:lnTo>
                  <a:lnTo>
                    <a:pt x="98308" y="36149"/>
                  </a:lnTo>
                  <a:lnTo>
                    <a:pt x="98308" y="36521"/>
                  </a:lnTo>
                  <a:lnTo>
                    <a:pt x="98308" y="38012"/>
                  </a:lnTo>
                  <a:lnTo>
                    <a:pt x="97910" y="38757"/>
                  </a:lnTo>
                  <a:lnTo>
                    <a:pt x="97910" y="40062"/>
                  </a:lnTo>
                  <a:lnTo>
                    <a:pt x="96915" y="40993"/>
                  </a:lnTo>
                  <a:lnTo>
                    <a:pt x="96915" y="41552"/>
                  </a:lnTo>
                  <a:lnTo>
                    <a:pt x="96915" y="41925"/>
                  </a:lnTo>
                  <a:lnTo>
                    <a:pt x="96915" y="42857"/>
                  </a:lnTo>
                  <a:lnTo>
                    <a:pt x="96915" y="43229"/>
                  </a:lnTo>
                  <a:lnTo>
                    <a:pt x="96915" y="43229"/>
                  </a:lnTo>
                  <a:lnTo>
                    <a:pt x="96517" y="43602"/>
                  </a:lnTo>
                  <a:lnTo>
                    <a:pt x="96517" y="43602"/>
                  </a:lnTo>
                  <a:lnTo>
                    <a:pt x="96517" y="44161"/>
                  </a:lnTo>
                  <a:lnTo>
                    <a:pt x="95522" y="44534"/>
                  </a:lnTo>
                  <a:lnTo>
                    <a:pt x="87164" y="47142"/>
                  </a:lnTo>
                  <a:lnTo>
                    <a:pt x="86169" y="48447"/>
                  </a:lnTo>
                  <a:lnTo>
                    <a:pt x="86567" y="49751"/>
                  </a:lnTo>
                  <a:lnTo>
                    <a:pt x="87164" y="50310"/>
                  </a:lnTo>
                  <a:lnTo>
                    <a:pt x="88557" y="50310"/>
                  </a:lnTo>
                  <a:lnTo>
                    <a:pt x="89353" y="50683"/>
                  </a:lnTo>
                  <a:lnTo>
                    <a:pt x="89950" y="50683"/>
                  </a:lnTo>
                  <a:lnTo>
                    <a:pt x="89950" y="51242"/>
                  </a:lnTo>
                  <a:lnTo>
                    <a:pt x="89950" y="51242"/>
                  </a:lnTo>
                  <a:lnTo>
                    <a:pt x="90348" y="51614"/>
                  </a:lnTo>
                  <a:lnTo>
                    <a:pt x="90348" y="51614"/>
                  </a:lnTo>
                  <a:lnTo>
                    <a:pt x="90348" y="51987"/>
                  </a:lnTo>
                  <a:lnTo>
                    <a:pt x="89950" y="52546"/>
                  </a:lnTo>
                  <a:lnTo>
                    <a:pt x="89950" y="52919"/>
                  </a:lnTo>
                  <a:lnTo>
                    <a:pt x="89353" y="53291"/>
                  </a:lnTo>
                  <a:lnTo>
                    <a:pt x="88955" y="53850"/>
                  </a:lnTo>
                  <a:lnTo>
                    <a:pt x="88955" y="53850"/>
                  </a:lnTo>
                  <a:lnTo>
                    <a:pt x="88557" y="54223"/>
                  </a:lnTo>
                  <a:lnTo>
                    <a:pt x="88557" y="54596"/>
                  </a:lnTo>
                  <a:lnTo>
                    <a:pt x="88557" y="55155"/>
                  </a:lnTo>
                  <a:lnTo>
                    <a:pt x="88557" y="57763"/>
                  </a:lnTo>
                  <a:lnTo>
                    <a:pt x="88557" y="57763"/>
                  </a:lnTo>
                  <a:lnTo>
                    <a:pt x="87960" y="58136"/>
                  </a:lnTo>
                  <a:lnTo>
                    <a:pt x="87164" y="58136"/>
                  </a:lnTo>
                  <a:lnTo>
                    <a:pt x="87164" y="58695"/>
                  </a:lnTo>
                  <a:lnTo>
                    <a:pt x="86169" y="59627"/>
                  </a:lnTo>
                  <a:lnTo>
                    <a:pt x="86169" y="59627"/>
                  </a:lnTo>
                  <a:lnTo>
                    <a:pt x="85572" y="60000"/>
                  </a:lnTo>
                  <a:lnTo>
                    <a:pt x="86169" y="60372"/>
                  </a:lnTo>
                  <a:lnTo>
                    <a:pt x="86169" y="60931"/>
                  </a:lnTo>
                  <a:lnTo>
                    <a:pt x="86567" y="61304"/>
                  </a:lnTo>
                  <a:lnTo>
                    <a:pt x="88955" y="62981"/>
                  </a:lnTo>
                  <a:lnTo>
                    <a:pt x="89353" y="63540"/>
                  </a:lnTo>
                  <a:lnTo>
                    <a:pt x="89353" y="63540"/>
                  </a:lnTo>
                  <a:lnTo>
                    <a:pt x="89353" y="63913"/>
                  </a:lnTo>
                  <a:lnTo>
                    <a:pt x="89353" y="64472"/>
                  </a:lnTo>
                  <a:lnTo>
                    <a:pt x="89950" y="65776"/>
                  </a:lnTo>
                  <a:lnTo>
                    <a:pt x="89950" y="66149"/>
                  </a:lnTo>
                  <a:lnTo>
                    <a:pt x="89950" y="66149"/>
                  </a:lnTo>
                  <a:lnTo>
                    <a:pt x="90348" y="66521"/>
                  </a:lnTo>
                  <a:lnTo>
                    <a:pt x="90746" y="66149"/>
                  </a:lnTo>
                  <a:lnTo>
                    <a:pt x="92338" y="66149"/>
                  </a:lnTo>
                  <a:lnTo>
                    <a:pt x="92338" y="66149"/>
                  </a:lnTo>
                  <a:lnTo>
                    <a:pt x="92736" y="66149"/>
                  </a:lnTo>
                  <a:lnTo>
                    <a:pt x="92736" y="66521"/>
                  </a:lnTo>
                  <a:lnTo>
                    <a:pt x="93134" y="67080"/>
                  </a:lnTo>
                  <a:lnTo>
                    <a:pt x="93134" y="67080"/>
                  </a:lnTo>
                  <a:lnTo>
                    <a:pt x="93731" y="67080"/>
                  </a:lnTo>
                  <a:lnTo>
                    <a:pt x="94129" y="67453"/>
                  </a:lnTo>
                  <a:lnTo>
                    <a:pt x="94527" y="67453"/>
                  </a:lnTo>
                  <a:lnTo>
                    <a:pt x="94527" y="67453"/>
                  </a:lnTo>
                  <a:lnTo>
                    <a:pt x="94527" y="67453"/>
                  </a:lnTo>
                  <a:lnTo>
                    <a:pt x="94527" y="68757"/>
                  </a:lnTo>
                  <a:lnTo>
                    <a:pt x="94527" y="69316"/>
                  </a:lnTo>
                  <a:lnTo>
                    <a:pt x="94527" y="69689"/>
                  </a:lnTo>
                  <a:lnTo>
                    <a:pt x="94527" y="70062"/>
                  </a:lnTo>
                  <a:lnTo>
                    <a:pt x="95124" y="70062"/>
                  </a:lnTo>
                  <a:lnTo>
                    <a:pt x="95522" y="70621"/>
                  </a:lnTo>
                  <a:lnTo>
                    <a:pt x="97512" y="70993"/>
                  </a:lnTo>
                  <a:lnTo>
                    <a:pt x="97512" y="71366"/>
                  </a:lnTo>
                  <a:lnTo>
                    <a:pt x="97910" y="71366"/>
                  </a:lnTo>
                  <a:lnTo>
                    <a:pt x="97910" y="71925"/>
                  </a:lnTo>
                  <a:lnTo>
                    <a:pt x="97910" y="71925"/>
                  </a:lnTo>
                  <a:lnTo>
                    <a:pt x="97910" y="72298"/>
                  </a:lnTo>
                  <a:lnTo>
                    <a:pt x="97512" y="72670"/>
                  </a:lnTo>
                  <a:lnTo>
                    <a:pt x="96517" y="73229"/>
                  </a:lnTo>
                  <a:lnTo>
                    <a:pt x="96517" y="73602"/>
                  </a:lnTo>
                  <a:lnTo>
                    <a:pt x="96119" y="74161"/>
                  </a:lnTo>
                  <a:lnTo>
                    <a:pt x="95124" y="75838"/>
                  </a:lnTo>
                  <a:lnTo>
                    <a:pt x="94527" y="76211"/>
                  </a:lnTo>
                  <a:lnTo>
                    <a:pt x="94527" y="76770"/>
                  </a:lnTo>
                  <a:lnTo>
                    <a:pt x="94527" y="77142"/>
                  </a:lnTo>
                  <a:lnTo>
                    <a:pt x="93731" y="77701"/>
                  </a:lnTo>
                  <a:lnTo>
                    <a:pt x="91343" y="78447"/>
                  </a:lnTo>
                  <a:lnTo>
                    <a:pt x="90348" y="79378"/>
                  </a:lnTo>
                  <a:lnTo>
                    <a:pt x="89950" y="79751"/>
                  </a:lnTo>
                  <a:lnTo>
                    <a:pt x="88955" y="79751"/>
                  </a:lnTo>
                  <a:lnTo>
                    <a:pt x="86169" y="80310"/>
                  </a:lnTo>
                  <a:lnTo>
                    <a:pt x="84179" y="81055"/>
                  </a:lnTo>
                  <a:lnTo>
                    <a:pt x="83781" y="81055"/>
                  </a:lnTo>
                  <a:lnTo>
                    <a:pt x="83781" y="81614"/>
                  </a:lnTo>
                  <a:lnTo>
                    <a:pt x="83781" y="82546"/>
                  </a:lnTo>
                  <a:lnTo>
                    <a:pt x="83781" y="83291"/>
                  </a:lnTo>
                  <a:lnTo>
                    <a:pt x="83781" y="83850"/>
                  </a:lnTo>
                  <a:lnTo>
                    <a:pt x="84179" y="84223"/>
                  </a:lnTo>
                  <a:lnTo>
                    <a:pt x="84179" y="84596"/>
                  </a:lnTo>
                  <a:lnTo>
                    <a:pt x="84179" y="84596"/>
                  </a:lnTo>
                  <a:lnTo>
                    <a:pt x="84179" y="85155"/>
                  </a:lnTo>
                  <a:lnTo>
                    <a:pt x="83781" y="85900"/>
                  </a:lnTo>
                  <a:lnTo>
                    <a:pt x="83383" y="86459"/>
                  </a:lnTo>
                  <a:lnTo>
                    <a:pt x="83383" y="86832"/>
                  </a:lnTo>
                  <a:lnTo>
                    <a:pt x="83383" y="89068"/>
                  </a:lnTo>
                  <a:lnTo>
                    <a:pt x="84179" y="90372"/>
                  </a:lnTo>
                  <a:lnTo>
                    <a:pt x="82388" y="91304"/>
                  </a:lnTo>
                  <a:lnTo>
                    <a:pt x="81393" y="91677"/>
                  </a:lnTo>
                  <a:lnTo>
                    <a:pt x="80000" y="91677"/>
                  </a:lnTo>
                  <a:lnTo>
                    <a:pt x="79601" y="91677"/>
                  </a:lnTo>
                  <a:lnTo>
                    <a:pt x="79004" y="91677"/>
                  </a:lnTo>
                  <a:lnTo>
                    <a:pt x="79004" y="91304"/>
                  </a:lnTo>
                  <a:lnTo>
                    <a:pt x="78606" y="91304"/>
                  </a:lnTo>
                  <a:lnTo>
                    <a:pt x="78606" y="90745"/>
                  </a:lnTo>
                  <a:lnTo>
                    <a:pt x="78208" y="90000"/>
                  </a:lnTo>
                  <a:lnTo>
                    <a:pt x="78208" y="90000"/>
                  </a:lnTo>
                  <a:lnTo>
                    <a:pt x="77611" y="89440"/>
                  </a:lnTo>
                  <a:lnTo>
                    <a:pt x="77213" y="89068"/>
                  </a:lnTo>
                  <a:lnTo>
                    <a:pt x="76815" y="89068"/>
                  </a:lnTo>
                  <a:lnTo>
                    <a:pt x="76815" y="89068"/>
                  </a:lnTo>
                  <a:lnTo>
                    <a:pt x="76218" y="89068"/>
                  </a:lnTo>
                  <a:lnTo>
                    <a:pt x="76218" y="89068"/>
                  </a:lnTo>
                  <a:lnTo>
                    <a:pt x="75223" y="89068"/>
                  </a:lnTo>
                  <a:lnTo>
                    <a:pt x="72437" y="89440"/>
                  </a:lnTo>
                  <a:lnTo>
                    <a:pt x="72039" y="90000"/>
                  </a:lnTo>
                  <a:lnTo>
                    <a:pt x="69651" y="92236"/>
                  </a:lnTo>
                  <a:lnTo>
                    <a:pt x="68258" y="92608"/>
                  </a:lnTo>
                  <a:lnTo>
                    <a:pt x="67263" y="92981"/>
                  </a:lnTo>
                  <a:lnTo>
                    <a:pt x="66865" y="92981"/>
                  </a:lnTo>
                  <a:lnTo>
                    <a:pt x="66865" y="93540"/>
                  </a:lnTo>
                  <a:lnTo>
                    <a:pt x="66268" y="94285"/>
                  </a:lnTo>
                  <a:lnTo>
                    <a:pt x="66865" y="94285"/>
                  </a:lnTo>
                  <a:lnTo>
                    <a:pt x="66865" y="94844"/>
                  </a:lnTo>
                  <a:lnTo>
                    <a:pt x="66865" y="95217"/>
                  </a:lnTo>
                  <a:lnTo>
                    <a:pt x="67263" y="95776"/>
                  </a:lnTo>
                  <a:lnTo>
                    <a:pt x="66865" y="96149"/>
                  </a:lnTo>
                  <a:lnTo>
                    <a:pt x="66865" y="96521"/>
                  </a:lnTo>
                  <a:lnTo>
                    <a:pt x="66268" y="96521"/>
                  </a:lnTo>
                  <a:lnTo>
                    <a:pt x="66268" y="97453"/>
                  </a:lnTo>
                  <a:lnTo>
                    <a:pt x="65870" y="97826"/>
                  </a:lnTo>
                  <a:lnTo>
                    <a:pt x="65472" y="97826"/>
                  </a:lnTo>
                  <a:lnTo>
                    <a:pt x="64875" y="97826"/>
                  </a:lnTo>
                  <a:lnTo>
                    <a:pt x="64875" y="97826"/>
                  </a:lnTo>
                  <a:lnTo>
                    <a:pt x="64477" y="97453"/>
                  </a:lnTo>
                  <a:lnTo>
                    <a:pt x="64079" y="97453"/>
                  </a:lnTo>
                  <a:lnTo>
                    <a:pt x="64079" y="97453"/>
                  </a:lnTo>
                  <a:lnTo>
                    <a:pt x="64079" y="97080"/>
                  </a:lnTo>
                  <a:lnTo>
                    <a:pt x="63482" y="97080"/>
                  </a:lnTo>
                  <a:lnTo>
                    <a:pt x="63482" y="97080"/>
                  </a:lnTo>
                  <a:lnTo>
                    <a:pt x="63084" y="97080"/>
                  </a:lnTo>
                  <a:lnTo>
                    <a:pt x="63084" y="97080"/>
                  </a:lnTo>
                  <a:lnTo>
                    <a:pt x="62686" y="97453"/>
                  </a:lnTo>
                  <a:lnTo>
                    <a:pt x="62089" y="97826"/>
                  </a:lnTo>
                  <a:lnTo>
                    <a:pt x="61094" y="98757"/>
                  </a:lnTo>
                  <a:lnTo>
                    <a:pt x="61094" y="99130"/>
                  </a:lnTo>
                  <a:lnTo>
                    <a:pt x="60696" y="99689"/>
                  </a:lnTo>
                  <a:lnTo>
                    <a:pt x="60696" y="100621"/>
                  </a:lnTo>
                  <a:lnTo>
                    <a:pt x="60696" y="101925"/>
                  </a:lnTo>
                  <a:lnTo>
                    <a:pt x="57910" y="108074"/>
                  </a:lnTo>
                  <a:lnTo>
                    <a:pt x="57910" y="108074"/>
                  </a:lnTo>
                  <a:lnTo>
                    <a:pt x="57910" y="108447"/>
                  </a:lnTo>
                  <a:lnTo>
                    <a:pt x="58308" y="109378"/>
                  </a:lnTo>
                  <a:lnTo>
                    <a:pt x="58308" y="109378"/>
                  </a:lnTo>
                  <a:lnTo>
                    <a:pt x="58308" y="109751"/>
                  </a:lnTo>
                  <a:lnTo>
                    <a:pt x="57910" y="110310"/>
                  </a:lnTo>
                  <a:lnTo>
                    <a:pt x="57512" y="110310"/>
                  </a:lnTo>
                  <a:lnTo>
                    <a:pt x="57512" y="110683"/>
                  </a:lnTo>
                  <a:lnTo>
                    <a:pt x="57512" y="111055"/>
                  </a:lnTo>
                  <a:lnTo>
                    <a:pt x="57910" y="111987"/>
                  </a:lnTo>
                  <a:lnTo>
                    <a:pt x="57910" y="111987"/>
                  </a:lnTo>
                  <a:lnTo>
                    <a:pt x="57910" y="112360"/>
                  </a:lnTo>
                  <a:lnTo>
                    <a:pt x="55920" y="116459"/>
                  </a:lnTo>
                  <a:lnTo>
                    <a:pt x="55124" y="117204"/>
                  </a:lnTo>
                  <a:lnTo>
                    <a:pt x="54129" y="117204"/>
                  </a:lnTo>
                  <a:lnTo>
                    <a:pt x="51343" y="116832"/>
                  </a:lnTo>
                  <a:lnTo>
                    <a:pt x="50746" y="116832"/>
                  </a:lnTo>
                  <a:lnTo>
                    <a:pt x="50746" y="116832"/>
                  </a:lnTo>
                  <a:lnTo>
                    <a:pt x="49950" y="116832"/>
                  </a:lnTo>
                  <a:lnTo>
                    <a:pt x="49353" y="116832"/>
                  </a:lnTo>
                  <a:lnTo>
                    <a:pt x="49353" y="116832"/>
                  </a:lnTo>
                  <a:lnTo>
                    <a:pt x="48557" y="116832"/>
                  </a:lnTo>
                  <a:lnTo>
                    <a:pt x="47960" y="116832"/>
                  </a:lnTo>
                  <a:lnTo>
                    <a:pt x="47960" y="117204"/>
                  </a:lnTo>
                  <a:lnTo>
                    <a:pt x="47562" y="118136"/>
                  </a:lnTo>
                  <a:lnTo>
                    <a:pt x="46965" y="118695"/>
                  </a:lnTo>
                  <a:lnTo>
                    <a:pt x="46965" y="118695"/>
                  </a:lnTo>
                  <a:lnTo>
                    <a:pt x="46567" y="119068"/>
                  </a:lnTo>
                  <a:lnTo>
                    <a:pt x="46567" y="119068"/>
                  </a:lnTo>
                  <a:lnTo>
                    <a:pt x="45572" y="118695"/>
                  </a:lnTo>
                  <a:lnTo>
                    <a:pt x="45174" y="119068"/>
                  </a:lnTo>
                  <a:lnTo>
                    <a:pt x="45174" y="119068"/>
                  </a:lnTo>
                  <a:lnTo>
                    <a:pt x="44776" y="119440"/>
                  </a:lnTo>
                  <a:lnTo>
                    <a:pt x="44776" y="120000"/>
                  </a:lnTo>
                  <a:lnTo>
                    <a:pt x="44776" y="120000"/>
                  </a:lnTo>
                  <a:lnTo>
                    <a:pt x="44179" y="120000"/>
                  </a:lnTo>
                  <a:lnTo>
                    <a:pt x="43781" y="120000"/>
                  </a:lnTo>
                  <a:lnTo>
                    <a:pt x="43383" y="120000"/>
                  </a:lnTo>
                  <a:lnTo>
                    <a:pt x="42786" y="119440"/>
                  </a:lnTo>
                  <a:lnTo>
                    <a:pt x="41791" y="118136"/>
                  </a:lnTo>
                  <a:lnTo>
                    <a:pt x="41393" y="117763"/>
                  </a:lnTo>
                  <a:lnTo>
                    <a:pt x="40995" y="117763"/>
                  </a:lnTo>
                  <a:lnTo>
                    <a:pt x="40398" y="117763"/>
                  </a:lnTo>
                  <a:lnTo>
                    <a:pt x="40000" y="117763"/>
                  </a:lnTo>
                  <a:lnTo>
                    <a:pt x="40000" y="117204"/>
                  </a:lnTo>
                  <a:lnTo>
                    <a:pt x="40000" y="116832"/>
                  </a:lnTo>
                  <a:lnTo>
                    <a:pt x="40000" y="115155"/>
                  </a:lnTo>
                  <a:lnTo>
                    <a:pt x="40000" y="115155"/>
                  </a:lnTo>
                  <a:lnTo>
                    <a:pt x="40000" y="114596"/>
                  </a:lnTo>
                  <a:lnTo>
                    <a:pt x="40000" y="114596"/>
                  </a:lnTo>
                  <a:lnTo>
                    <a:pt x="40000" y="114223"/>
                  </a:lnTo>
                  <a:lnTo>
                    <a:pt x="40000" y="113850"/>
                  </a:lnTo>
                  <a:lnTo>
                    <a:pt x="40000" y="113850"/>
                  </a:lnTo>
                  <a:lnTo>
                    <a:pt x="40995" y="112919"/>
                  </a:lnTo>
                  <a:lnTo>
                    <a:pt x="40995" y="112360"/>
                  </a:lnTo>
                  <a:lnTo>
                    <a:pt x="40995" y="112360"/>
                  </a:lnTo>
                  <a:lnTo>
                    <a:pt x="40995" y="111987"/>
                  </a:lnTo>
                  <a:lnTo>
                    <a:pt x="40398" y="111055"/>
                  </a:lnTo>
                  <a:lnTo>
                    <a:pt x="40398" y="110683"/>
                  </a:lnTo>
                  <a:lnTo>
                    <a:pt x="40000" y="110310"/>
                  </a:lnTo>
                  <a:lnTo>
                    <a:pt x="39601" y="109751"/>
                  </a:lnTo>
                  <a:lnTo>
                    <a:pt x="37213" y="108819"/>
                  </a:lnTo>
                  <a:lnTo>
                    <a:pt x="35820" y="108447"/>
                  </a:lnTo>
                  <a:lnTo>
                    <a:pt x="35223" y="108074"/>
                  </a:lnTo>
                  <a:lnTo>
                    <a:pt x="34825" y="108074"/>
                  </a:lnTo>
                  <a:lnTo>
                    <a:pt x="34427" y="108074"/>
                  </a:lnTo>
                  <a:lnTo>
                    <a:pt x="32437" y="108819"/>
                  </a:lnTo>
                  <a:lnTo>
                    <a:pt x="32039" y="108819"/>
                  </a:lnTo>
                  <a:lnTo>
                    <a:pt x="32039" y="108819"/>
                  </a:lnTo>
                  <a:lnTo>
                    <a:pt x="31044" y="108447"/>
                  </a:lnTo>
                  <a:lnTo>
                    <a:pt x="30646" y="108447"/>
                  </a:lnTo>
                  <a:lnTo>
                    <a:pt x="30646" y="108447"/>
                  </a:lnTo>
                  <a:lnTo>
                    <a:pt x="30049" y="108447"/>
                  </a:lnTo>
                  <a:lnTo>
                    <a:pt x="29253" y="108819"/>
                  </a:lnTo>
                  <a:lnTo>
                    <a:pt x="28656" y="108819"/>
                  </a:lnTo>
                  <a:lnTo>
                    <a:pt x="27661" y="108819"/>
                  </a:lnTo>
                  <a:lnTo>
                    <a:pt x="27661" y="108819"/>
                  </a:lnTo>
                  <a:lnTo>
                    <a:pt x="27263" y="109378"/>
                  </a:lnTo>
                  <a:lnTo>
                    <a:pt x="27263" y="109378"/>
                  </a:lnTo>
                  <a:lnTo>
                    <a:pt x="27263" y="109751"/>
                  </a:lnTo>
                  <a:lnTo>
                    <a:pt x="27263" y="110310"/>
                  </a:lnTo>
                  <a:lnTo>
                    <a:pt x="27263" y="110683"/>
                  </a:lnTo>
                  <a:lnTo>
                    <a:pt x="27263" y="111055"/>
                  </a:lnTo>
                  <a:lnTo>
                    <a:pt x="27263" y="111614"/>
                  </a:lnTo>
                  <a:lnTo>
                    <a:pt x="26865" y="111614"/>
                  </a:lnTo>
                  <a:lnTo>
                    <a:pt x="26865" y="111987"/>
                  </a:lnTo>
                  <a:lnTo>
                    <a:pt x="26865" y="111987"/>
                  </a:lnTo>
                  <a:lnTo>
                    <a:pt x="26268" y="111987"/>
                  </a:lnTo>
                  <a:lnTo>
                    <a:pt x="25870" y="112360"/>
                  </a:lnTo>
                  <a:lnTo>
                    <a:pt x="24477" y="112360"/>
                  </a:lnTo>
                  <a:lnTo>
                    <a:pt x="24079" y="112360"/>
                  </a:lnTo>
                  <a:lnTo>
                    <a:pt x="24079" y="112360"/>
                  </a:lnTo>
                  <a:lnTo>
                    <a:pt x="23084" y="113291"/>
                  </a:lnTo>
                  <a:lnTo>
                    <a:pt x="23084" y="113850"/>
                  </a:lnTo>
                  <a:lnTo>
                    <a:pt x="22487" y="113850"/>
                  </a:lnTo>
                  <a:lnTo>
                    <a:pt x="22487" y="113850"/>
                  </a:lnTo>
                  <a:lnTo>
                    <a:pt x="22089" y="113850"/>
                  </a:lnTo>
                  <a:lnTo>
                    <a:pt x="21691" y="113850"/>
                  </a:lnTo>
                  <a:lnTo>
                    <a:pt x="21094" y="113291"/>
                  </a:lnTo>
                  <a:lnTo>
                    <a:pt x="20696" y="113291"/>
                  </a:lnTo>
                  <a:lnTo>
                    <a:pt x="20696" y="112919"/>
                  </a:lnTo>
                  <a:lnTo>
                    <a:pt x="20696" y="111987"/>
                  </a:lnTo>
                  <a:lnTo>
                    <a:pt x="20696" y="111614"/>
                  </a:lnTo>
                  <a:lnTo>
                    <a:pt x="20298" y="111614"/>
                  </a:lnTo>
                  <a:lnTo>
                    <a:pt x="19701" y="111055"/>
                  </a:lnTo>
                  <a:lnTo>
                    <a:pt x="18706" y="111055"/>
                  </a:lnTo>
                  <a:lnTo>
                    <a:pt x="18706" y="111055"/>
                  </a:lnTo>
                  <a:lnTo>
                    <a:pt x="18308" y="110683"/>
                  </a:lnTo>
                  <a:lnTo>
                    <a:pt x="18308" y="110683"/>
                  </a:lnTo>
                  <a:lnTo>
                    <a:pt x="17313" y="108447"/>
                  </a:lnTo>
                  <a:lnTo>
                    <a:pt x="16915" y="107515"/>
                  </a:lnTo>
                  <a:lnTo>
                    <a:pt x="16915" y="107515"/>
                  </a:lnTo>
                  <a:lnTo>
                    <a:pt x="16915" y="106770"/>
                  </a:lnTo>
                  <a:lnTo>
                    <a:pt x="16915" y="106211"/>
                  </a:lnTo>
                  <a:lnTo>
                    <a:pt x="17313" y="105465"/>
                  </a:lnTo>
                  <a:lnTo>
                    <a:pt x="17313" y="104906"/>
                  </a:lnTo>
                  <a:lnTo>
                    <a:pt x="17313" y="104534"/>
                  </a:lnTo>
                  <a:lnTo>
                    <a:pt x="16915" y="103975"/>
                  </a:lnTo>
                  <a:lnTo>
                    <a:pt x="16517" y="103229"/>
                  </a:lnTo>
                  <a:lnTo>
                    <a:pt x="16517" y="103229"/>
                  </a:lnTo>
                  <a:lnTo>
                    <a:pt x="15920" y="102670"/>
                  </a:lnTo>
                  <a:lnTo>
                    <a:pt x="15920" y="102670"/>
                  </a:lnTo>
                  <a:lnTo>
                    <a:pt x="15920" y="102298"/>
                  </a:lnTo>
                  <a:lnTo>
                    <a:pt x="15522" y="101366"/>
                  </a:lnTo>
                  <a:lnTo>
                    <a:pt x="15522" y="100993"/>
                  </a:lnTo>
                  <a:lnTo>
                    <a:pt x="15522" y="100621"/>
                  </a:lnTo>
                  <a:lnTo>
                    <a:pt x="15124" y="100621"/>
                  </a:lnTo>
                  <a:lnTo>
                    <a:pt x="14129" y="100621"/>
                  </a:lnTo>
                  <a:lnTo>
                    <a:pt x="13532" y="100621"/>
                  </a:lnTo>
                  <a:lnTo>
                    <a:pt x="13532" y="100062"/>
                  </a:lnTo>
                  <a:lnTo>
                    <a:pt x="13134" y="100062"/>
                  </a:lnTo>
                  <a:lnTo>
                    <a:pt x="13134" y="99689"/>
                  </a:lnTo>
                  <a:lnTo>
                    <a:pt x="13134" y="99689"/>
                  </a:lnTo>
                  <a:lnTo>
                    <a:pt x="12736" y="99130"/>
                  </a:lnTo>
                  <a:lnTo>
                    <a:pt x="13134" y="98385"/>
                  </a:lnTo>
                  <a:lnTo>
                    <a:pt x="13134" y="97453"/>
                  </a:lnTo>
                  <a:lnTo>
                    <a:pt x="13532" y="97080"/>
                  </a:lnTo>
                  <a:lnTo>
                    <a:pt x="13532" y="96521"/>
                  </a:lnTo>
                  <a:lnTo>
                    <a:pt x="14129" y="96149"/>
                  </a:lnTo>
                  <a:lnTo>
                    <a:pt x="14527" y="95776"/>
                  </a:lnTo>
                  <a:lnTo>
                    <a:pt x="14527" y="94844"/>
                  </a:lnTo>
                  <a:lnTo>
                    <a:pt x="14527" y="92981"/>
                  </a:lnTo>
                  <a:lnTo>
                    <a:pt x="15124" y="92236"/>
                  </a:lnTo>
                  <a:lnTo>
                    <a:pt x="15124" y="91677"/>
                  </a:lnTo>
                  <a:lnTo>
                    <a:pt x="15522" y="91304"/>
                  </a:lnTo>
                  <a:lnTo>
                    <a:pt x="16915" y="89440"/>
                  </a:lnTo>
                  <a:lnTo>
                    <a:pt x="16915" y="89068"/>
                  </a:lnTo>
                  <a:lnTo>
                    <a:pt x="17313" y="89068"/>
                  </a:lnTo>
                  <a:lnTo>
                    <a:pt x="17313" y="88136"/>
                  </a:lnTo>
                  <a:lnTo>
                    <a:pt x="16915" y="85155"/>
                  </a:lnTo>
                  <a:lnTo>
                    <a:pt x="16915" y="83291"/>
                  </a:lnTo>
                  <a:lnTo>
                    <a:pt x="16915" y="82919"/>
                  </a:lnTo>
                  <a:lnTo>
                    <a:pt x="16915" y="82546"/>
                  </a:lnTo>
                  <a:lnTo>
                    <a:pt x="17313" y="81055"/>
                  </a:lnTo>
                  <a:lnTo>
                    <a:pt x="17910" y="79006"/>
                  </a:lnTo>
                  <a:lnTo>
                    <a:pt x="17910" y="78447"/>
                  </a:lnTo>
                  <a:lnTo>
                    <a:pt x="17313" y="77701"/>
                  </a:lnTo>
                  <a:lnTo>
                    <a:pt x="16915" y="75838"/>
                  </a:lnTo>
                  <a:lnTo>
                    <a:pt x="16517" y="75465"/>
                  </a:lnTo>
                  <a:lnTo>
                    <a:pt x="16517" y="74534"/>
                  </a:lnTo>
                  <a:lnTo>
                    <a:pt x="16517" y="74534"/>
                  </a:lnTo>
                  <a:lnTo>
                    <a:pt x="16517" y="74161"/>
                  </a:lnTo>
                  <a:lnTo>
                    <a:pt x="16517" y="73602"/>
                  </a:lnTo>
                  <a:lnTo>
                    <a:pt x="16517" y="73229"/>
                  </a:lnTo>
                  <a:lnTo>
                    <a:pt x="15920" y="72670"/>
                  </a:lnTo>
                  <a:lnTo>
                    <a:pt x="15522" y="72298"/>
                  </a:lnTo>
                  <a:lnTo>
                    <a:pt x="13134" y="70993"/>
                  </a:lnTo>
                  <a:lnTo>
                    <a:pt x="13134" y="70062"/>
                  </a:lnTo>
                  <a:lnTo>
                    <a:pt x="14129" y="68757"/>
                  </a:lnTo>
                  <a:lnTo>
                    <a:pt x="14527" y="68757"/>
                  </a:lnTo>
                  <a:lnTo>
                    <a:pt x="14527" y="68757"/>
                  </a:lnTo>
                  <a:lnTo>
                    <a:pt x="15920" y="68757"/>
                  </a:lnTo>
                  <a:lnTo>
                    <a:pt x="16915" y="68385"/>
                  </a:lnTo>
                  <a:lnTo>
                    <a:pt x="17313" y="68385"/>
                  </a:lnTo>
                  <a:lnTo>
                    <a:pt x="17313" y="67826"/>
                  </a:lnTo>
                  <a:lnTo>
                    <a:pt x="17910" y="67453"/>
                  </a:lnTo>
                  <a:lnTo>
                    <a:pt x="18308" y="67080"/>
                  </a:lnTo>
                  <a:lnTo>
                    <a:pt x="18308" y="66521"/>
                  </a:lnTo>
                  <a:lnTo>
                    <a:pt x="18706" y="66149"/>
                  </a:lnTo>
                  <a:lnTo>
                    <a:pt x="18706" y="66149"/>
                  </a:lnTo>
                  <a:lnTo>
                    <a:pt x="18706" y="65776"/>
                  </a:lnTo>
                  <a:lnTo>
                    <a:pt x="18308" y="64844"/>
                  </a:lnTo>
                  <a:lnTo>
                    <a:pt x="17910" y="62608"/>
                  </a:lnTo>
                  <a:lnTo>
                    <a:pt x="17313" y="61677"/>
                  </a:lnTo>
                  <a:lnTo>
                    <a:pt x="17313" y="61304"/>
                  </a:lnTo>
                  <a:lnTo>
                    <a:pt x="16915" y="60931"/>
                  </a:lnTo>
                  <a:lnTo>
                    <a:pt x="13532" y="59627"/>
                  </a:lnTo>
                  <a:lnTo>
                    <a:pt x="12139" y="59068"/>
                  </a:lnTo>
                  <a:lnTo>
                    <a:pt x="9353" y="59068"/>
                  </a:lnTo>
                  <a:lnTo>
                    <a:pt x="8955" y="59068"/>
                  </a:lnTo>
                  <a:lnTo>
                    <a:pt x="8358" y="58695"/>
                  </a:lnTo>
                  <a:lnTo>
                    <a:pt x="7960" y="57763"/>
                  </a:lnTo>
                  <a:lnTo>
                    <a:pt x="7562" y="57391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0161" name="Google Shape;20161;p426"/>
            <p:cNvSpPr/>
            <p:nvPr/>
          </p:nvSpPr>
          <p:spPr>
            <a:xfrm>
              <a:off x="2038431" y="362047"/>
              <a:ext cx="749001" cy="83699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363" y="1351"/>
                  </a:moveTo>
                  <a:lnTo>
                    <a:pt x="76363" y="1351"/>
                  </a:lnTo>
                  <a:lnTo>
                    <a:pt x="76363" y="1652"/>
                  </a:lnTo>
                  <a:lnTo>
                    <a:pt x="75860" y="2102"/>
                  </a:lnTo>
                  <a:lnTo>
                    <a:pt x="75860" y="2102"/>
                  </a:lnTo>
                  <a:lnTo>
                    <a:pt x="75188" y="2853"/>
                  </a:lnTo>
                  <a:lnTo>
                    <a:pt x="74685" y="3153"/>
                  </a:lnTo>
                  <a:lnTo>
                    <a:pt x="74685" y="3153"/>
                  </a:lnTo>
                  <a:lnTo>
                    <a:pt x="74685" y="3904"/>
                  </a:lnTo>
                  <a:lnTo>
                    <a:pt x="74685" y="3904"/>
                  </a:lnTo>
                  <a:lnTo>
                    <a:pt x="74685" y="4205"/>
                  </a:lnTo>
                  <a:lnTo>
                    <a:pt x="74349" y="4205"/>
                  </a:lnTo>
                  <a:lnTo>
                    <a:pt x="74013" y="4205"/>
                  </a:lnTo>
                  <a:lnTo>
                    <a:pt x="73510" y="4205"/>
                  </a:lnTo>
                  <a:lnTo>
                    <a:pt x="73174" y="4205"/>
                  </a:lnTo>
                  <a:lnTo>
                    <a:pt x="73174" y="3904"/>
                  </a:lnTo>
                  <a:lnTo>
                    <a:pt x="72671" y="3904"/>
                  </a:lnTo>
                  <a:lnTo>
                    <a:pt x="72671" y="3904"/>
                  </a:lnTo>
                  <a:lnTo>
                    <a:pt x="72335" y="3904"/>
                  </a:lnTo>
                  <a:lnTo>
                    <a:pt x="72000" y="4205"/>
                  </a:lnTo>
                  <a:lnTo>
                    <a:pt x="71496" y="4505"/>
                  </a:lnTo>
                  <a:lnTo>
                    <a:pt x="71160" y="4956"/>
                  </a:lnTo>
                  <a:lnTo>
                    <a:pt x="70825" y="4956"/>
                  </a:lnTo>
                  <a:lnTo>
                    <a:pt x="68307" y="5556"/>
                  </a:lnTo>
                  <a:lnTo>
                    <a:pt x="67636" y="6007"/>
                  </a:lnTo>
                  <a:lnTo>
                    <a:pt x="66797" y="6758"/>
                  </a:lnTo>
                  <a:lnTo>
                    <a:pt x="66461" y="7058"/>
                  </a:lnTo>
                  <a:lnTo>
                    <a:pt x="65958" y="6758"/>
                  </a:lnTo>
                  <a:lnTo>
                    <a:pt x="65958" y="6307"/>
                  </a:lnTo>
                  <a:lnTo>
                    <a:pt x="65958" y="6007"/>
                  </a:lnTo>
                  <a:lnTo>
                    <a:pt x="64447" y="4505"/>
                  </a:lnTo>
                  <a:lnTo>
                    <a:pt x="64447" y="4505"/>
                  </a:lnTo>
                  <a:lnTo>
                    <a:pt x="63944" y="4505"/>
                  </a:lnTo>
                  <a:lnTo>
                    <a:pt x="62769" y="4205"/>
                  </a:lnTo>
                  <a:lnTo>
                    <a:pt x="62433" y="4205"/>
                  </a:lnTo>
                  <a:lnTo>
                    <a:pt x="60419" y="3153"/>
                  </a:lnTo>
                  <a:lnTo>
                    <a:pt x="60083" y="3153"/>
                  </a:lnTo>
                  <a:lnTo>
                    <a:pt x="60083" y="3153"/>
                  </a:lnTo>
                  <a:lnTo>
                    <a:pt x="59580" y="3454"/>
                  </a:lnTo>
                  <a:lnTo>
                    <a:pt x="59580" y="3904"/>
                  </a:lnTo>
                  <a:lnTo>
                    <a:pt x="59580" y="4205"/>
                  </a:lnTo>
                  <a:lnTo>
                    <a:pt x="59580" y="5256"/>
                  </a:lnTo>
                  <a:lnTo>
                    <a:pt x="59580" y="5556"/>
                  </a:lnTo>
                  <a:lnTo>
                    <a:pt x="59580" y="6758"/>
                  </a:lnTo>
                  <a:lnTo>
                    <a:pt x="59244" y="7359"/>
                  </a:lnTo>
                  <a:lnTo>
                    <a:pt x="59244" y="8410"/>
                  </a:lnTo>
                  <a:lnTo>
                    <a:pt x="58405" y="9161"/>
                  </a:lnTo>
                  <a:lnTo>
                    <a:pt x="58405" y="9612"/>
                  </a:lnTo>
                  <a:lnTo>
                    <a:pt x="58405" y="9912"/>
                  </a:lnTo>
                  <a:lnTo>
                    <a:pt x="58405" y="10663"/>
                  </a:lnTo>
                  <a:lnTo>
                    <a:pt x="58405" y="10963"/>
                  </a:lnTo>
                  <a:lnTo>
                    <a:pt x="58405" y="10963"/>
                  </a:lnTo>
                  <a:lnTo>
                    <a:pt x="58069" y="11264"/>
                  </a:lnTo>
                  <a:lnTo>
                    <a:pt x="58069" y="11264"/>
                  </a:lnTo>
                  <a:lnTo>
                    <a:pt x="58069" y="11714"/>
                  </a:lnTo>
                  <a:lnTo>
                    <a:pt x="57230" y="12015"/>
                  </a:lnTo>
                  <a:lnTo>
                    <a:pt x="50181" y="14117"/>
                  </a:lnTo>
                  <a:lnTo>
                    <a:pt x="49342" y="15168"/>
                  </a:lnTo>
                  <a:lnTo>
                    <a:pt x="49678" y="16220"/>
                  </a:lnTo>
                  <a:lnTo>
                    <a:pt x="50181" y="16670"/>
                  </a:lnTo>
                  <a:lnTo>
                    <a:pt x="51356" y="16670"/>
                  </a:lnTo>
                  <a:lnTo>
                    <a:pt x="52027" y="16971"/>
                  </a:lnTo>
                  <a:lnTo>
                    <a:pt x="52531" y="16971"/>
                  </a:lnTo>
                  <a:lnTo>
                    <a:pt x="52531" y="17421"/>
                  </a:lnTo>
                  <a:lnTo>
                    <a:pt x="52531" y="17421"/>
                  </a:lnTo>
                  <a:lnTo>
                    <a:pt x="52867" y="17722"/>
                  </a:lnTo>
                  <a:lnTo>
                    <a:pt x="52867" y="17722"/>
                  </a:lnTo>
                  <a:lnTo>
                    <a:pt x="52867" y="18022"/>
                  </a:lnTo>
                  <a:lnTo>
                    <a:pt x="52531" y="18473"/>
                  </a:lnTo>
                  <a:lnTo>
                    <a:pt x="52531" y="18773"/>
                  </a:lnTo>
                  <a:lnTo>
                    <a:pt x="52027" y="19073"/>
                  </a:lnTo>
                  <a:lnTo>
                    <a:pt x="51692" y="19524"/>
                  </a:lnTo>
                  <a:lnTo>
                    <a:pt x="51692" y="19524"/>
                  </a:lnTo>
                  <a:lnTo>
                    <a:pt x="51356" y="19824"/>
                  </a:lnTo>
                  <a:lnTo>
                    <a:pt x="51356" y="20125"/>
                  </a:lnTo>
                  <a:lnTo>
                    <a:pt x="51356" y="20575"/>
                  </a:lnTo>
                  <a:lnTo>
                    <a:pt x="51356" y="22678"/>
                  </a:lnTo>
                  <a:lnTo>
                    <a:pt x="51356" y="22678"/>
                  </a:lnTo>
                  <a:lnTo>
                    <a:pt x="50853" y="22978"/>
                  </a:lnTo>
                  <a:lnTo>
                    <a:pt x="50181" y="22978"/>
                  </a:lnTo>
                  <a:lnTo>
                    <a:pt x="50181" y="23429"/>
                  </a:lnTo>
                  <a:lnTo>
                    <a:pt x="49342" y="24180"/>
                  </a:lnTo>
                  <a:lnTo>
                    <a:pt x="49342" y="24180"/>
                  </a:lnTo>
                  <a:lnTo>
                    <a:pt x="48839" y="24480"/>
                  </a:lnTo>
                  <a:lnTo>
                    <a:pt x="49342" y="24780"/>
                  </a:lnTo>
                  <a:lnTo>
                    <a:pt x="49342" y="25231"/>
                  </a:lnTo>
                  <a:lnTo>
                    <a:pt x="49678" y="25531"/>
                  </a:lnTo>
                  <a:lnTo>
                    <a:pt x="51692" y="26883"/>
                  </a:lnTo>
                  <a:lnTo>
                    <a:pt x="52027" y="27334"/>
                  </a:lnTo>
                  <a:lnTo>
                    <a:pt x="52027" y="27334"/>
                  </a:lnTo>
                  <a:lnTo>
                    <a:pt x="52027" y="27634"/>
                  </a:lnTo>
                  <a:lnTo>
                    <a:pt x="52027" y="28085"/>
                  </a:lnTo>
                  <a:lnTo>
                    <a:pt x="52531" y="29136"/>
                  </a:lnTo>
                  <a:lnTo>
                    <a:pt x="52531" y="29436"/>
                  </a:lnTo>
                  <a:lnTo>
                    <a:pt x="52531" y="29436"/>
                  </a:lnTo>
                  <a:lnTo>
                    <a:pt x="52867" y="29737"/>
                  </a:lnTo>
                  <a:lnTo>
                    <a:pt x="53202" y="29436"/>
                  </a:lnTo>
                  <a:lnTo>
                    <a:pt x="54545" y="29436"/>
                  </a:lnTo>
                  <a:lnTo>
                    <a:pt x="54545" y="29436"/>
                  </a:lnTo>
                  <a:lnTo>
                    <a:pt x="54881" y="29436"/>
                  </a:lnTo>
                  <a:lnTo>
                    <a:pt x="54881" y="29737"/>
                  </a:lnTo>
                  <a:lnTo>
                    <a:pt x="55216" y="30187"/>
                  </a:lnTo>
                  <a:lnTo>
                    <a:pt x="55216" y="30187"/>
                  </a:lnTo>
                  <a:lnTo>
                    <a:pt x="55720" y="30187"/>
                  </a:lnTo>
                  <a:lnTo>
                    <a:pt x="56055" y="30488"/>
                  </a:lnTo>
                  <a:lnTo>
                    <a:pt x="56391" y="30488"/>
                  </a:lnTo>
                  <a:lnTo>
                    <a:pt x="56391" y="30488"/>
                  </a:lnTo>
                  <a:lnTo>
                    <a:pt x="56391" y="30488"/>
                  </a:lnTo>
                  <a:lnTo>
                    <a:pt x="56391" y="31539"/>
                  </a:lnTo>
                  <a:lnTo>
                    <a:pt x="56391" y="31989"/>
                  </a:lnTo>
                  <a:lnTo>
                    <a:pt x="56391" y="32290"/>
                  </a:lnTo>
                  <a:lnTo>
                    <a:pt x="56391" y="32590"/>
                  </a:lnTo>
                  <a:lnTo>
                    <a:pt x="56895" y="32590"/>
                  </a:lnTo>
                  <a:lnTo>
                    <a:pt x="57230" y="33041"/>
                  </a:lnTo>
                  <a:lnTo>
                    <a:pt x="58909" y="33341"/>
                  </a:lnTo>
                  <a:lnTo>
                    <a:pt x="58909" y="33642"/>
                  </a:lnTo>
                  <a:lnTo>
                    <a:pt x="59244" y="33642"/>
                  </a:lnTo>
                  <a:lnTo>
                    <a:pt x="59244" y="34092"/>
                  </a:lnTo>
                  <a:lnTo>
                    <a:pt x="59244" y="34092"/>
                  </a:lnTo>
                  <a:lnTo>
                    <a:pt x="59244" y="34392"/>
                  </a:lnTo>
                  <a:lnTo>
                    <a:pt x="58909" y="34693"/>
                  </a:lnTo>
                  <a:lnTo>
                    <a:pt x="58069" y="35143"/>
                  </a:lnTo>
                  <a:lnTo>
                    <a:pt x="58069" y="35444"/>
                  </a:lnTo>
                  <a:lnTo>
                    <a:pt x="57734" y="35894"/>
                  </a:lnTo>
                  <a:lnTo>
                    <a:pt x="56895" y="37246"/>
                  </a:lnTo>
                  <a:lnTo>
                    <a:pt x="56391" y="37546"/>
                  </a:lnTo>
                  <a:lnTo>
                    <a:pt x="56391" y="37997"/>
                  </a:lnTo>
                  <a:lnTo>
                    <a:pt x="56391" y="38297"/>
                  </a:lnTo>
                  <a:lnTo>
                    <a:pt x="55720" y="38748"/>
                  </a:lnTo>
                  <a:lnTo>
                    <a:pt x="53706" y="39349"/>
                  </a:lnTo>
                  <a:lnTo>
                    <a:pt x="52867" y="40100"/>
                  </a:lnTo>
                  <a:lnTo>
                    <a:pt x="52531" y="40400"/>
                  </a:lnTo>
                  <a:lnTo>
                    <a:pt x="51692" y="40400"/>
                  </a:lnTo>
                  <a:lnTo>
                    <a:pt x="49342" y="40851"/>
                  </a:lnTo>
                  <a:lnTo>
                    <a:pt x="47664" y="41451"/>
                  </a:lnTo>
                  <a:lnTo>
                    <a:pt x="47328" y="41451"/>
                  </a:lnTo>
                  <a:lnTo>
                    <a:pt x="47328" y="41902"/>
                  </a:lnTo>
                  <a:lnTo>
                    <a:pt x="47328" y="42653"/>
                  </a:lnTo>
                  <a:lnTo>
                    <a:pt x="47328" y="43254"/>
                  </a:lnTo>
                  <a:lnTo>
                    <a:pt x="47328" y="43704"/>
                  </a:lnTo>
                  <a:lnTo>
                    <a:pt x="47664" y="44005"/>
                  </a:lnTo>
                  <a:lnTo>
                    <a:pt x="47664" y="44305"/>
                  </a:lnTo>
                  <a:lnTo>
                    <a:pt x="47664" y="44305"/>
                  </a:lnTo>
                  <a:lnTo>
                    <a:pt x="47664" y="44755"/>
                  </a:lnTo>
                  <a:lnTo>
                    <a:pt x="47328" y="45356"/>
                  </a:lnTo>
                  <a:lnTo>
                    <a:pt x="46993" y="45807"/>
                  </a:lnTo>
                  <a:lnTo>
                    <a:pt x="46993" y="46107"/>
                  </a:lnTo>
                  <a:lnTo>
                    <a:pt x="46993" y="47909"/>
                  </a:lnTo>
                  <a:lnTo>
                    <a:pt x="47664" y="48961"/>
                  </a:lnTo>
                  <a:lnTo>
                    <a:pt x="46153" y="49712"/>
                  </a:lnTo>
                  <a:lnTo>
                    <a:pt x="45314" y="50012"/>
                  </a:lnTo>
                  <a:lnTo>
                    <a:pt x="44139" y="50012"/>
                  </a:lnTo>
                  <a:lnTo>
                    <a:pt x="43804" y="50012"/>
                  </a:lnTo>
                  <a:lnTo>
                    <a:pt x="43300" y="50012"/>
                  </a:lnTo>
                  <a:lnTo>
                    <a:pt x="43300" y="49712"/>
                  </a:lnTo>
                  <a:lnTo>
                    <a:pt x="42965" y="49712"/>
                  </a:lnTo>
                  <a:lnTo>
                    <a:pt x="42965" y="49261"/>
                  </a:lnTo>
                  <a:lnTo>
                    <a:pt x="42629" y="48660"/>
                  </a:lnTo>
                  <a:lnTo>
                    <a:pt x="42629" y="48660"/>
                  </a:lnTo>
                  <a:lnTo>
                    <a:pt x="42125" y="48210"/>
                  </a:lnTo>
                  <a:lnTo>
                    <a:pt x="41790" y="47909"/>
                  </a:lnTo>
                  <a:lnTo>
                    <a:pt x="41454" y="47909"/>
                  </a:lnTo>
                  <a:lnTo>
                    <a:pt x="41454" y="47909"/>
                  </a:lnTo>
                  <a:lnTo>
                    <a:pt x="40951" y="47909"/>
                  </a:lnTo>
                  <a:lnTo>
                    <a:pt x="40951" y="47909"/>
                  </a:lnTo>
                  <a:lnTo>
                    <a:pt x="40111" y="47909"/>
                  </a:lnTo>
                  <a:lnTo>
                    <a:pt x="37762" y="48210"/>
                  </a:lnTo>
                  <a:lnTo>
                    <a:pt x="37426" y="48660"/>
                  </a:lnTo>
                  <a:lnTo>
                    <a:pt x="35412" y="50463"/>
                  </a:lnTo>
                  <a:lnTo>
                    <a:pt x="34237" y="50763"/>
                  </a:lnTo>
                  <a:lnTo>
                    <a:pt x="33398" y="51063"/>
                  </a:lnTo>
                  <a:lnTo>
                    <a:pt x="33062" y="51063"/>
                  </a:lnTo>
                  <a:lnTo>
                    <a:pt x="33062" y="51514"/>
                  </a:lnTo>
                  <a:lnTo>
                    <a:pt x="32559" y="52115"/>
                  </a:lnTo>
                  <a:lnTo>
                    <a:pt x="33062" y="52115"/>
                  </a:lnTo>
                  <a:lnTo>
                    <a:pt x="33062" y="52565"/>
                  </a:lnTo>
                  <a:lnTo>
                    <a:pt x="33062" y="52866"/>
                  </a:lnTo>
                  <a:lnTo>
                    <a:pt x="33398" y="53316"/>
                  </a:lnTo>
                  <a:lnTo>
                    <a:pt x="33062" y="53617"/>
                  </a:lnTo>
                  <a:lnTo>
                    <a:pt x="33062" y="53917"/>
                  </a:lnTo>
                  <a:lnTo>
                    <a:pt x="32559" y="53917"/>
                  </a:lnTo>
                  <a:lnTo>
                    <a:pt x="32559" y="54668"/>
                  </a:lnTo>
                  <a:lnTo>
                    <a:pt x="32223" y="54968"/>
                  </a:lnTo>
                  <a:lnTo>
                    <a:pt x="31888" y="54968"/>
                  </a:lnTo>
                  <a:lnTo>
                    <a:pt x="31384" y="54968"/>
                  </a:lnTo>
                  <a:lnTo>
                    <a:pt x="31384" y="54968"/>
                  </a:lnTo>
                  <a:lnTo>
                    <a:pt x="31048" y="54668"/>
                  </a:lnTo>
                  <a:lnTo>
                    <a:pt x="30713" y="54668"/>
                  </a:lnTo>
                  <a:lnTo>
                    <a:pt x="30713" y="54668"/>
                  </a:lnTo>
                  <a:lnTo>
                    <a:pt x="30713" y="54367"/>
                  </a:lnTo>
                  <a:lnTo>
                    <a:pt x="30209" y="54367"/>
                  </a:lnTo>
                  <a:lnTo>
                    <a:pt x="30209" y="54367"/>
                  </a:lnTo>
                  <a:lnTo>
                    <a:pt x="29874" y="54367"/>
                  </a:lnTo>
                  <a:lnTo>
                    <a:pt x="29874" y="54367"/>
                  </a:lnTo>
                  <a:lnTo>
                    <a:pt x="29538" y="54668"/>
                  </a:lnTo>
                  <a:lnTo>
                    <a:pt x="29034" y="54968"/>
                  </a:lnTo>
                  <a:lnTo>
                    <a:pt x="28195" y="55719"/>
                  </a:lnTo>
                  <a:lnTo>
                    <a:pt x="28195" y="56020"/>
                  </a:lnTo>
                  <a:lnTo>
                    <a:pt x="27860" y="56470"/>
                  </a:lnTo>
                  <a:lnTo>
                    <a:pt x="27860" y="57221"/>
                  </a:lnTo>
                  <a:lnTo>
                    <a:pt x="27860" y="58272"/>
                  </a:lnTo>
                  <a:lnTo>
                    <a:pt x="25510" y="63229"/>
                  </a:lnTo>
                  <a:lnTo>
                    <a:pt x="25510" y="63229"/>
                  </a:lnTo>
                  <a:lnTo>
                    <a:pt x="25510" y="63529"/>
                  </a:lnTo>
                  <a:lnTo>
                    <a:pt x="25846" y="64280"/>
                  </a:lnTo>
                  <a:lnTo>
                    <a:pt x="25846" y="64280"/>
                  </a:lnTo>
                  <a:lnTo>
                    <a:pt x="25846" y="64580"/>
                  </a:lnTo>
                  <a:lnTo>
                    <a:pt x="25510" y="65031"/>
                  </a:lnTo>
                  <a:lnTo>
                    <a:pt x="25174" y="65031"/>
                  </a:lnTo>
                  <a:lnTo>
                    <a:pt x="25174" y="65331"/>
                  </a:lnTo>
                  <a:lnTo>
                    <a:pt x="25174" y="65632"/>
                  </a:lnTo>
                  <a:lnTo>
                    <a:pt x="25510" y="66382"/>
                  </a:lnTo>
                  <a:lnTo>
                    <a:pt x="25510" y="66382"/>
                  </a:lnTo>
                  <a:lnTo>
                    <a:pt x="25510" y="66683"/>
                  </a:lnTo>
                  <a:lnTo>
                    <a:pt x="23832" y="69987"/>
                  </a:lnTo>
                  <a:lnTo>
                    <a:pt x="23160" y="70588"/>
                  </a:lnTo>
                  <a:lnTo>
                    <a:pt x="22321" y="70588"/>
                  </a:lnTo>
                  <a:lnTo>
                    <a:pt x="19972" y="70287"/>
                  </a:lnTo>
                  <a:lnTo>
                    <a:pt x="19468" y="70287"/>
                  </a:lnTo>
                  <a:lnTo>
                    <a:pt x="19468" y="70287"/>
                  </a:lnTo>
                  <a:lnTo>
                    <a:pt x="18797" y="70287"/>
                  </a:lnTo>
                  <a:lnTo>
                    <a:pt x="18293" y="70287"/>
                  </a:lnTo>
                  <a:lnTo>
                    <a:pt x="18293" y="70287"/>
                  </a:lnTo>
                  <a:lnTo>
                    <a:pt x="17622" y="70287"/>
                  </a:lnTo>
                  <a:lnTo>
                    <a:pt x="17118" y="70287"/>
                  </a:lnTo>
                  <a:lnTo>
                    <a:pt x="17118" y="70588"/>
                  </a:lnTo>
                  <a:lnTo>
                    <a:pt x="16783" y="71339"/>
                  </a:lnTo>
                  <a:lnTo>
                    <a:pt x="16279" y="71789"/>
                  </a:lnTo>
                  <a:lnTo>
                    <a:pt x="16279" y="71789"/>
                  </a:lnTo>
                  <a:lnTo>
                    <a:pt x="15944" y="72090"/>
                  </a:lnTo>
                  <a:lnTo>
                    <a:pt x="15944" y="72090"/>
                  </a:lnTo>
                  <a:lnTo>
                    <a:pt x="15104" y="71789"/>
                  </a:lnTo>
                  <a:lnTo>
                    <a:pt x="14769" y="72090"/>
                  </a:lnTo>
                  <a:lnTo>
                    <a:pt x="14769" y="72090"/>
                  </a:lnTo>
                  <a:lnTo>
                    <a:pt x="14433" y="72390"/>
                  </a:lnTo>
                  <a:lnTo>
                    <a:pt x="14433" y="72841"/>
                  </a:lnTo>
                  <a:lnTo>
                    <a:pt x="14433" y="72841"/>
                  </a:lnTo>
                  <a:lnTo>
                    <a:pt x="13930" y="72841"/>
                  </a:lnTo>
                  <a:lnTo>
                    <a:pt x="13594" y="72841"/>
                  </a:lnTo>
                  <a:lnTo>
                    <a:pt x="13258" y="72841"/>
                  </a:lnTo>
                  <a:lnTo>
                    <a:pt x="12755" y="72390"/>
                  </a:lnTo>
                  <a:lnTo>
                    <a:pt x="11916" y="71339"/>
                  </a:lnTo>
                  <a:lnTo>
                    <a:pt x="11580" y="71038"/>
                  </a:lnTo>
                  <a:lnTo>
                    <a:pt x="11244" y="71038"/>
                  </a:lnTo>
                  <a:lnTo>
                    <a:pt x="10741" y="71038"/>
                  </a:lnTo>
                  <a:lnTo>
                    <a:pt x="10405" y="71038"/>
                  </a:lnTo>
                  <a:lnTo>
                    <a:pt x="10405" y="70588"/>
                  </a:lnTo>
                  <a:lnTo>
                    <a:pt x="10405" y="70287"/>
                  </a:lnTo>
                  <a:lnTo>
                    <a:pt x="10405" y="68936"/>
                  </a:lnTo>
                  <a:lnTo>
                    <a:pt x="10405" y="68936"/>
                  </a:lnTo>
                  <a:lnTo>
                    <a:pt x="10405" y="68485"/>
                  </a:lnTo>
                  <a:lnTo>
                    <a:pt x="10405" y="68485"/>
                  </a:lnTo>
                  <a:lnTo>
                    <a:pt x="10405" y="68185"/>
                  </a:lnTo>
                  <a:lnTo>
                    <a:pt x="10405" y="67884"/>
                  </a:lnTo>
                  <a:lnTo>
                    <a:pt x="10405" y="67884"/>
                  </a:lnTo>
                  <a:lnTo>
                    <a:pt x="11244" y="67133"/>
                  </a:lnTo>
                  <a:lnTo>
                    <a:pt x="11244" y="66683"/>
                  </a:lnTo>
                  <a:lnTo>
                    <a:pt x="11244" y="66683"/>
                  </a:lnTo>
                  <a:lnTo>
                    <a:pt x="11244" y="66382"/>
                  </a:lnTo>
                  <a:lnTo>
                    <a:pt x="10741" y="65632"/>
                  </a:lnTo>
                  <a:lnTo>
                    <a:pt x="10741" y="65331"/>
                  </a:lnTo>
                  <a:lnTo>
                    <a:pt x="10405" y="65031"/>
                  </a:lnTo>
                  <a:lnTo>
                    <a:pt x="10069" y="64580"/>
                  </a:lnTo>
                  <a:lnTo>
                    <a:pt x="8055" y="63829"/>
                  </a:lnTo>
                  <a:lnTo>
                    <a:pt x="6377" y="66683"/>
                  </a:lnTo>
                  <a:lnTo>
                    <a:pt x="6041" y="67434"/>
                  </a:lnTo>
                  <a:lnTo>
                    <a:pt x="5706" y="69236"/>
                  </a:lnTo>
                  <a:lnTo>
                    <a:pt x="4867" y="71038"/>
                  </a:lnTo>
                  <a:lnTo>
                    <a:pt x="4027" y="71789"/>
                  </a:lnTo>
                  <a:lnTo>
                    <a:pt x="0" y="79148"/>
                  </a:lnTo>
                  <a:lnTo>
                    <a:pt x="0" y="80200"/>
                  </a:lnTo>
                  <a:lnTo>
                    <a:pt x="503" y="82002"/>
                  </a:lnTo>
                  <a:lnTo>
                    <a:pt x="1678" y="86357"/>
                  </a:lnTo>
                  <a:lnTo>
                    <a:pt x="2013" y="88760"/>
                  </a:lnTo>
                  <a:lnTo>
                    <a:pt x="1678" y="88760"/>
                  </a:lnTo>
                  <a:lnTo>
                    <a:pt x="1678" y="89061"/>
                  </a:lnTo>
                  <a:lnTo>
                    <a:pt x="1678" y="89511"/>
                  </a:lnTo>
                  <a:lnTo>
                    <a:pt x="2013" y="89812"/>
                  </a:lnTo>
                  <a:lnTo>
                    <a:pt x="2013" y="90563"/>
                  </a:lnTo>
                  <a:lnTo>
                    <a:pt x="2853" y="91314"/>
                  </a:lnTo>
                  <a:lnTo>
                    <a:pt x="4027" y="90863"/>
                  </a:lnTo>
                  <a:lnTo>
                    <a:pt x="4867" y="90863"/>
                  </a:lnTo>
                  <a:lnTo>
                    <a:pt x="5202" y="91914"/>
                  </a:lnTo>
                  <a:lnTo>
                    <a:pt x="5202" y="93416"/>
                  </a:lnTo>
                  <a:lnTo>
                    <a:pt x="5706" y="93717"/>
                  </a:lnTo>
                  <a:lnTo>
                    <a:pt x="6041" y="94167"/>
                  </a:lnTo>
                  <a:lnTo>
                    <a:pt x="6041" y="94468"/>
                  </a:lnTo>
                  <a:lnTo>
                    <a:pt x="5706" y="95219"/>
                  </a:lnTo>
                  <a:lnTo>
                    <a:pt x="6041" y="96570"/>
                  </a:lnTo>
                  <a:lnTo>
                    <a:pt x="5706" y="97321"/>
                  </a:lnTo>
                  <a:lnTo>
                    <a:pt x="6881" y="97321"/>
                  </a:lnTo>
                  <a:lnTo>
                    <a:pt x="7216" y="97321"/>
                  </a:lnTo>
                  <a:lnTo>
                    <a:pt x="7552" y="97321"/>
                  </a:lnTo>
                  <a:lnTo>
                    <a:pt x="7552" y="97321"/>
                  </a:lnTo>
                  <a:lnTo>
                    <a:pt x="8055" y="97622"/>
                  </a:lnTo>
                  <a:lnTo>
                    <a:pt x="8391" y="98072"/>
                  </a:lnTo>
                  <a:lnTo>
                    <a:pt x="8391" y="98372"/>
                  </a:lnTo>
                  <a:lnTo>
                    <a:pt x="8391" y="98372"/>
                  </a:lnTo>
                  <a:lnTo>
                    <a:pt x="8727" y="98673"/>
                  </a:lnTo>
                  <a:lnTo>
                    <a:pt x="8727" y="98673"/>
                  </a:lnTo>
                  <a:lnTo>
                    <a:pt x="9230" y="98372"/>
                  </a:lnTo>
                  <a:lnTo>
                    <a:pt x="9566" y="98372"/>
                  </a:lnTo>
                  <a:lnTo>
                    <a:pt x="9566" y="98072"/>
                  </a:lnTo>
                  <a:lnTo>
                    <a:pt x="9566" y="97622"/>
                  </a:lnTo>
                  <a:lnTo>
                    <a:pt x="10069" y="97622"/>
                  </a:lnTo>
                  <a:lnTo>
                    <a:pt x="10069" y="97622"/>
                  </a:lnTo>
                  <a:lnTo>
                    <a:pt x="10405" y="97622"/>
                  </a:lnTo>
                  <a:lnTo>
                    <a:pt x="11244" y="97622"/>
                  </a:lnTo>
                  <a:lnTo>
                    <a:pt x="12755" y="99123"/>
                  </a:lnTo>
                  <a:lnTo>
                    <a:pt x="13258" y="99424"/>
                  </a:lnTo>
                  <a:lnTo>
                    <a:pt x="13594" y="99724"/>
                  </a:lnTo>
                  <a:lnTo>
                    <a:pt x="13594" y="100175"/>
                  </a:lnTo>
                  <a:lnTo>
                    <a:pt x="19132" y="103028"/>
                  </a:lnTo>
                  <a:lnTo>
                    <a:pt x="20643" y="103329"/>
                  </a:lnTo>
                  <a:lnTo>
                    <a:pt x="21146" y="103329"/>
                  </a:lnTo>
                  <a:lnTo>
                    <a:pt x="21482" y="103629"/>
                  </a:lnTo>
                  <a:lnTo>
                    <a:pt x="21986" y="104080"/>
                  </a:lnTo>
                  <a:lnTo>
                    <a:pt x="21986" y="104080"/>
                  </a:lnTo>
                  <a:lnTo>
                    <a:pt x="22321" y="104380"/>
                  </a:lnTo>
                  <a:lnTo>
                    <a:pt x="22321" y="104380"/>
                  </a:lnTo>
                  <a:lnTo>
                    <a:pt x="22321" y="104831"/>
                  </a:lnTo>
                  <a:lnTo>
                    <a:pt x="21986" y="105131"/>
                  </a:lnTo>
                  <a:lnTo>
                    <a:pt x="21986" y="105431"/>
                  </a:lnTo>
                  <a:lnTo>
                    <a:pt x="21986" y="105431"/>
                  </a:lnTo>
                  <a:lnTo>
                    <a:pt x="21986" y="105882"/>
                  </a:lnTo>
                  <a:lnTo>
                    <a:pt x="22321" y="105882"/>
                  </a:lnTo>
                  <a:lnTo>
                    <a:pt x="22321" y="105882"/>
                  </a:lnTo>
                  <a:lnTo>
                    <a:pt x="22657" y="106182"/>
                  </a:lnTo>
                  <a:lnTo>
                    <a:pt x="22657" y="106182"/>
                  </a:lnTo>
                  <a:lnTo>
                    <a:pt x="23496" y="106182"/>
                  </a:lnTo>
                  <a:lnTo>
                    <a:pt x="24335" y="105882"/>
                  </a:lnTo>
                  <a:lnTo>
                    <a:pt x="24335" y="105882"/>
                  </a:lnTo>
                  <a:lnTo>
                    <a:pt x="24671" y="105882"/>
                  </a:lnTo>
                  <a:lnTo>
                    <a:pt x="25174" y="106182"/>
                  </a:lnTo>
                  <a:lnTo>
                    <a:pt x="25174" y="106483"/>
                  </a:lnTo>
                  <a:lnTo>
                    <a:pt x="25174" y="106483"/>
                  </a:lnTo>
                  <a:lnTo>
                    <a:pt x="24671" y="107234"/>
                  </a:lnTo>
                  <a:lnTo>
                    <a:pt x="24671" y="107234"/>
                  </a:lnTo>
                  <a:lnTo>
                    <a:pt x="24671" y="107534"/>
                  </a:lnTo>
                  <a:lnTo>
                    <a:pt x="24671" y="107534"/>
                  </a:lnTo>
                  <a:lnTo>
                    <a:pt x="25174" y="107984"/>
                  </a:lnTo>
                  <a:lnTo>
                    <a:pt x="25174" y="107984"/>
                  </a:lnTo>
                  <a:lnTo>
                    <a:pt x="25846" y="108735"/>
                  </a:lnTo>
                  <a:lnTo>
                    <a:pt x="26349" y="109036"/>
                  </a:lnTo>
                  <a:lnTo>
                    <a:pt x="26685" y="109036"/>
                  </a:lnTo>
                  <a:lnTo>
                    <a:pt x="27020" y="109036"/>
                  </a:lnTo>
                  <a:lnTo>
                    <a:pt x="27020" y="109036"/>
                  </a:lnTo>
                  <a:lnTo>
                    <a:pt x="27524" y="108735"/>
                  </a:lnTo>
                  <a:lnTo>
                    <a:pt x="27860" y="108285"/>
                  </a:lnTo>
                  <a:lnTo>
                    <a:pt x="27860" y="108285"/>
                  </a:lnTo>
                  <a:lnTo>
                    <a:pt x="27860" y="107984"/>
                  </a:lnTo>
                  <a:lnTo>
                    <a:pt x="29538" y="107984"/>
                  </a:lnTo>
                  <a:lnTo>
                    <a:pt x="29874" y="107534"/>
                  </a:lnTo>
                  <a:lnTo>
                    <a:pt x="29874" y="107534"/>
                  </a:lnTo>
                  <a:lnTo>
                    <a:pt x="30209" y="107234"/>
                  </a:lnTo>
                  <a:lnTo>
                    <a:pt x="30713" y="107234"/>
                  </a:lnTo>
                  <a:lnTo>
                    <a:pt x="31048" y="107234"/>
                  </a:lnTo>
                  <a:lnTo>
                    <a:pt x="32559" y="107534"/>
                  </a:lnTo>
                  <a:lnTo>
                    <a:pt x="33062" y="107984"/>
                  </a:lnTo>
                  <a:lnTo>
                    <a:pt x="32559" y="108735"/>
                  </a:lnTo>
                  <a:lnTo>
                    <a:pt x="32223" y="108735"/>
                  </a:lnTo>
                  <a:lnTo>
                    <a:pt x="32223" y="109036"/>
                  </a:lnTo>
                  <a:lnTo>
                    <a:pt x="32223" y="109036"/>
                  </a:lnTo>
                  <a:lnTo>
                    <a:pt x="32559" y="110387"/>
                  </a:lnTo>
                  <a:lnTo>
                    <a:pt x="32559" y="110387"/>
                  </a:lnTo>
                  <a:lnTo>
                    <a:pt x="33902" y="110838"/>
                  </a:lnTo>
                  <a:lnTo>
                    <a:pt x="36587" y="110387"/>
                  </a:lnTo>
                  <a:lnTo>
                    <a:pt x="36923" y="111889"/>
                  </a:lnTo>
                  <a:lnTo>
                    <a:pt x="38601" y="113241"/>
                  </a:lnTo>
                  <a:lnTo>
                    <a:pt x="43300" y="115043"/>
                  </a:lnTo>
                  <a:lnTo>
                    <a:pt x="44139" y="115043"/>
                  </a:lnTo>
                  <a:lnTo>
                    <a:pt x="44979" y="115494"/>
                  </a:lnTo>
                  <a:lnTo>
                    <a:pt x="45314" y="116545"/>
                  </a:lnTo>
                  <a:lnTo>
                    <a:pt x="45818" y="117146"/>
                  </a:lnTo>
                  <a:lnTo>
                    <a:pt x="46489" y="116846"/>
                  </a:lnTo>
                  <a:lnTo>
                    <a:pt x="48503" y="116545"/>
                  </a:lnTo>
                  <a:lnTo>
                    <a:pt x="49678" y="116095"/>
                  </a:lnTo>
                  <a:lnTo>
                    <a:pt x="50517" y="116545"/>
                  </a:lnTo>
                  <a:lnTo>
                    <a:pt x="52027" y="116846"/>
                  </a:lnTo>
                  <a:lnTo>
                    <a:pt x="54881" y="118648"/>
                  </a:lnTo>
                  <a:lnTo>
                    <a:pt x="55720" y="118648"/>
                  </a:lnTo>
                  <a:lnTo>
                    <a:pt x="56391" y="118197"/>
                  </a:lnTo>
                  <a:lnTo>
                    <a:pt x="57230" y="117596"/>
                  </a:lnTo>
                  <a:lnTo>
                    <a:pt x="58069" y="116545"/>
                  </a:lnTo>
                  <a:lnTo>
                    <a:pt x="60083" y="115794"/>
                  </a:lnTo>
                  <a:lnTo>
                    <a:pt x="60755" y="115043"/>
                  </a:lnTo>
                  <a:lnTo>
                    <a:pt x="60755" y="114292"/>
                  </a:lnTo>
                  <a:lnTo>
                    <a:pt x="61258" y="113992"/>
                  </a:lnTo>
                  <a:lnTo>
                    <a:pt x="61594" y="113692"/>
                  </a:lnTo>
                  <a:lnTo>
                    <a:pt x="62433" y="113241"/>
                  </a:lnTo>
                  <a:lnTo>
                    <a:pt x="62769" y="113241"/>
                  </a:lnTo>
                  <a:lnTo>
                    <a:pt x="63272" y="112941"/>
                  </a:lnTo>
                  <a:lnTo>
                    <a:pt x="63272" y="112190"/>
                  </a:lnTo>
                  <a:lnTo>
                    <a:pt x="63608" y="112190"/>
                  </a:lnTo>
                  <a:lnTo>
                    <a:pt x="64783" y="111889"/>
                  </a:lnTo>
                  <a:lnTo>
                    <a:pt x="67132" y="111138"/>
                  </a:lnTo>
                  <a:lnTo>
                    <a:pt x="68307" y="111138"/>
                  </a:lnTo>
                  <a:lnTo>
                    <a:pt x="69146" y="111138"/>
                  </a:lnTo>
                  <a:lnTo>
                    <a:pt x="69986" y="111138"/>
                  </a:lnTo>
                  <a:lnTo>
                    <a:pt x="69986" y="111138"/>
                  </a:lnTo>
                  <a:lnTo>
                    <a:pt x="72000" y="110387"/>
                  </a:lnTo>
                  <a:lnTo>
                    <a:pt x="72335" y="110387"/>
                  </a:lnTo>
                  <a:lnTo>
                    <a:pt x="72671" y="110387"/>
                  </a:lnTo>
                  <a:lnTo>
                    <a:pt x="73174" y="110387"/>
                  </a:lnTo>
                  <a:lnTo>
                    <a:pt x="77874" y="110838"/>
                  </a:lnTo>
                  <a:lnTo>
                    <a:pt x="79048" y="110838"/>
                  </a:lnTo>
                  <a:lnTo>
                    <a:pt x="79552" y="111138"/>
                  </a:lnTo>
                  <a:lnTo>
                    <a:pt x="79888" y="111589"/>
                  </a:lnTo>
                  <a:lnTo>
                    <a:pt x="79888" y="111589"/>
                  </a:lnTo>
                  <a:lnTo>
                    <a:pt x="80223" y="112190"/>
                  </a:lnTo>
                  <a:lnTo>
                    <a:pt x="80223" y="112190"/>
                  </a:lnTo>
                  <a:lnTo>
                    <a:pt x="80727" y="112640"/>
                  </a:lnTo>
                  <a:lnTo>
                    <a:pt x="81398" y="112640"/>
                  </a:lnTo>
                  <a:lnTo>
                    <a:pt x="81902" y="112640"/>
                  </a:lnTo>
                  <a:lnTo>
                    <a:pt x="82237" y="112640"/>
                  </a:lnTo>
                  <a:lnTo>
                    <a:pt x="82237" y="112190"/>
                  </a:lnTo>
                  <a:lnTo>
                    <a:pt x="82741" y="112190"/>
                  </a:lnTo>
                  <a:lnTo>
                    <a:pt x="83412" y="112640"/>
                  </a:lnTo>
                  <a:lnTo>
                    <a:pt x="85090" y="112640"/>
                  </a:lnTo>
                  <a:lnTo>
                    <a:pt x="85426" y="112640"/>
                  </a:lnTo>
                  <a:lnTo>
                    <a:pt x="85762" y="112640"/>
                  </a:lnTo>
                  <a:lnTo>
                    <a:pt x="85762" y="112190"/>
                  </a:lnTo>
                  <a:lnTo>
                    <a:pt x="85762" y="112190"/>
                  </a:lnTo>
                  <a:lnTo>
                    <a:pt x="86265" y="112190"/>
                  </a:lnTo>
                  <a:lnTo>
                    <a:pt x="87440" y="111589"/>
                  </a:lnTo>
                  <a:lnTo>
                    <a:pt x="87776" y="111589"/>
                  </a:lnTo>
                  <a:lnTo>
                    <a:pt x="88279" y="111589"/>
                  </a:lnTo>
                  <a:lnTo>
                    <a:pt x="88615" y="111889"/>
                  </a:lnTo>
                  <a:lnTo>
                    <a:pt x="88615" y="111889"/>
                  </a:lnTo>
                  <a:lnTo>
                    <a:pt x="88615" y="112190"/>
                  </a:lnTo>
                  <a:lnTo>
                    <a:pt x="88615" y="112190"/>
                  </a:lnTo>
                  <a:lnTo>
                    <a:pt x="88615" y="112640"/>
                  </a:lnTo>
                  <a:lnTo>
                    <a:pt x="88615" y="112941"/>
                  </a:lnTo>
                  <a:lnTo>
                    <a:pt x="88615" y="112941"/>
                  </a:lnTo>
                  <a:lnTo>
                    <a:pt x="88615" y="113241"/>
                  </a:lnTo>
                  <a:lnTo>
                    <a:pt x="88615" y="113692"/>
                  </a:lnTo>
                  <a:lnTo>
                    <a:pt x="88615" y="113692"/>
                  </a:lnTo>
                  <a:lnTo>
                    <a:pt x="88615" y="114292"/>
                  </a:lnTo>
                  <a:lnTo>
                    <a:pt x="88951" y="115043"/>
                  </a:lnTo>
                  <a:lnTo>
                    <a:pt x="88951" y="115794"/>
                  </a:lnTo>
                  <a:lnTo>
                    <a:pt x="89454" y="115794"/>
                  </a:lnTo>
                  <a:lnTo>
                    <a:pt x="89454" y="116095"/>
                  </a:lnTo>
                  <a:lnTo>
                    <a:pt x="89454" y="116095"/>
                  </a:lnTo>
                  <a:lnTo>
                    <a:pt x="89790" y="116545"/>
                  </a:lnTo>
                  <a:lnTo>
                    <a:pt x="90965" y="116545"/>
                  </a:lnTo>
                  <a:lnTo>
                    <a:pt x="91468" y="116545"/>
                  </a:lnTo>
                  <a:lnTo>
                    <a:pt x="91804" y="116846"/>
                  </a:lnTo>
                  <a:lnTo>
                    <a:pt x="91804" y="116846"/>
                  </a:lnTo>
                  <a:lnTo>
                    <a:pt x="92139" y="117146"/>
                  </a:lnTo>
                  <a:lnTo>
                    <a:pt x="92139" y="117146"/>
                  </a:lnTo>
                  <a:lnTo>
                    <a:pt x="92139" y="117596"/>
                  </a:lnTo>
                  <a:lnTo>
                    <a:pt x="92139" y="117897"/>
                  </a:lnTo>
                  <a:lnTo>
                    <a:pt x="92139" y="118197"/>
                  </a:lnTo>
                  <a:lnTo>
                    <a:pt x="92643" y="118648"/>
                  </a:lnTo>
                  <a:lnTo>
                    <a:pt x="92643" y="118648"/>
                  </a:lnTo>
                  <a:lnTo>
                    <a:pt x="93314" y="118948"/>
                  </a:lnTo>
                  <a:lnTo>
                    <a:pt x="94993" y="120000"/>
                  </a:lnTo>
                  <a:lnTo>
                    <a:pt x="95328" y="119699"/>
                  </a:lnTo>
                  <a:lnTo>
                    <a:pt x="96167" y="118948"/>
                  </a:lnTo>
                  <a:lnTo>
                    <a:pt x="96167" y="117897"/>
                  </a:lnTo>
                  <a:lnTo>
                    <a:pt x="95832" y="117897"/>
                  </a:lnTo>
                  <a:lnTo>
                    <a:pt x="95328" y="117897"/>
                  </a:lnTo>
                  <a:lnTo>
                    <a:pt x="94993" y="117897"/>
                  </a:lnTo>
                  <a:lnTo>
                    <a:pt x="94993" y="117146"/>
                  </a:lnTo>
                  <a:lnTo>
                    <a:pt x="95328" y="117146"/>
                  </a:lnTo>
                  <a:lnTo>
                    <a:pt x="95832" y="116545"/>
                  </a:lnTo>
                  <a:lnTo>
                    <a:pt x="95832" y="116095"/>
                  </a:lnTo>
                  <a:lnTo>
                    <a:pt x="94153" y="115794"/>
                  </a:lnTo>
                  <a:lnTo>
                    <a:pt x="94153" y="115043"/>
                  </a:lnTo>
                  <a:lnTo>
                    <a:pt x="94657" y="113992"/>
                  </a:lnTo>
                  <a:lnTo>
                    <a:pt x="94657" y="113692"/>
                  </a:lnTo>
                  <a:lnTo>
                    <a:pt x="94993" y="112941"/>
                  </a:lnTo>
                  <a:lnTo>
                    <a:pt x="95328" y="112640"/>
                  </a:lnTo>
                  <a:lnTo>
                    <a:pt x="96167" y="112640"/>
                  </a:lnTo>
                  <a:lnTo>
                    <a:pt x="96503" y="113241"/>
                  </a:lnTo>
                  <a:lnTo>
                    <a:pt x="96503" y="114292"/>
                  </a:lnTo>
                  <a:lnTo>
                    <a:pt x="95832" y="115794"/>
                  </a:lnTo>
                  <a:lnTo>
                    <a:pt x="96503" y="116095"/>
                  </a:lnTo>
                  <a:lnTo>
                    <a:pt x="97006" y="116846"/>
                  </a:lnTo>
                  <a:lnTo>
                    <a:pt x="97342" y="117596"/>
                  </a:lnTo>
                  <a:lnTo>
                    <a:pt x="97342" y="117897"/>
                  </a:lnTo>
                  <a:lnTo>
                    <a:pt x="98517" y="116095"/>
                  </a:lnTo>
                  <a:lnTo>
                    <a:pt x="99020" y="114743"/>
                  </a:lnTo>
                  <a:lnTo>
                    <a:pt x="99020" y="113692"/>
                  </a:lnTo>
                  <a:lnTo>
                    <a:pt x="99020" y="111889"/>
                  </a:lnTo>
                  <a:lnTo>
                    <a:pt x="99020" y="111138"/>
                  </a:lnTo>
                  <a:lnTo>
                    <a:pt x="99356" y="110838"/>
                  </a:lnTo>
                  <a:lnTo>
                    <a:pt x="99692" y="110838"/>
                  </a:lnTo>
                  <a:lnTo>
                    <a:pt x="99692" y="110387"/>
                  </a:lnTo>
                  <a:lnTo>
                    <a:pt x="99692" y="110087"/>
                  </a:lnTo>
                  <a:lnTo>
                    <a:pt x="100195" y="109336"/>
                  </a:lnTo>
                  <a:lnTo>
                    <a:pt x="99692" y="109036"/>
                  </a:lnTo>
                  <a:lnTo>
                    <a:pt x="100195" y="108285"/>
                  </a:lnTo>
                  <a:lnTo>
                    <a:pt x="100195" y="107534"/>
                  </a:lnTo>
                  <a:lnTo>
                    <a:pt x="99692" y="107234"/>
                  </a:lnTo>
                  <a:lnTo>
                    <a:pt x="99020" y="106483"/>
                  </a:lnTo>
                  <a:lnTo>
                    <a:pt x="98517" y="106483"/>
                  </a:lnTo>
                  <a:lnTo>
                    <a:pt x="97342" y="106483"/>
                  </a:lnTo>
                  <a:lnTo>
                    <a:pt x="97678" y="107234"/>
                  </a:lnTo>
                  <a:lnTo>
                    <a:pt x="97678" y="107234"/>
                  </a:lnTo>
                  <a:lnTo>
                    <a:pt x="98181" y="107234"/>
                  </a:lnTo>
                  <a:lnTo>
                    <a:pt x="98181" y="106933"/>
                  </a:lnTo>
                  <a:lnTo>
                    <a:pt x="97678" y="107534"/>
                  </a:lnTo>
                  <a:lnTo>
                    <a:pt x="96503" y="106933"/>
                  </a:lnTo>
                  <a:lnTo>
                    <a:pt x="95328" y="105882"/>
                  </a:lnTo>
                  <a:lnTo>
                    <a:pt x="94657" y="105431"/>
                  </a:lnTo>
                  <a:lnTo>
                    <a:pt x="94153" y="105131"/>
                  </a:lnTo>
                  <a:lnTo>
                    <a:pt x="93314" y="104831"/>
                  </a:lnTo>
                  <a:lnTo>
                    <a:pt x="93314" y="104080"/>
                  </a:lnTo>
                  <a:lnTo>
                    <a:pt x="92643" y="103629"/>
                  </a:lnTo>
                  <a:lnTo>
                    <a:pt x="91804" y="103329"/>
                  </a:lnTo>
                  <a:lnTo>
                    <a:pt x="90965" y="102578"/>
                  </a:lnTo>
                  <a:lnTo>
                    <a:pt x="91804" y="103629"/>
                  </a:lnTo>
                  <a:lnTo>
                    <a:pt x="92139" y="104380"/>
                  </a:lnTo>
                  <a:lnTo>
                    <a:pt x="92139" y="105131"/>
                  </a:lnTo>
                  <a:lnTo>
                    <a:pt x="91468" y="106182"/>
                  </a:lnTo>
                  <a:lnTo>
                    <a:pt x="90629" y="105431"/>
                  </a:lnTo>
                  <a:lnTo>
                    <a:pt x="90965" y="105131"/>
                  </a:lnTo>
                  <a:lnTo>
                    <a:pt x="90965" y="105131"/>
                  </a:lnTo>
                  <a:lnTo>
                    <a:pt x="91468" y="105131"/>
                  </a:lnTo>
                  <a:lnTo>
                    <a:pt x="91804" y="104831"/>
                  </a:lnTo>
                  <a:lnTo>
                    <a:pt x="91468" y="104380"/>
                  </a:lnTo>
                  <a:lnTo>
                    <a:pt x="90965" y="103629"/>
                  </a:lnTo>
                  <a:lnTo>
                    <a:pt x="90293" y="102578"/>
                  </a:lnTo>
                  <a:lnTo>
                    <a:pt x="89454" y="101977"/>
                  </a:lnTo>
                  <a:lnTo>
                    <a:pt x="88279" y="101226"/>
                  </a:lnTo>
                  <a:lnTo>
                    <a:pt x="88615" y="101977"/>
                  </a:lnTo>
                  <a:lnTo>
                    <a:pt x="88615" y="101977"/>
                  </a:lnTo>
                  <a:lnTo>
                    <a:pt x="88615" y="102277"/>
                  </a:lnTo>
                  <a:lnTo>
                    <a:pt x="87776" y="102277"/>
                  </a:lnTo>
                  <a:lnTo>
                    <a:pt x="87104" y="101977"/>
                  </a:lnTo>
                  <a:lnTo>
                    <a:pt x="87104" y="100926"/>
                  </a:lnTo>
                  <a:lnTo>
                    <a:pt x="87104" y="99123"/>
                  </a:lnTo>
                  <a:lnTo>
                    <a:pt x="87440" y="99424"/>
                  </a:lnTo>
                  <a:lnTo>
                    <a:pt x="87440" y="100175"/>
                  </a:lnTo>
                  <a:lnTo>
                    <a:pt x="87440" y="100475"/>
                  </a:lnTo>
                  <a:lnTo>
                    <a:pt x="88279" y="100926"/>
                  </a:lnTo>
                  <a:lnTo>
                    <a:pt x="88615" y="100926"/>
                  </a:lnTo>
                  <a:lnTo>
                    <a:pt x="87776" y="98372"/>
                  </a:lnTo>
                  <a:lnTo>
                    <a:pt x="87440" y="96270"/>
                  </a:lnTo>
                  <a:lnTo>
                    <a:pt x="87104" y="95519"/>
                  </a:lnTo>
                  <a:lnTo>
                    <a:pt x="86265" y="94768"/>
                  </a:lnTo>
                  <a:lnTo>
                    <a:pt x="85762" y="93717"/>
                  </a:lnTo>
                  <a:lnTo>
                    <a:pt x="86265" y="92665"/>
                  </a:lnTo>
                  <a:lnTo>
                    <a:pt x="85426" y="92966"/>
                  </a:lnTo>
                  <a:lnTo>
                    <a:pt x="84587" y="94167"/>
                  </a:lnTo>
                  <a:lnTo>
                    <a:pt x="83916" y="94768"/>
                  </a:lnTo>
                  <a:lnTo>
                    <a:pt x="84251" y="94768"/>
                  </a:lnTo>
                  <a:lnTo>
                    <a:pt x="84251" y="94768"/>
                  </a:lnTo>
                  <a:lnTo>
                    <a:pt x="84251" y="95219"/>
                  </a:lnTo>
                  <a:lnTo>
                    <a:pt x="83412" y="95219"/>
                  </a:lnTo>
                  <a:lnTo>
                    <a:pt x="82741" y="94768"/>
                  </a:lnTo>
                  <a:lnTo>
                    <a:pt x="81902" y="94167"/>
                  </a:lnTo>
                  <a:lnTo>
                    <a:pt x="81902" y="93416"/>
                  </a:lnTo>
                  <a:lnTo>
                    <a:pt x="81398" y="92966"/>
                  </a:lnTo>
                  <a:lnTo>
                    <a:pt x="81062" y="92665"/>
                  </a:lnTo>
                  <a:lnTo>
                    <a:pt x="81398" y="92365"/>
                  </a:lnTo>
                  <a:lnTo>
                    <a:pt x="81902" y="91914"/>
                  </a:lnTo>
                  <a:lnTo>
                    <a:pt x="81398" y="90863"/>
                  </a:lnTo>
                  <a:lnTo>
                    <a:pt x="81398" y="89812"/>
                  </a:lnTo>
                  <a:lnTo>
                    <a:pt x="81062" y="89511"/>
                  </a:lnTo>
                  <a:lnTo>
                    <a:pt x="79888" y="89061"/>
                  </a:lnTo>
                  <a:lnTo>
                    <a:pt x="80223" y="89812"/>
                  </a:lnTo>
                  <a:lnTo>
                    <a:pt x="80223" y="90563"/>
                  </a:lnTo>
                  <a:lnTo>
                    <a:pt x="79888" y="91614"/>
                  </a:lnTo>
                  <a:lnTo>
                    <a:pt x="79552" y="91914"/>
                  </a:lnTo>
                  <a:lnTo>
                    <a:pt x="79048" y="91614"/>
                  </a:lnTo>
                  <a:lnTo>
                    <a:pt x="78377" y="90563"/>
                  </a:lnTo>
                  <a:lnTo>
                    <a:pt x="77538" y="89812"/>
                  </a:lnTo>
                  <a:lnTo>
                    <a:pt x="77538" y="88460"/>
                  </a:lnTo>
                  <a:lnTo>
                    <a:pt x="77874" y="88460"/>
                  </a:lnTo>
                  <a:lnTo>
                    <a:pt x="78713" y="88460"/>
                  </a:lnTo>
                  <a:lnTo>
                    <a:pt x="79552" y="88760"/>
                  </a:lnTo>
                  <a:lnTo>
                    <a:pt x="80223" y="88460"/>
                  </a:lnTo>
                  <a:lnTo>
                    <a:pt x="80727" y="88010"/>
                  </a:lnTo>
                  <a:lnTo>
                    <a:pt x="80727" y="87409"/>
                  </a:lnTo>
                  <a:lnTo>
                    <a:pt x="81062" y="86357"/>
                  </a:lnTo>
                  <a:lnTo>
                    <a:pt x="80727" y="85607"/>
                  </a:lnTo>
                  <a:lnTo>
                    <a:pt x="80727" y="85156"/>
                  </a:lnTo>
                  <a:lnTo>
                    <a:pt x="81398" y="85156"/>
                  </a:lnTo>
                  <a:lnTo>
                    <a:pt x="81398" y="84856"/>
                  </a:lnTo>
                  <a:lnTo>
                    <a:pt x="81398" y="84105"/>
                  </a:lnTo>
                  <a:lnTo>
                    <a:pt x="81398" y="83804"/>
                  </a:lnTo>
                  <a:lnTo>
                    <a:pt x="81398" y="83504"/>
                  </a:lnTo>
                  <a:lnTo>
                    <a:pt x="81902" y="82753"/>
                  </a:lnTo>
                  <a:lnTo>
                    <a:pt x="81398" y="82453"/>
                  </a:lnTo>
                  <a:lnTo>
                    <a:pt x="81062" y="81702"/>
                  </a:lnTo>
                  <a:lnTo>
                    <a:pt x="81062" y="80951"/>
                  </a:lnTo>
                  <a:lnTo>
                    <a:pt x="81398" y="80200"/>
                  </a:lnTo>
                  <a:lnTo>
                    <a:pt x="81062" y="80650"/>
                  </a:lnTo>
                  <a:lnTo>
                    <a:pt x="81062" y="79899"/>
                  </a:lnTo>
                  <a:lnTo>
                    <a:pt x="81902" y="78097"/>
                  </a:lnTo>
                  <a:lnTo>
                    <a:pt x="83412" y="76295"/>
                  </a:lnTo>
                  <a:lnTo>
                    <a:pt x="85090" y="74943"/>
                  </a:lnTo>
                  <a:lnTo>
                    <a:pt x="87104" y="74943"/>
                  </a:lnTo>
                  <a:lnTo>
                    <a:pt x="86601" y="75694"/>
                  </a:lnTo>
                  <a:lnTo>
                    <a:pt x="87440" y="75694"/>
                  </a:lnTo>
                  <a:lnTo>
                    <a:pt x="88279" y="75244"/>
                  </a:lnTo>
                  <a:lnTo>
                    <a:pt x="88951" y="74943"/>
                  </a:lnTo>
                  <a:lnTo>
                    <a:pt x="88951" y="74493"/>
                  </a:lnTo>
                  <a:lnTo>
                    <a:pt x="87104" y="74192"/>
                  </a:lnTo>
                  <a:lnTo>
                    <a:pt x="86601" y="73441"/>
                  </a:lnTo>
                  <a:lnTo>
                    <a:pt x="87104" y="72390"/>
                  </a:lnTo>
                  <a:lnTo>
                    <a:pt x="87776" y="73892"/>
                  </a:lnTo>
                  <a:lnTo>
                    <a:pt x="88279" y="73892"/>
                  </a:lnTo>
                  <a:lnTo>
                    <a:pt x="88279" y="73441"/>
                  </a:lnTo>
                  <a:lnTo>
                    <a:pt x="89454" y="73892"/>
                  </a:lnTo>
                  <a:lnTo>
                    <a:pt x="90293" y="73892"/>
                  </a:lnTo>
                  <a:lnTo>
                    <a:pt x="90293" y="73441"/>
                  </a:lnTo>
                  <a:lnTo>
                    <a:pt x="89454" y="72841"/>
                  </a:lnTo>
                  <a:lnTo>
                    <a:pt x="90293" y="71789"/>
                  </a:lnTo>
                  <a:lnTo>
                    <a:pt x="90965" y="70287"/>
                  </a:lnTo>
                  <a:lnTo>
                    <a:pt x="92139" y="69536"/>
                  </a:lnTo>
                  <a:lnTo>
                    <a:pt x="92643" y="70588"/>
                  </a:lnTo>
                  <a:lnTo>
                    <a:pt x="92979" y="71038"/>
                  </a:lnTo>
                  <a:lnTo>
                    <a:pt x="94153" y="71789"/>
                  </a:lnTo>
                  <a:lnTo>
                    <a:pt x="94657" y="71789"/>
                  </a:lnTo>
                  <a:lnTo>
                    <a:pt x="95328" y="70588"/>
                  </a:lnTo>
                  <a:lnTo>
                    <a:pt x="96167" y="70287"/>
                  </a:lnTo>
                  <a:lnTo>
                    <a:pt x="95832" y="71339"/>
                  </a:lnTo>
                  <a:lnTo>
                    <a:pt x="95328" y="72090"/>
                  </a:lnTo>
                  <a:lnTo>
                    <a:pt x="94657" y="72390"/>
                  </a:lnTo>
                  <a:lnTo>
                    <a:pt x="93818" y="72390"/>
                  </a:lnTo>
                  <a:lnTo>
                    <a:pt x="93314" y="73141"/>
                  </a:lnTo>
                  <a:lnTo>
                    <a:pt x="93314" y="73892"/>
                  </a:lnTo>
                  <a:lnTo>
                    <a:pt x="93314" y="74493"/>
                  </a:lnTo>
                  <a:lnTo>
                    <a:pt x="92139" y="74943"/>
                  </a:lnTo>
                  <a:lnTo>
                    <a:pt x="92139" y="74493"/>
                  </a:lnTo>
                  <a:lnTo>
                    <a:pt x="92979" y="74493"/>
                  </a:lnTo>
                  <a:lnTo>
                    <a:pt x="92979" y="74493"/>
                  </a:lnTo>
                  <a:lnTo>
                    <a:pt x="92979" y="74192"/>
                  </a:lnTo>
                  <a:lnTo>
                    <a:pt x="92643" y="74192"/>
                  </a:lnTo>
                  <a:lnTo>
                    <a:pt x="92643" y="73892"/>
                  </a:lnTo>
                  <a:lnTo>
                    <a:pt x="92643" y="74192"/>
                  </a:lnTo>
                  <a:lnTo>
                    <a:pt x="92643" y="73892"/>
                  </a:lnTo>
                  <a:lnTo>
                    <a:pt x="91804" y="74192"/>
                  </a:lnTo>
                  <a:lnTo>
                    <a:pt x="91468" y="74192"/>
                  </a:lnTo>
                  <a:lnTo>
                    <a:pt x="90965" y="74192"/>
                  </a:lnTo>
                  <a:lnTo>
                    <a:pt x="91804" y="74943"/>
                  </a:lnTo>
                  <a:lnTo>
                    <a:pt x="91468" y="75244"/>
                  </a:lnTo>
                  <a:lnTo>
                    <a:pt x="90965" y="75694"/>
                  </a:lnTo>
                  <a:lnTo>
                    <a:pt x="90965" y="75244"/>
                  </a:lnTo>
                  <a:lnTo>
                    <a:pt x="90629" y="74493"/>
                  </a:lnTo>
                  <a:lnTo>
                    <a:pt x="90293" y="74943"/>
                  </a:lnTo>
                  <a:lnTo>
                    <a:pt x="90293" y="75244"/>
                  </a:lnTo>
                  <a:lnTo>
                    <a:pt x="90293" y="75694"/>
                  </a:lnTo>
                  <a:lnTo>
                    <a:pt x="89790" y="75994"/>
                  </a:lnTo>
                  <a:lnTo>
                    <a:pt x="89454" y="75994"/>
                  </a:lnTo>
                  <a:lnTo>
                    <a:pt x="89790" y="76295"/>
                  </a:lnTo>
                  <a:lnTo>
                    <a:pt x="89454" y="77046"/>
                  </a:lnTo>
                  <a:lnTo>
                    <a:pt x="88951" y="78097"/>
                  </a:lnTo>
                  <a:lnTo>
                    <a:pt x="88951" y="78848"/>
                  </a:lnTo>
                  <a:lnTo>
                    <a:pt x="89454" y="78848"/>
                  </a:lnTo>
                  <a:lnTo>
                    <a:pt x="90629" y="77797"/>
                  </a:lnTo>
                  <a:lnTo>
                    <a:pt x="92643" y="77046"/>
                  </a:lnTo>
                  <a:lnTo>
                    <a:pt x="92979" y="76745"/>
                  </a:lnTo>
                  <a:lnTo>
                    <a:pt x="93818" y="75994"/>
                  </a:lnTo>
                  <a:lnTo>
                    <a:pt x="98181" y="73892"/>
                  </a:lnTo>
                  <a:lnTo>
                    <a:pt x="105734" y="68936"/>
                  </a:lnTo>
                  <a:lnTo>
                    <a:pt x="112783" y="63229"/>
                  </a:lnTo>
                  <a:lnTo>
                    <a:pt x="114797" y="62478"/>
                  </a:lnTo>
                  <a:lnTo>
                    <a:pt x="118321" y="61727"/>
                  </a:lnTo>
                  <a:lnTo>
                    <a:pt x="119664" y="61126"/>
                  </a:lnTo>
                  <a:lnTo>
                    <a:pt x="120000" y="60375"/>
                  </a:lnTo>
                  <a:lnTo>
                    <a:pt x="119160" y="59624"/>
                  </a:lnTo>
                  <a:lnTo>
                    <a:pt x="118825" y="59324"/>
                  </a:lnTo>
                  <a:lnTo>
                    <a:pt x="117146" y="56470"/>
                  </a:lnTo>
                  <a:lnTo>
                    <a:pt x="116811" y="56470"/>
                  </a:lnTo>
                  <a:lnTo>
                    <a:pt x="116475" y="55719"/>
                  </a:lnTo>
                  <a:lnTo>
                    <a:pt x="115972" y="55419"/>
                  </a:lnTo>
                  <a:lnTo>
                    <a:pt x="115636" y="55419"/>
                  </a:lnTo>
                  <a:lnTo>
                    <a:pt x="115636" y="54668"/>
                  </a:lnTo>
                  <a:lnTo>
                    <a:pt x="115636" y="54668"/>
                  </a:lnTo>
                  <a:lnTo>
                    <a:pt x="115636" y="54668"/>
                  </a:lnTo>
                  <a:lnTo>
                    <a:pt x="115300" y="54367"/>
                  </a:lnTo>
                  <a:lnTo>
                    <a:pt x="113958" y="52866"/>
                  </a:lnTo>
                  <a:lnTo>
                    <a:pt x="113958" y="52866"/>
                  </a:lnTo>
                  <a:lnTo>
                    <a:pt x="113622" y="52565"/>
                  </a:lnTo>
                  <a:lnTo>
                    <a:pt x="113622" y="51814"/>
                  </a:lnTo>
                  <a:lnTo>
                    <a:pt x="113286" y="51063"/>
                  </a:lnTo>
                  <a:lnTo>
                    <a:pt x="113286" y="50463"/>
                  </a:lnTo>
                  <a:lnTo>
                    <a:pt x="113286" y="50463"/>
                  </a:lnTo>
                  <a:lnTo>
                    <a:pt x="112783" y="49712"/>
                  </a:lnTo>
                  <a:lnTo>
                    <a:pt x="112111" y="49261"/>
                  </a:lnTo>
                  <a:lnTo>
                    <a:pt x="111272" y="50012"/>
                  </a:lnTo>
                  <a:lnTo>
                    <a:pt x="111272" y="50763"/>
                  </a:lnTo>
                  <a:lnTo>
                    <a:pt x="111272" y="50763"/>
                  </a:lnTo>
                  <a:lnTo>
                    <a:pt x="110937" y="51063"/>
                  </a:lnTo>
                  <a:lnTo>
                    <a:pt x="110433" y="51063"/>
                  </a:lnTo>
                  <a:lnTo>
                    <a:pt x="108083" y="51063"/>
                  </a:lnTo>
                  <a:lnTo>
                    <a:pt x="108083" y="50763"/>
                  </a:lnTo>
                  <a:lnTo>
                    <a:pt x="107748" y="50763"/>
                  </a:lnTo>
                  <a:lnTo>
                    <a:pt x="107748" y="50463"/>
                  </a:lnTo>
                  <a:lnTo>
                    <a:pt x="107748" y="50012"/>
                  </a:lnTo>
                  <a:lnTo>
                    <a:pt x="107748" y="50012"/>
                  </a:lnTo>
                  <a:lnTo>
                    <a:pt x="107244" y="50012"/>
                  </a:lnTo>
                  <a:lnTo>
                    <a:pt x="106909" y="49712"/>
                  </a:lnTo>
                  <a:lnTo>
                    <a:pt x="106909" y="49712"/>
                  </a:lnTo>
                  <a:lnTo>
                    <a:pt x="106573" y="49712"/>
                  </a:lnTo>
                  <a:lnTo>
                    <a:pt x="106069" y="50012"/>
                  </a:lnTo>
                  <a:lnTo>
                    <a:pt x="105734" y="50463"/>
                  </a:lnTo>
                  <a:lnTo>
                    <a:pt x="105734" y="50763"/>
                  </a:lnTo>
                  <a:lnTo>
                    <a:pt x="105230" y="51063"/>
                  </a:lnTo>
                  <a:lnTo>
                    <a:pt x="105230" y="51514"/>
                  </a:lnTo>
                  <a:lnTo>
                    <a:pt x="105230" y="51514"/>
                  </a:lnTo>
                  <a:lnTo>
                    <a:pt x="104895" y="51514"/>
                  </a:lnTo>
                  <a:lnTo>
                    <a:pt x="104559" y="51514"/>
                  </a:lnTo>
                  <a:lnTo>
                    <a:pt x="104559" y="51063"/>
                  </a:lnTo>
                  <a:lnTo>
                    <a:pt x="104055" y="51063"/>
                  </a:lnTo>
                  <a:lnTo>
                    <a:pt x="104055" y="50763"/>
                  </a:lnTo>
                  <a:lnTo>
                    <a:pt x="104055" y="50463"/>
                  </a:lnTo>
                  <a:lnTo>
                    <a:pt x="104055" y="50463"/>
                  </a:lnTo>
                  <a:lnTo>
                    <a:pt x="104055" y="50012"/>
                  </a:lnTo>
                  <a:lnTo>
                    <a:pt x="103720" y="50012"/>
                  </a:lnTo>
                  <a:lnTo>
                    <a:pt x="103384" y="50012"/>
                  </a:lnTo>
                  <a:lnTo>
                    <a:pt x="102881" y="49712"/>
                  </a:lnTo>
                  <a:lnTo>
                    <a:pt x="102545" y="49712"/>
                  </a:lnTo>
                  <a:lnTo>
                    <a:pt x="102545" y="50012"/>
                  </a:lnTo>
                  <a:lnTo>
                    <a:pt x="102545" y="50463"/>
                  </a:lnTo>
                  <a:lnTo>
                    <a:pt x="102041" y="50763"/>
                  </a:lnTo>
                  <a:lnTo>
                    <a:pt x="102041" y="51063"/>
                  </a:lnTo>
                  <a:lnTo>
                    <a:pt x="101706" y="51063"/>
                  </a:lnTo>
                  <a:lnTo>
                    <a:pt x="100867" y="51514"/>
                  </a:lnTo>
                  <a:lnTo>
                    <a:pt x="100531" y="51814"/>
                  </a:lnTo>
                  <a:lnTo>
                    <a:pt x="100195" y="52115"/>
                  </a:lnTo>
                  <a:lnTo>
                    <a:pt x="99020" y="53617"/>
                  </a:lnTo>
                  <a:lnTo>
                    <a:pt x="98517" y="53917"/>
                  </a:lnTo>
                  <a:lnTo>
                    <a:pt x="97678" y="53917"/>
                  </a:lnTo>
                  <a:lnTo>
                    <a:pt x="97342" y="53316"/>
                  </a:lnTo>
                  <a:lnTo>
                    <a:pt x="97006" y="52866"/>
                  </a:lnTo>
                  <a:lnTo>
                    <a:pt x="96167" y="52565"/>
                  </a:lnTo>
                  <a:lnTo>
                    <a:pt x="95832" y="52115"/>
                  </a:lnTo>
                  <a:lnTo>
                    <a:pt x="95328" y="52115"/>
                  </a:lnTo>
                  <a:lnTo>
                    <a:pt x="95328" y="52565"/>
                  </a:lnTo>
                  <a:lnTo>
                    <a:pt x="94993" y="52565"/>
                  </a:lnTo>
                  <a:lnTo>
                    <a:pt x="94657" y="52866"/>
                  </a:lnTo>
                  <a:lnTo>
                    <a:pt x="94153" y="52866"/>
                  </a:lnTo>
                  <a:lnTo>
                    <a:pt x="94153" y="52866"/>
                  </a:lnTo>
                  <a:lnTo>
                    <a:pt x="92139" y="52565"/>
                  </a:lnTo>
                  <a:lnTo>
                    <a:pt x="91804" y="52115"/>
                  </a:lnTo>
                  <a:lnTo>
                    <a:pt x="91804" y="51814"/>
                  </a:lnTo>
                  <a:lnTo>
                    <a:pt x="91468" y="51514"/>
                  </a:lnTo>
                  <a:lnTo>
                    <a:pt x="89790" y="48660"/>
                  </a:lnTo>
                  <a:lnTo>
                    <a:pt x="89454" y="47909"/>
                  </a:lnTo>
                  <a:lnTo>
                    <a:pt x="89454" y="47909"/>
                  </a:lnTo>
                  <a:lnTo>
                    <a:pt x="89454" y="47609"/>
                  </a:lnTo>
                  <a:lnTo>
                    <a:pt x="88951" y="47158"/>
                  </a:lnTo>
                  <a:lnTo>
                    <a:pt x="88615" y="47158"/>
                  </a:lnTo>
                  <a:lnTo>
                    <a:pt x="87776" y="46858"/>
                  </a:lnTo>
                  <a:lnTo>
                    <a:pt x="87440" y="46858"/>
                  </a:lnTo>
                  <a:lnTo>
                    <a:pt x="86265" y="46107"/>
                  </a:lnTo>
                  <a:lnTo>
                    <a:pt x="85762" y="45807"/>
                  </a:lnTo>
                  <a:lnTo>
                    <a:pt x="85762" y="45807"/>
                  </a:lnTo>
                  <a:lnTo>
                    <a:pt x="85426" y="45807"/>
                  </a:lnTo>
                  <a:lnTo>
                    <a:pt x="85090" y="45356"/>
                  </a:lnTo>
                  <a:lnTo>
                    <a:pt x="84587" y="45056"/>
                  </a:lnTo>
                  <a:lnTo>
                    <a:pt x="84251" y="43254"/>
                  </a:lnTo>
                  <a:lnTo>
                    <a:pt x="83916" y="41902"/>
                  </a:lnTo>
                  <a:lnTo>
                    <a:pt x="82741" y="40100"/>
                  </a:lnTo>
                  <a:lnTo>
                    <a:pt x="83076" y="39048"/>
                  </a:lnTo>
                  <a:lnTo>
                    <a:pt x="83076" y="38748"/>
                  </a:lnTo>
                  <a:lnTo>
                    <a:pt x="83076" y="38297"/>
                  </a:lnTo>
                  <a:lnTo>
                    <a:pt x="83412" y="37997"/>
                  </a:lnTo>
                  <a:lnTo>
                    <a:pt x="83412" y="37546"/>
                  </a:lnTo>
                  <a:lnTo>
                    <a:pt x="83412" y="37546"/>
                  </a:lnTo>
                  <a:lnTo>
                    <a:pt x="83916" y="37546"/>
                  </a:lnTo>
                  <a:lnTo>
                    <a:pt x="83916" y="37246"/>
                  </a:lnTo>
                  <a:lnTo>
                    <a:pt x="85090" y="36946"/>
                  </a:lnTo>
                  <a:lnTo>
                    <a:pt x="85426" y="36495"/>
                  </a:lnTo>
                  <a:lnTo>
                    <a:pt x="85762" y="36195"/>
                  </a:lnTo>
                  <a:lnTo>
                    <a:pt x="85762" y="36195"/>
                  </a:lnTo>
                  <a:lnTo>
                    <a:pt x="85762" y="35894"/>
                  </a:lnTo>
                  <a:lnTo>
                    <a:pt x="85762" y="35444"/>
                  </a:lnTo>
                  <a:lnTo>
                    <a:pt x="85762" y="35143"/>
                  </a:lnTo>
                  <a:lnTo>
                    <a:pt x="85762" y="34392"/>
                  </a:lnTo>
                  <a:lnTo>
                    <a:pt x="85426" y="33341"/>
                  </a:lnTo>
                  <a:lnTo>
                    <a:pt x="85090" y="33041"/>
                  </a:lnTo>
                  <a:lnTo>
                    <a:pt x="84587" y="32590"/>
                  </a:lnTo>
                  <a:lnTo>
                    <a:pt x="83916" y="31989"/>
                  </a:lnTo>
                  <a:lnTo>
                    <a:pt x="83412" y="31539"/>
                  </a:lnTo>
                  <a:lnTo>
                    <a:pt x="83412" y="31539"/>
                  </a:lnTo>
                  <a:lnTo>
                    <a:pt x="83076" y="31539"/>
                  </a:lnTo>
                  <a:lnTo>
                    <a:pt x="83076" y="31239"/>
                  </a:lnTo>
                  <a:lnTo>
                    <a:pt x="82741" y="30187"/>
                  </a:lnTo>
                  <a:lnTo>
                    <a:pt x="82741" y="29737"/>
                  </a:lnTo>
                  <a:lnTo>
                    <a:pt x="82237" y="29737"/>
                  </a:lnTo>
                  <a:lnTo>
                    <a:pt x="82237" y="29737"/>
                  </a:lnTo>
                  <a:lnTo>
                    <a:pt x="81398" y="29737"/>
                  </a:lnTo>
                  <a:lnTo>
                    <a:pt x="81398" y="29737"/>
                  </a:lnTo>
                  <a:lnTo>
                    <a:pt x="81062" y="29436"/>
                  </a:lnTo>
                  <a:lnTo>
                    <a:pt x="81062" y="29436"/>
                  </a:lnTo>
                  <a:lnTo>
                    <a:pt x="81062" y="29136"/>
                  </a:lnTo>
                  <a:lnTo>
                    <a:pt x="80727" y="29136"/>
                  </a:lnTo>
                  <a:lnTo>
                    <a:pt x="80727" y="28685"/>
                  </a:lnTo>
                  <a:lnTo>
                    <a:pt x="80223" y="28685"/>
                  </a:lnTo>
                  <a:lnTo>
                    <a:pt x="79552" y="29136"/>
                  </a:lnTo>
                  <a:lnTo>
                    <a:pt x="79048" y="29136"/>
                  </a:lnTo>
                  <a:lnTo>
                    <a:pt x="78713" y="28685"/>
                  </a:lnTo>
                  <a:lnTo>
                    <a:pt x="77538" y="28085"/>
                  </a:lnTo>
                  <a:lnTo>
                    <a:pt x="76699" y="27334"/>
                  </a:lnTo>
                  <a:lnTo>
                    <a:pt x="76363" y="27334"/>
                  </a:lnTo>
                  <a:lnTo>
                    <a:pt x="76363" y="26883"/>
                  </a:lnTo>
                  <a:lnTo>
                    <a:pt x="75860" y="26583"/>
                  </a:lnTo>
                  <a:lnTo>
                    <a:pt x="76363" y="26282"/>
                  </a:lnTo>
                  <a:lnTo>
                    <a:pt x="76363" y="25832"/>
                  </a:lnTo>
                  <a:lnTo>
                    <a:pt x="77034" y="24780"/>
                  </a:lnTo>
                  <a:lnTo>
                    <a:pt x="77538" y="24180"/>
                  </a:lnTo>
                  <a:lnTo>
                    <a:pt x="77874" y="23429"/>
                  </a:lnTo>
                  <a:lnTo>
                    <a:pt x="80223" y="21927"/>
                  </a:lnTo>
                  <a:lnTo>
                    <a:pt x="80727" y="21627"/>
                  </a:lnTo>
                  <a:lnTo>
                    <a:pt x="81398" y="20125"/>
                  </a:lnTo>
                  <a:lnTo>
                    <a:pt x="82741" y="17421"/>
                  </a:lnTo>
                  <a:lnTo>
                    <a:pt x="82741" y="15919"/>
                  </a:lnTo>
                  <a:lnTo>
                    <a:pt x="83076" y="14568"/>
                  </a:lnTo>
                  <a:lnTo>
                    <a:pt x="83076" y="14117"/>
                  </a:lnTo>
                  <a:lnTo>
                    <a:pt x="83412" y="14117"/>
                  </a:lnTo>
                  <a:lnTo>
                    <a:pt x="84251" y="13516"/>
                  </a:lnTo>
                  <a:lnTo>
                    <a:pt x="86265" y="12765"/>
                  </a:lnTo>
                  <a:lnTo>
                    <a:pt x="88615" y="12315"/>
                  </a:lnTo>
                  <a:lnTo>
                    <a:pt x="88951" y="12315"/>
                  </a:lnTo>
                  <a:lnTo>
                    <a:pt x="89790" y="12315"/>
                  </a:lnTo>
                  <a:lnTo>
                    <a:pt x="89790" y="12315"/>
                  </a:lnTo>
                  <a:lnTo>
                    <a:pt x="90293" y="12315"/>
                  </a:lnTo>
                  <a:lnTo>
                    <a:pt x="90293" y="12015"/>
                  </a:lnTo>
                  <a:lnTo>
                    <a:pt x="90293" y="11714"/>
                  </a:lnTo>
                  <a:lnTo>
                    <a:pt x="89790" y="11264"/>
                  </a:lnTo>
                  <a:lnTo>
                    <a:pt x="89790" y="10963"/>
                  </a:lnTo>
                  <a:lnTo>
                    <a:pt x="89454" y="10963"/>
                  </a:lnTo>
                  <a:lnTo>
                    <a:pt x="88951" y="10963"/>
                  </a:lnTo>
                  <a:lnTo>
                    <a:pt x="88615" y="10963"/>
                  </a:lnTo>
                  <a:lnTo>
                    <a:pt x="88615" y="10663"/>
                  </a:lnTo>
                  <a:lnTo>
                    <a:pt x="88279" y="10663"/>
                  </a:lnTo>
                  <a:lnTo>
                    <a:pt x="88279" y="10212"/>
                  </a:lnTo>
                  <a:lnTo>
                    <a:pt x="88615" y="9912"/>
                  </a:lnTo>
                  <a:lnTo>
                    <a:pt x="88951" y="8861"/>
                  </a:lnTo>
                  <a:lnTo>
                    <a:pt x="89454" y="8410"/>
                  </a:lnTo>
                  <a:lnTo>
                    <a:pt x="89454" y="8410"/>
                  </a:lnTo>
                  <a:lnTo>
                    <a:pt x="89790" y="8110"/>
                  </a:lnTo>
                  <a:lnTo>
                    <a:pt x="90293" y="7809"/>
                  </a:lnTo>
                  <a:lnTo>
                    <a:pt x="93314" y="7058"/>
                  </a:lnTo>
                  <a:lnTo>
                    <a:pt x="93314" y="6758"/>
                  </a:lnTo>
                  <a:lnTo>
                    <a:pt x="93818" y="6758"/>
                  </a:lnTo>
                  <a:lnTo>
                    <a:pt x="93314" y="6007"/>
                  </a:lnTo>
                  <a:lnTo>
                    <a:pt x="93314" y="5256"/>
                  </a:lnTo>
                  <a:lnTo>
                    <a:pt x="93314" y="4505"/>
                  </a:lnTo>
                  <a:lnTo>
                    <a:pt x="92643" y="3153"/>
                  </a:lnTo>
                  <a:lnTo>
                    <a:pt x="91804" y="300"/>
                  </a:lnTo>
                  <a:lnTo>
                    <a:pt x="91468" y="300"/>
                  </a:lnTo>
                  <a:lnTo>
                    <a:pt x="90965" y="300"/>
                  </a:lnTo>
                  <a:lnTo>
                    <a:pt x="90293" y="600"/>
                  </a:lnTo>
                  <a:lnTo>
                    <a:pt x="89790" y="600"/>
                  </a:lnTo>
                  <a:lnTo>
                    <a:pt x="89454" y="600"/>
                  </a:lnTo>
                  <a:lnTo>
                    <a:pt x="88279" y="300"/>
                  </a:lnTo>
                  <a:lnTo>
                    <a:pt x="87776" y="0"/>
                  </a:lnTo>
                  <a:lnTo>
                    <a:pt x="85426" y="300"/>
                  </a:lnTo>
                  <a:lnTo>
                    <a:pt x="82741" y="1051"/>
                  </a:lnTo>
                  <a:lnTo>
                    <a:pt x="81902" y="1051"/>
                  </a:lnTo>
                  <a:lnTo>
                    <a:pt x="81062" y="600"/>
                  </a:lnTo>
                  <a:lnTo>
                    <a:pt x="79552" y="0"/>
                  </a:lnTo>
                  <a:lnTo>
                    <a:pt x="77874" y="0"/>
                  </a:lnTo>
                  <a:lnTo>
                    <a:pt x="77034" y="1051"/>
                  </a:lnTo>
                  <a:lnTo>
                    <a:pt x="76363" y="1351"/>
                  </a:lnTo>
                  <a:close/>
                  <a:moveTo>
                    <a:pt x="85426" y="85156"/>
                  </a:moveTo>
                  <a:lnTo>
                    <a:pt x="85426" y="85156"/>
                  </a:lnTo>
                  <a:lnTo>
                    <a:pt x="85426" y="85156"/>
                  </a:lnTo>
                  <a:lnTo>
                    <a:pt x="85426" y="85156"/>
                  </a:lnTo>
                  <a:lnTo>
                    <a:pt x="85426" y="85156"/>
                  </a:lnTo>
                  <a:close/>
                  <a:moveTo>
                    <a:pt x="87440" y="80200"/>
                  </a:moveTo>
                  <a:lnTo>
                    <a:pt x="87440" y="80200"/>
                  </a:lnTo>
                  <a:lnTo>
                    <a:pt x="85426" y="85156"/>
                  </a:lnTo>
                  <a:lnTo>
                    <a:pt x="85426" y="84856"/>
                  </a:lnTo>
                  <a:lnTo>
                    <a:pt x="85426" y="83504"/>
                  </a:lnTo>
                  <a:lnTo>
                    <a:pt x="86265" y="81251"/>
                  </a:lnTo>
                  <a:lnTo>
                    <a:pt x="87104" y="79899"/>
                  </a:lnTo>
                  <a:lnTo>
                    <a:pt x="87776" y="79148"/>
                  </a:lnTo>
                  <a:lnTo>
                    <a:pt x="88951" y="79599"/>
                  </a:lnTo>
                  <a:lnTo>
                    <a:pt x="90293" y="80200"/>
                  </a:lnTo>
                  <a:lnTo>
                    <a:pt x="89454" y="79899"/>
                  </a:lnTo>
                  <a:lnTo>
                    <a:pt x="88615" y="79899"/>
                  </a:lnTo>
                  <a:lnTo>
                    <a:pt x="87440" y="80200"/>
                  </a:lnTo>
                  <a:close/>
                </a:path>
              </a:pathLst>
            </a:custGeom>
            <a:solidFill>
              <a:srgbClr val="F2F2F2"/>
            </a:solidFill>
            <a:ln w="9525" cap="rnd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7565A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40" name="Immagine 39">
            <a:extLst>
              <a:ext uri="{FF2B5EF4-FFF2-40B4-BE49-F238E27FC236}">
                <a16:creationId xmlns:a16="http://schemas.microsoft.com/office/drawing/2014/main" id="{AB1E935B-378D-4A5A-94D2-3649349EC1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61219" y="5540008"/>
            <a:ext cx="3317590" cy="1372745"/>
          </a:xfrm>
          <a:prstGeom prst="rect">
            <a:avLst/>
          </a:prstGeom>
        </p:spPr>
      </p:pic>
      <p:sp>
        <p:nvSpPr>
          <p:cNvPr id="41" name="Google Shape;18959;p411">
            <a:extLst>
              <a:ext uri="{FF2B5EF4-FFF2-40B4-BE49-F238E27FC236}">
                <a16:creationId xmlns:a16="http://schemas.microsoft.com/office/drawing/2014/main" id="{12BE7F19-6330-CCB6-8792-37D9FE11C8C3}"/>
              </a:ext>
            </a:extLst>
          </p:cNvPr>
          <p:cNvSpPr/>
          <p:nvPr/>
        </p:nvSpPr>
        <p:spPr>
          <a:xfrm>
            <a:off x="6120656" y="843868"/>
            <a:ext cx="23998" cy="5184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1;p20">
            <a:extLst>
              <a:ext uri="{FF2B5EF4-FFF2-40B4-BE49-F238E27FC236}">
                <a16:creationId xmlns:a16="http://schemas.microsoft.com/office/drawing/2014/main" id="{AE7D0AD3-6790-40E5-86CD-478017080F52}"/>
              </a:ext>
            </a:extLst>
          </p:cNvPr>
          <p:cNvSpPr/>
          <p:nvPr/>
        </p:nvSpPr>
        <p:spPr>
          <a:xfrm>
            <a:off x="553275" y="519232"/>
            <a:ext cx="11085449" cy="57961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229" name="Google Shape;21229;p462"/>
          <p:cNvSpPr txBox="1"/>
          <p:nvPr/>
        </p:nvSpPr>
        <p:spPr>
          <a:xfrm>
            <a:off x="3570123" y="2055461"/>
            <a:ext cx="492610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6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THANK YOU</a:t>
            </a:r>
            <a:endParaRPr sz="60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262D302C-8C97-4920-AAED-62A6226A1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61219" y="5540008"/>
            <a:ext cx="3317590" cy="1372745"/>
          </a:xfrm>
          <a:prstGeom prst="rect">
            <a:avLst/>
          </a:prstGeom>
        </p:spPr>
      </p:pic>
      <p:sp>
        <p:nvSpPr>
          <p:cNvPr id="16" name="Google Shape;6508;p279">
            <a:extLst>
              <a:ext uri="{FF2B5EF4-FFF2-40B4-BE49-F238E27FC236}">
                <a16:creationId xmlns:a16="http://schemas.microsoft.com/office/drawing/2014/main" id="{9165C0FD-EF5B-4379-9557-CFD66D168FFC}"/>
              </a:ext>
            </a:extLst>
          </p:cNvPr>
          <p:cNvSpPr txBox="1">
            <a:spLocks/>
          </p:cNvSpPr>
          <p:nvPr/>
        </p:nvSpPr>
        <p:spPr>
          <a:xfrm>
            <a:off x="11817" y="3936167"/>
            <a:ext cx="12191999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2000" dirty="0"/>
              <a:t>Italy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430;p138">
            <a:extLst>
              <a:ext uri="{FF2B5EF4-FFF2-40B4-BE49-F238E27FC236}">
                <a16:creationId xmlns:a16="http://schemas.microsoft.com/office/drawing/2014/main" id="{B7E90EDA-B600-42A4-9B2F-D25AAD9746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8" name="Google Shape;2431;p138">
            <a:extLst>
              <a:ext uri="{FF2B5EF4-FFF2-40B4-BE49-F238E27FC236}">
                <a16:creationId xmlns:a16="http://schemas.microsoft.com/office/drawing/2014/main" id="{5E68425F-AF69-42C6-A7B1-F02D29FA089A}"/>
              </a:ext>
            </a:extLst>
          </p:cNvPr>
          <p:cNvSpPr/>
          <p:nvPr/>
        </p:nvSpPr>
        <p:spPr>
          <a:xfrm>
            <a:off x="538204" y="613428"/>
            <a:ext cx="12192000" cy="6858000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256" name="Google Shape;21256;p464"/>
          <p:cNvSpPr txBox="1"/>
          <p:nvPr/>
        </p:nvSpPr>
        <p:spPr>
          <a:xfrm>
            <a:off x="886806" y="4390776"/>
            <a:ext cx="76290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9600" dirty="0">
                <a:solidFill>
                  <a:schemeClr val="bg1"/>
                </a:solidFill>
                <a:latin typeface="Lato Black"/>
                <a:ea typeface="Lato Black"/>
                <a:cs typeface="Lato Black"/>
                <a:sym typeface="Lato Black"/>
              </a:rPr>
              <a:t>THANK YOU</a:t>
            </a:r>
            <a:endParaRPr sz="9600" dirty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257" name="Google Shape;21257;p464"/>
          <p:cNvSpPr txBox="1"/>
          <p:nvPr/>
        </p:nvSpPr>
        <p:spPr>
          <a:xfrm>
            <a:off x="886806" y="5743930"/>
            <a:ext cx="84048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2800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INSERT YOUR DECRIPTIONS HERE</a:t>
            </a:r>
            <a:endParaRPr sz="2800" dirty="0">
              <a:solidFill>
                <a:schemeClr val="bg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258" name="Google Shape;21258;p464"/>
          <p:cNvSpPr/>
          <p:nvPr/>
        </p:nvSpPr>
        <p:spPr>
          <a:xfrm>
            <a:off x="699526" y="4703772"/>
            <a:ext cx="103907" cy="15408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solidFill>
              <a:srgbClr val="006BA6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8" name="Google Shape;21828;p477"/>
          <p:cNvSpPr txBox="1"/>
          <p:nvPr/>
        </p:nvSpPr>
        <p:spPr>
          <a:xfrm>
            <a:off x="3182710" y="2019449"/>
            <a:ext cx="5826579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88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LOGO</a:t>
            </a:r>
            <a:br>
              <a:rPr lang="en-MY" sz="88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</a:br>
            <a:r>
              <a:rPr lang="en-MY" sz="8800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MSLab</a:t>
            </a:r>
            <a:endParaRPr sz="8800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28428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FF9CB60-AEEC-4085-B87D-60AA21443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89" y="3067236"/>
            <a:ext cx="6343837" cy="262717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AA95B97-76FF-46B7-A787-BBE23665F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429" y="59219"/>
            <a:ext cx="6260571" cy="259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55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30;p138">
            <a:extLst>
              <a:ext uri="{FF2B5EF4-FFF2-40B4-BE49-F238E27FC236}">
                <a16:creationId xmlns:a16="http://schemas.microsoft.com/office/drawing/2014/main" id="{98589969-2F42-4824-9764-D691F4B4E30D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CC7661-E4EF-4925-BC1A-FCD3CE400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771" y="2425780"/>
            <a:ext cx="4516457" cy="186881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8AAB84-6F1D-4BBF-9D3F-84F6E6AB5D6C}"/>
              </a:ext>
            </a:extLst>
          </p:cNvPr>
          <p:cNvSpPr txBox="1"/>
          <p:nvPr/>
        </p:nvSpPr>
        <p:spPr>
          <a:xfrm flipH="1">
            <a:off x="8004731" y="1996751"/>
            <a:ext cx="35680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dirty="0"/>
              <a:t>Sfondo trasparente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6081F95-6704-4CC7-95AA-F3F0A4D74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65" y="2290773"/>
            <a:ext cx="5495731" cy="227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54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6B6276-EBC6-48EA-9FE0-AB34279F0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89" y="1573373"/>
            <a:ext cx="4948335" cy="371125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707D173-C3E6-4D5A-9418-D50CFF90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170" y="1940483"/>
            <a:ext cx="4948335" cy="29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42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84" name="Google Shape;21284;p4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142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85" name="Google Shape;21285;p4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4228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86" name="Google Shape;21286;p4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5314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87" name="Google Shape;21287;p4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6400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88" name="Google Shape;21288;p4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97486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89" name="Google Shape;21289;p4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08572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0" name="Google Shape;21290;p4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3142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1" name="Google Shape;21291;p4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64228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2" name="Google Shape;21292;p46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75314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3" name="Google Shape;21293;p46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86400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4" name="Google Shape;21294;p46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097486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5" name="Google Shape;21295;p46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708572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6" name="Google Shape;21296;p46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319658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7" name="Google Shape;21297;p46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53142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8" name="Google Shape;21298;p46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264228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99" name="Google Shape;21299;p46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875314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0" name="Google Shape;21300;p46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486400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1" name="Google Shape;21301;p46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319658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2" name="Google Shape;21302;p46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097486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3" name="Google Shape;21303;p46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708572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4" name="Google Shape;21304;p46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319658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5" name="Google Shape;21305;p46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53142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6" name="Google Shape;21306;p467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264228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7" name="Google Shape;21307;p467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875314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8" name="Google Shape;21308;p467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486400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09" name="Google Shape;21309;p467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097486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0" name="Google Shape;21310;p467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708572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1" name="Google Shape;21311;p467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0319658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5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88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 Black"/>
              <a:buNone/>
            </a:pPr>
            <a:r>
              <a:rPr lang="en-MY" sz="440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A growing family company </a:t>
            </a:r>
            <a:endParaRPr sz="44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7" name="Google Shape;377;p45"/>
          <p:cNvSpPr txBox="1">
            <a:spLocks noGrp="1"/>
          </p:cNvSpPr>
          <p:nvPr>
            <p:ph type="subTitle" idx="4294967295"/>
          </p:nvPr>
        </p:nvSpPr>
        <p:spPr>
          <a:xfrm>
            <a:off x="0" y="1080912"/>
            <a:ext cx="12188825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MY" sz="2000" b="0" i="0" u="none" strike="noStrike" cap="none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From 3 people in 1998 we plan to become 20 in few months</a:t>
            </a:r>
            <a:endParaRPr sz="20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78" name="Google Shape;378;p45"/>
          <p:cNvSpPr/>
          <p:nvPr/>
        </p:nvSpPr>
        <p:spPr>
          <a:xfrm>
            <a:off x="3174" y="2135957"/>
            <a:ext cx="12188826" cy="308746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" name="Google Shape;111;p21">
            <a:extLst>
              <a:ext uri="{FF2B5EF4-FFF2-40B4-BE49-F238E27FC236}">
                <a16:creationId xmlns:a16="http://schemas.microsoft.com/office/drawing/2014/main" id="{C81F9D12-9DF0-4E26-9B3D-8267AB7F297A}"/>
              </a:ext>
            </a:extLst>
          </p:cNvPr>
          <p:cNvSpPr/>
          <p:nvPr/>
        </p:nvSpPr>
        <p:spPr>
          <a:xfrm>
            <a:off x="311603" y="2459559"/>
            <a:ext cx="11568794" cy="3087464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379" name="Google Shape;379;p45"/>
          <p:cNvGrpSpPr/>
          <p:nvPr/>
        </p:nvGrpSpPr>
        <p:grpSpPr>
          <a:xfrm>
            <a:off x="870855" y="2658780"/>
            <a:ext cx="4691744" cy="1882243"/>
            <a:chOff x="9540602" y="1603146"/>
            <a:chExt cx="6309504" cy="1882243"/>
          </a:xfrm>
        </p:grpSpPr>
        <p:sp>
          <p:nvSpPr>
            <p:cNvPr id="380" name="Google Shape;380;p45"/>
            <p:cNvSpPr/>
            <p:nvPr/>
          </p:nvSpPr>
          <p:spPr>
            <a:xfrm>
              <a:off x="9540602" y="1603146"/>
              <a:ext cx="6309504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sz="660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As a family</a:t>
              </a:r>
              <a:endParaRPr sz="66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81" name="Google Shape;381;p45"/>
            <p:cNvSpPr/>
            <p:nvPr/>
          </p:nvSpPr>
          <p:spPr>
            <a:xfrm>
              <a:off x="9768714" y="2682092"/>
              <a:ext cx="5951459" cy="80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sz="1400" dirty="0">
                  <a:solidFill>
                    <a:schemeClr val="lt1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Strong point of family business, the management take care of the company like a child and do whatever it takes to make it grows.</a:t>
              </a:r>
              <a:endParaRPr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cxnSp>
        <p:nvCxnSpPr>
          <p:cNvPr id="382" name="Google Shape;382;p45"/>
          <p:cNvCxnSpPr/>
          <p:nvPr/>
        </p:nvCxnSpPr>
        <p:spPr>
          <a:xfrm>
            <a:off x="1040479" y="3679689"/>
            <a:ext cx="4425502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49803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95F26C2A-27FB-42C2-AFBC-C2072958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329" y="2727694"/>
            <a:ext cx="3258055" cy="189411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D9AA2F0-1024-4012-AEB1-3B727D79E1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62807" y="5547023"/>
            <a:ext cx="3317590" cy="1372745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16" name="Google Shape;21316;p4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142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7" name="Google Shape;21317;p4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142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8" name="Google Shape;21318;p4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9658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19" name="Google Shape;21319;p46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142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0" name="Google Shape;21320;p4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3142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1" name="Google Shape;21321;p46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9658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2" name="Google Shape;21322;p46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64228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3" name="Google Shape;21323;p46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75314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4" name="Google Shape;21324;p46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86400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5" name="Google Shape;21325;p46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97486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6" name="Google Shape;21326;p46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708572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7" name="Google Shape;21327;p46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264228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8" name="Google Shape;21328;p46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875314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9" name="Google Shape;21329;p46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486400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0" name="Google Shape;21330;p46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097486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1" name="Google Shape;21331;p46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708572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2" name="Google Shape;21332;p468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264228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3" name="Google Shape;21333;p46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875314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4" name="Google Shape;21334;p468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5" name="Google Shape;21335;p468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097486" y="3581402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6" name="Google Shape;21336;p468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708572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7" name="Google Shape;21337;p468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319658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8" name="Google Shape;21338;p468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264228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39" name="Google Shape;21339;p468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875314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0" name="Google Shape;21340;p468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486400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1" name="Google Shape;21341;p468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097486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2" name="Google Shape;21342;p468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708572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3" name="Google Shape;21343;p468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0319658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48" name="Google Shape;21348;p4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4228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49" name="Google Shape;21349;p4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0544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0" name="Google Shape;21350;p4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142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1" name="Google Shape;21351;p4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19658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2" name="Google Shape;21352;p46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3142" y="2068287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3" name="Google Shape;21353;p4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9658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4" name="Google Shape;21354;p4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3142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5" name="Google Shape;21355;p46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3142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6" name="Google Shape;21356;p46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64228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7" name="Google Shape;21357;p46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75314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8" name="Google Shape;21358;p46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86400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59" name="Google Shape;21359;p46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097486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0" name="Google Shape;21360;p46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708572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1" name="Google Shape;21361;p46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264228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2" name="Google Shape;21362;p46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875314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3" name="Google Shape;21363;p46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486400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4" name="Google Shape;21364;p46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097486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5" name="Google Shape;21365;p46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708572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6" name="Google Shape;21366;p46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64228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7" name="Google Shape;21367;p46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875314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8" name="Google Shape;21368;p46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486400" y="358140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69" name="Google Shape;21369;p469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097486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70" name="Google Shape;21370;p469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708572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71" name="Google Shape;21371;p469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875314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72" name="Google Shape;21372;p469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486400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73" name="Google Shape;21373;p469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097486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74" name="Google Shape;21374;p469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708572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75" name="Google Shape;21375;p469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0319658" y="5094516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80" name="Google Shape;21380;p4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4228" y="5105402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1" name="Google Shape;21381;p4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142" y="5105402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2" name="Google Shape;21382;p4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19658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3" name="Google Shape;21383;p4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3142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4" name="Google Shape;21384;p4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30544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5" name="Google Shape;21385;p47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3142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6" name="Google Shape;21386;p47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30544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7" name="Google Shape;21387;p47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53142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8" name="Google Shape;21388;p47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64228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89" name="Google Shape;21389;p47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75314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0" name="Google Shape;21390;p47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486400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1" name="Google Shape;21391;p47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097486" y="55517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2" name="Google Shape;21392;p47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708572" y="555173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3" name="Google Shape;21393;p47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264228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4" name="Google Shape;21394;p47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875314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5" name="Google Shape;21395;p47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486400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6" name="Google Shape;21396;p47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097486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7" name="Google Shape;21397;p47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708572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8" name="Google Shape;21398;p47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264228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99" name="Google Shape;21399;p47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875314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0" name="Google Shape;21400;p47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486400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1" name="Google Shape;21401;p470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7097486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2" name="Google Shape;21402;p470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708572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3" name="Google Shape;21403;p47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875314" y="5105402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4" name="Google Shape;21404;p470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486400" y="5105402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5" name="Google Shape;21405;p470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097486" y="5105405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6" name="Google Shape;21406;p470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708572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7" name="Google Shape;21407;p470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0330544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12" name="Google Shape;21412;p4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9658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13" name="Google Shape;21413;p4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142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14" name="Google Shape;21414;p4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142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15" name="Google Shape;21415;p4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30544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16" name="Google Shape;21416;p4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3142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17" name="Google Shape;21417;p4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64228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18" name="Google Shape;21418;p47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75314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19" name="Google Shape;21419;p47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86400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0" name="Google Shape;21420;p47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97486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1" name="Google Shape;21421;p47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708572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2" name="Google Shape;21422;p47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64228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3" name="Google Shape;21423;p47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75314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4" name="Google Shape;21424;p47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486400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5" name="Google Shape;21425;p47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097486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6" name="Google Shape;21426;p47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708572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7" name="Google Shape;21427;p47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330544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8" name="Google Shape;21428;p47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264228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9" name="Google Shape;21429;p47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875314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0" name="Google Shape;21430;p47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1" name="Google Shape;21431;p47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097486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2" name="Google Shape;21432;p47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708572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3" name="Google Shape;21433;p47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53142" y="5116291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4" name="Google Shape;21434;p47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264228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5" name="Google Shape;21435;p47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875314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6" name="Google Shape;21436;p47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486400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7" name="Google Shape;21437;p47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097486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8" name="Google Shape;21438;p47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697686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9" name="Google Shape;21439;p47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0330544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44" name="Google Shape;21444;p4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142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5" name="Google Shape;21445;p4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30544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6" name="Google Shape;21446;p4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142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7" name="Google Shape;21447;p4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30544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8" name="Google Shape;21448;p4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3142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49" name="Google Shape;21449;p47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64228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0" name="Google Shape;21450;p47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75314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1" name="Google Shape;21451;p47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86400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2" name="Google Shape;21452;p47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97486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3" name="Google Shape;21453;p47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708572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4" name="Google Shape;21454;p47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64228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5" name="Google Shape;21455;p47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75314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6" name="Google Shape;21456;p47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486400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7" name="Google Shape;21457;p47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097486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8" name="Google Shape;21458;p47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708572" y="2068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59" name="Google Shape;21459;p47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264228" y="3570517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0" name="Google Shape;21460;p47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875314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1" name="Google Shape;21461;p47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86400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2" name="Google Shape;21462;p47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097486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3" name="Google Shape;21463;p47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708572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4" name="Google Shape;21464;p47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330544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5" name="Google Shape;21465;p47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653142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6" name="Google Shape;21466;p47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264228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7" name="Google Shape;21467;p47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875314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8" name="Google Shape;21468;p47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486400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69" name="Google Shape;21469;p47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097486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0" name="Google Shape;21470;p472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708572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1" name="Google Shape;21471;p472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0330544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76" name="Google Shape;21476;p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142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7" name="Google Shape;21477;p4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142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8" name="Google Shape;21478;p4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4228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79" name="Google Shape;21479;p4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75314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0" name="Google Shape;21480;p47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6400" y="56605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1" name="Google Shape;21481;p47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97486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2" name="Google Shape;21482;p47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708572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3" name="Google Shape;21483;p47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19658" y="56605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4" name="Google Shape;21484;p47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3142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5" name="Google Shape;21485;p47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64228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6" name="Google Shape;21486;p47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75314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7" name="Google Shape;21487;p47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486400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8" name="Google Shape;21488;p47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097486" y="206828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89" name="Google Shape;21489;p47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708572" y="209005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0" name="Google Shape;21490;p47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319658" y="209005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1" name="Google Shape;21491;p47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53142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2" name="Google Shape;21492;p47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264228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3" name="Google Shape;21493;p47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875314" y="3570516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4" name="Google Shape;21494;p47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3570514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5" name="Google Shape;21495;p47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097486" y="3570514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6" name="Google Shape;21496;p47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708572" y="3570514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7" name="Google Shape;21497;p47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319658" y="3537857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8" name="Google Shape;21498;p47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264228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99" name="Google Shape;21499;p473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875314" y="5116289"/>
            <a:ext cx="12192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0" name="Google Shape;21500;p473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486400" y="5116288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Google Shape;21505;p4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193" y="692335"/>
            <a:ext cx="487671" cy="48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6" name="Google Shape;21506;p4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9641" y="69233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7" name="Google Shape;21507;p4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8106" y="69233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8" name="Google Shape;21508;p4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56571" y="69231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9" name="Google Shape;21509;p47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75036" y="69231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0" name="Google Shape;21510;p47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93501" y="69231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1" name="Google Shape;21511;p47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07646" y="690406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2" name="Google Shape;21512;p47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23703" y="69231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3" name="Google Shape;21513;p47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44576" y="690406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4" name="Google Shape;21514;p47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67361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5" name="Google Shape;21515;p47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88234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6" name="Google Shape;21516;p47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709107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7" name="Google Shape;21517;p47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429980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8" name="Google Shape;21518;p47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150853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19" name="Google Shape;21519;p47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871726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0" name="Google Shape;21520;p47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01176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1" name="Google Shape;21521;p47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519641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2" name="Google Shape;21522;p47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238106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3" name="Google Shape;21523;p47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956571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4" name="Google Shape;21524;p47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675036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5" name="Google Shape;21525;p47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393501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6" name="Google Shape;21526;p47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111966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7" name="Google Shape;21527;p47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5830431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8" name="Google Shape;21528;p47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546488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29" name="Google Shape;21529;p474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7267361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0" name="Google Shape;21530;p474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988280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1" name="Google Shape;21531;p474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709153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2" name="Google Shape;21532;p474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9429980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3" name="Google Shape;21533;p474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0150853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4" name="Google Shape;21534;p474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0871726" y="138901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5" name="Google Shape;21535;p474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816266" y="208570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6" name="Google Shape;21536;p474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519687" y="208570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7" name="Google Shape;21537;p474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2238106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8" name="Google Shape;21538;p474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2956571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9" name="Google Shape;21539;p474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3675036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0" name="Google Shape;21540;p474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4393501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1" name="Google Shape;21541;p474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5109558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2" name="Google Shape;21542;p474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5830431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3" name="Google Shape;21543;p474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6544576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4" name="Google Shape;21544;p474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7267361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5" name="Google Shape;21545;p474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7988234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6" name="Google Shape;21546;p474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8709107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7" name="Google Shape;21547;p474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429980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8" name="Google Shape;21548;p474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10150853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9" name="Google Shape;21549;p474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10871726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0" name="Google Shape;21550;p474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816266" y="278240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1" name="Google Shape;21551;p474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1519641" y="278240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2" name="Google Shape;21552;p474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2223016" y="278240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3" name="Google Shape;21553;p474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2956571" y="278240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4" name="Google Shape;21554;p474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3675036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5" name="Google Shape;21555;p474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4393501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6" name="Google Shape;21556;p474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5107646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7" name="Google Shape;21557;p474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5830431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8" name="Google Shape;21558;p474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6544576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9" name="Google Shape;21559;p474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7267361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0" name="Google Shape;21560;p474"/>
          <p:cNvPicPr preferRelativeResize="0"/>
          <p:nvPr/>
        </p:nvPicPr>
        <p:blipFill rotWithShape="1">
          <a:blip r:embed="rId58">
            <a:alphaModFix/>
          </a:blip>
          <a:srcRect/>
          <a:stretch/>
        </p:blipFill>
        <p:spPr>
          <a:xfrm>
            <a:off x="7988234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1" name="Google Shape;21561;p474"/>
          <p:cNvPicPr preferRelativeResize="0"/>
          <p:nvPr/>
        </p:nvPicPr>
        <p:blipFill rotWithShape="1">
          <a:blip r:embed="rId59">
            <a:alphaModFix/>
          </a:blip>
          <a:srcRect/>
          <a:stretch/>
        </p:blipFill>
        <p:spPr>
          <a:xfrm>
            <a:off x="8709107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2" name="Google Shape;21562;p474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9429980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3" name="Google Shape;21563;p474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10150853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4" name="Google Shape;21564;p474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10871726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5" name="Google Shape;21565;p474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816266" y="347909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6" name="Google Shape;21566;p474"/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1517148" y="347909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7" name="Google Shape;21567;p474"/>
          <p:cNvPicPr preferRelativeResize="0"/>
          <p:nvPr/>
        </p:nvPicPr>
        <p:blipFill rotWithShape="1">
          <a:blip r:embed="rId65">
            <a:alphaModFix/>
          </a:blip>
          <a:srcRect/>
          <a:stretch/>
        </p:blipFill>
        <p:spPr>
          <a:xfrm>
            <a:off x="2238106" y="347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8" name="Google Shape;21568;p474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2956571" y="347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69" name="Google Shape;21569;p474"/>
          <p:cNvPicPr preferRelativeResize="0"/>
          <p:nvPr/>
        </p:nvPicPr>
        <p:blipFill rotWithShape="1">
          <a:blip r:embed="rId67">
            <a:alphaModFix/>
          </a:blip>
          <a:srcRect/>
          <a:stretch/>
        </p:blipFill>
        <p:spPr>
          <a:xfrm>
            <a:off x="3675036" y="34790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0" name="Google Shape;21570;p474"/>
          <p:cNvPicPr preferRelativeResize="0"/>
          <p:nvPr/>
        </p:nvPicPr>
        <p:blipFill rotWithShape="1">
          <a:blip r:embed="rId68">
            <a:alphaModFix/>
          </a:blip>
          <a:srcRect/>
          <a:stretch/>
        </p:blipFill>
        <p:spPr>
          <a:xfrm>
            <a:off x="4397705" y="34790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1" name="Google Shape;21571;p474"/>
          <p:cNvPicPr preferRelativeResize="0"/>
          <p:nvPr/>
        </p:nvPicPr>
        <p:blipFill rotWithShape="1">
          <a:blip r:embed="rId69">
            <a:alphaModFix/>
          </a:blip>
          <a:srcRect/>
          <a:stretch/>
        </p:blipFill>
        <p:spPr>
          <a:xfrm>
            <a:off x="5114459" y="34790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2" name="Google Shape;21572;p474"/>
          <p:cNvPicPr preferRelativeResize="0"/>
          <p:nvPr/>
        </p:nvPicPr>
        <p:blipFill rotWithShape="1">
          <a:blip r:embed="rId70">
            <a:alphaModFix/>
          </a:blip>
          <a:srcRect/>
          <a:stretch/>
        </p:blipFill>
        <p:spPr>
          <a:xfrm>
            <a:off x="5830431" y="34790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3" name="Google Shape;21573;p474"/>
          <p:cNvPicPr preferRelativeResize="0"/>
          <p:nvPr/>
        </p:nvPicPr>
        <p:blipFill rotWithShape="1">
          <a:blip r:embed="rId71">
            <a:alphaModFix/>
          </a:blip>
          <a:srcRect/>
          <a:stretch/>
        </p:blipFill>
        <p:spPr>
          <a:xfrm>
            <a:off x="6544576" y="34790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4" name="Google Shape;21574;p474"/>
          <p:cNvPicPr preferRelativeResize="0"/>
          <p:nvPr/>
        </p:nvPicPr>
        <p:blipFill rotWithShape="1">
          <a:blip r:embed="rId72">
            <a:alphaModFix/>
          </a:blip>
          <a:srcRect/>
          <a:stretch/>
        </p:blipFill>
        <p:spPr>
          <a:xfrm>
            <a:off x="7267361" y="34790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5" name="Google Shape;21575;p474"/>
          <p:cNvPicPr preferRelativeResize="0"/>
          <p:nvPr/>
        </p:nvPicPr>
        <p:blipFill rotWithShape="1">
          <a:blip r:embed="rId73">
            <a:alphaModFix/>
          </a:blip>
          <a:srcRect/>
          <a:stretch/>
        </p:blipFill>
        <p:spPr>
          <a:xfrm>
            <a:off x="7986322" y="3479047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6" name="Google Shape;21576;p474"/>
          <p:cNvPicPr preferRelativeResize="0"/>
          <p:nvPr/>
        </p:nvPicPr>
        <p:blipFill rotWithShape="1">
          <a:blip r:embed="rId74">
            <a:alphaModFix/>
          </a:blip>
          <a:srcRect/>
          <a:stretch/>
        </p:blipFill>
        <p:spPr>
          <a:xfrm>
            <a:off x="7988234" y="34790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7" name="Google Shape;21577;p474"/>
          <p:cNvPicPr preferRelativeResize="0"/>
          <p:nvPr/>
        </p:nvPicPr>
        <p:blipFill rotWithShape="1">
          <a:blip r:embed="rId75">
            <a:alphaModFix/>
          </a:blip>
          <a:srcRect/>
          <a:stretch/>
        </p:blipFill>
        <p:spPr>
          <a:xfrm>
            <a:off x="8715557" y="34790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8" name="Google Shape;21578;p474"/>
          <p:cNvPicPr preferRelativeResize="0"/>
          <p:nvPr/>
        </p:nvPicPr>
        <p:blipFill rotWithShape="1">
          <a:blip r:embed="rId76">
            <a:alphaModFix/>
          </a:blip>
          <a:srcRect/>
          <a:stretch/>
        </p:blipFill>
        <p:spPr>
          <a:xfrm>
            <a:off x="9429980" y="34790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9" name="Google Shape;21579;p474"/>
          <p:cNvPicPr preferRelativeResize="0"/>
          <p:nvPr/>
        </p:nvPicPr>
        <p:blipFill rotWithShape="1">
          <a:blip r:embed="rId77">
            <a:alphaModFix/>
          </a:blip>
          <a:srcRect/>
          <a:stretch/>
        </p:blipFill>
        <p:spPr>
          <a:xfrm>
            <a:off x="10150853" y="34790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0" name="Google Shape;21580;p474"/>
          <p:cNvPicPr preferRelativeResize="0"/>
          <p:nvPr/>
        </p:nvPicPr>
        <p:blipFill rotWithShape="1">
          <a:blip r:embed="rId78">
            <a:alphaModFix/>
          </a:blip>
          <a:srcRect/>
          <a:stretch/>
        </p:blipFill>
        <p:spPr>
          <a:xfrm>
            <a:off x="10871726" y="34790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1" name="Google Shape;21581;p474"/>
          <p:cNvPicPr preferRelativeResize="0"/>
          <p:nvPr/>
        </p:nvPicPr>
        <p:blipFill rotWithShape="1">
          <a:blip r:embed="rId79">
            <a:alphaModFix/>
          </a:blip>
          <a:srcRect/>
          <a:stretch/>
        </p:blipFill>
        <p:spPr>
          <a:xfrm>
            <a:off x="816266" y="417579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2" name="Google Shape;21582;p474"/>
          <p:cNvPicPr preferRelativeResize="0"/>
          <p:nvPr/>
        </p:nvPicPr>
        <p:blipFill rotWithShape="1">
          <a:blip r:embed="rId80">
            <a:alphaModFix/>
          </a:blip>
          <a:srcRect/>
          <a:stretch/>
        </p:blipFill>
        <p:spPr>
          <a:xfrm>
            <a:off x="1517148" y="417575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3" name="Google Shape;21583;p474"/>
          <p:cNvPicPr preferRelativeResize="0"/>
          <p:nvPr/>
        </p:nvPicPr>
        <p:blipFill rotWithShape="1">
          <a:blip r:embed="rId81">
            <a:alphaModFix/>
          </a:blip>
          <a:srcRect/>
          <a:stretch/>
        </p:blipFill>
        <p:spPr>
          <a:xfrm>
            <a:off x="2238106" y="417575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4" name="Google Shape;21584;p474"/>
          <p:cNvPicPr preferRelativeResize="0"/>
          <p:nvPr/>
        </p:nvPicPr>
        <p:blipFill rotWithShape="1">
          <a:blip r:embed="rId82">
            <a:alphaModFix/>
          </a:blip>
          <a:srcRect/>
          <a:stretch/>
        </p:blipFill>
        <p:spPr>
          <a:xfrm>
            <a:off x="2956571" y="417575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5" name="Google Shape;21585;p474"/>
          <p:cNvPicPr preferRelativeResize="0"/>
          <p:nvPr/>
        </p:nvPicPr>
        <p:blipFill rotWithShape="1">
          <a:blip r:embed="rId83">
            <a:alphaModFix/>
          </a:blip>
          <a:srcRect/>
          <a:stretch/>
        </p:blipFill>
        <p:spPr>
          <a:xfrm>
            <a:off x="3675036" y="417572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6" name="Google Shape;21586;p474"/>
          <p:cNvPicPr preferRelativeResize="0"/>
          <p:nvPr/>
        </p:nvPicPr>
        <p:blipFill rotWithShape="1">
          <a:blip r:embed="rId84">
            <a:alphaModFix/>
          </a:blip>
          <a:srcRect/>
          <a:stretch/>
        </p:blipFill>
        <p:spPr>
          <a:xfrm>
            <a:off x="4393501" y="417572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7" name="Google Shape;21587;p474"/>
          <p:cNvPicPr preferRelativeResize="0"/>
          <p:nvPr/>
        </p:nvPicPr>
        <p:blipFill rotWithShape="1">
          <a:blip r:embed="rId85">
            <a:alphaModFix/>
          </a:blip>
          <a:srcRect/>
          <a:stretch/>
        </p:blipFill>
        <p:spPr>
          <a:xfrm>
            <a:off x="5114459" y="417572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8" name="Google Shape;21588;p474"/>
          <p:cNvPicPr preferRelativeResize="0"/>
          <p:nvPr/>
        </p:nvPicPr>
        <p:blipFill rotWithShape="1">
          <a:blip r:embed="rId86">
            <a:alphaModFix/>
          </a:blip>
          <a:srcRect/>
          <a:stretch/>
        </p:blipFill>
        <p:spPr>
          <a:xfrm>
            <a:off x="5830431" y="417572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89" name="Google Shape;21589;p474"/>
          <p:cNvPicPr preferRelativeResize="0"/>
          <p:nvPr/>
        </p:nvPicPr>
        <p:blipFill rotWithShape="1">
          <a:blip r:embed="rId87">
            <a:alphaModFix/>
          </a:blip>
          <a:srcRect/>
          <a:stretch/>
        </p:blipFill>
        <p:spPr>
          <a:xfrm>
            <a:off x="6544576" y="417572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0" name="Google Shape;21590;p474"/>
          <p:cNvPicPr preferRelativeResize="0"/>
          <p:nvPr/>
        </p:nvPicPr>
        <p:blipFill rotWithShape="1">
          <a:blip r:embed="rId88">
            <a:alphaModFix/>
          </a:blip>
          <a:srcRect/>
          <a:stretch/>
        </p:blipFill>
        <p:spPr>
          <a:xfrm>
            <a:off x="7267361" y="417572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1" name="Google Shape;21591;p474"/>
          <p:cNvPicPr preferRelativeResize="0"/>
          <p:nvPr/>
        </p:nvPicPr>
        <p:blipFill rotWithShape="1">
          <a:blip r:embed="rId89">
            <a:alphaModFix/>
          </a:blip>
          <a:srcRect/>
          <a:stretch/>
        </p:blipFill>
        <p:spPr>
          <a:xfrm>
            <a:off x="7986322" y="417134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2" name="Google Shape;21592;p474"/>
          <p:cNvPicPr preferRelativeResize="0"/>
          <p:nvPr/>
        </p:nvPicPr>
        <p:blipFill rotWithShape="1">
          <a:blip r:embed="rId90">
            <a:alphaModFix/>
          </a:blip>
          <a:srcRect/>
          <a:stretch/>
        </p:blipFill>
        <p:spPr>
          <a:xfrm>
            <a:off x="8715557" y="417134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3" name="Google Shape;21593;p474"/>
          <p:cNvPicPr preferRelativeResize="0"/>
          <p:nvPr/>
        </p:nvPicPr>
        <p:blipFill rotWithShape="1">
          <a:blip r:embed="rId91">
            <a:alphaModFix/>
          </a:blip>
          <a:srcRect/>
          <a:stretch/>
        </p:blipFill>
        <p:spPr>
          <a:xfrm>
            <a:off x="9429980" y="417134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4" name="Google Shape;21594;p474"/>
          <p:cNvPicPr preferRelativeResize="0"/>
          <p:nvPr/>
        </p:nvPicPr>
        <p:blipFill rotWithShape="1">
          <a:blip r:embed="rId92">
            <a:alphaModFix/>
          </a:blip>
          <a:srcRect/>
          <a:stretch/>
        </p:blipFill>
        <p:spPr>
          <a:xfrm>
            <a:off x="10150899" y="417134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5" name="Google Shape;21595;p474"/>
          <p:cNvPicPr preferRelativeResize="0"/>
          <p:nvPr/>
        </p:nvPicPr>
        <p:blipFill rotWithShape="1">
          <a:blip r:embed="rId93">
            <a:alphaModFix/>
          </a:blip>
          <a:srcRect/>
          <a:stretch/>
        </p:blipFill>
        <p:spPr>
          <a:xfrm>
            <a:off x="10871726" y="417134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6" name="Google Shape;21596;p474"/>
          <p:cNvPicPr preferRelativeResize="0"/>
          <p:nvPr/>
        </p:nvPicPr>
        <p:blipFill rotWithShape="1">
          <a:blip r:embed="rId94">
            <a:alphaModFix/>
          </a:blip>
          <a:srcRect/>
          <a:stretch/>
        </p:blipFill>
        <p:spPr>
          <a:xfrm>
            <a:off x="801176" y="487248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7" name="Google Shape;21597;p474"/>
          <p:cNvPicPr preferRelativeResize="0"/>
          <p:nvPr/>
        </p:nvPicPr>
        <p:blipFill rotWithShape="1">
          <a:blip r:embed="rId95">
            <a:alphaModFix/>
          </a:blip>
          <a:srcRect/>
          <a:stretch/>
        </p:blipFill>
        <p:spPr>
          <a:xfrm>
            <a:off x="1515236" y="4872420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8" name="Google Shape;21598;p474"/>
          <p:cNvPicPr preferRelativeResize="0"/>
          <p:nvPr/>
        </p:nvPicPr>
        <p:blipFill rotWithShape="1">
          <a:blip r:embed="rId96">
            <a:alphaModFix/>
          </a:blip>
          <a:srcRect/>
          <a:stretch/>
        </p:blipFill>
        <p:spPr>
          <a:xfrm>
            <a:off x="2238106" y="4872420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99" name="Google Shape;21599;p474"/>
          <p:cNvPicPr preferRelativeResize="0"/>
          <p:nvPr/>
        </p:nvPicPr>
        <p:blipFill rotWithShape="1">
          <a:blip r:embed="rId97">
            <a:alphaModFix/>
          </a:blip>
          <a:srcRect/>
          <a:stretch/>
        </p:blipFill>
        <p:spPr>
          <a:xfrm>
            <a:off x="2956571" y="4872420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0" name="Google Shape;21600;p474"/>
          <p:cNvPicPr preferRelativeResize="0"/>
          <p:nvPr/>
        </p:nvPicPr>
        <p:blipFill rotWithShape="1">
          <a:blip r:embed="rId98">
            <a:alphaModFix/>
          </a:blip>
          <a:srcRect/>
          <a:stretch/>
        </p:blipFill>
        <p:spPr>
          <a:xfrm>
            <a:off x="3675036" y="486802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1" name="Google Shape;21601;p474"/>
          <p:cNvPicPr preferRelativeResize="0"/>
          <p:nvPr/>
        </p:nvPicPr>
        <p:blipFill rotWithShape="1">
          <a:blip r:embed="rId99">
            <a:alphaModFix/>
          </a:blip>
          <a:srcRect/>
          <a:stretch/>
        </p:blipFill>
        <p:spPr>
          <a:xfrm>
            <a:off x="4397705" y="486802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2" name="Google Shape;21602;p474"/>
          <p:cNvPicPr preferRelativeResize="0"/>
          <p:nvPr/>
        </p:nvPicPr>
        <p:blipFill rotWithShape="1">
          <a:blip r:embed="rId100">
            <a:alphaModFix/>
          </a:blip>
          <a:srcRect/>
          <a:stretch/>
        </p:blipFill>
        <p:spPr>
          <a:xfrm>
            <a:off x="5107646" y="486802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3" name="Google Shape;21603;p474"/>
          <p:cNvPicPr preferRelativeResize="0"/>
          <p:nvPr/>
        </p:nvPicPr>
        <p:blipFill rotWithShape="1">
          <a:blip r:embed="rId101">
            <a:alphaModFix/>
          </a:blip>
          <a:srcRect/>
          <a:stretch/>
        </p:blipFill>
        <p:spPr>
          <a:xfrm>
            <a:off x="5817587" y="486802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4" name="Google Shape;21604;p474"/>
          <p:cNvPicPr preferRelativeResize="0"/>
          <p:nvPr/>
        </p:nvPicPr>
        <p:blipFill rotWithShape="1">
          <a:blip r:embed="rId102">
            <a:alphaModFix/>
          </a:blip>
          <a:srcRect/>
          <a:stretch/>
        </p:blipFill>
        <p:spPr>
          <a:xfrm>
            <a:off x="6544576" y="486802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5" name="Google Shape;21605;p474"/>
          <p:cNvPicPr preferRelativeResize="0"/>
          <p:nvPr/>
        </p:nvPicPr>
        <p:blipFill rotWithShape="1">
          <a:blip r:embed="rId103">
            <a:alphaModFix/>
          </a:blip>
          <a:srcRect/>
          <a:stretch/>
        </p:blipFill>
        <p:spPr>
          <a:xfrm>
            <a:off x="7267361" y="486802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6" name="Google Shape;21606;p474"/>
          <p:cNvPicPr preferRelativeResize="0"/>
          <p:nvPr/>
        </p:nvPicPr>
        <p:blipFill rotWithShape="1">
          <a:blip r:embed="rId104">
            <a:alphaModFix/>
          </a:blip>
          <a:srcRect/>
          <a:stretch/>
        </p:blipFill>
        <p:spPr>
          <a:xfrm>
            <a:off x="7986322" y="486172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7" name="Google Shape;21607;p474"/>
          <p:cNvPicPr preferRelativeResize="0"/>
          <p:nvPr/>
        </p:nvPicPr>
        <p:blipFill rotWithShape="1">
          <a:blip r:embed="rId105">
            <a:alphaModFix/>
          </a:blip>
          <a:srcRect/>
          <a:stretch/>
        </p:blipFill>
        <p:spPr>
          <a:xfrm>
            <a:off x="8715557" y="4872420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8" name="Google Shape;21608;p474"/>
          <p:cNvPicPr preferRelativeResize="0"/>
          <p:nvPr/>
        </p:nvPicPr>
        <p:blipFill rotWithShape="1">
          <a:blip r:embed="rId106">
            <a:alphaModFix/>
          </a:blip>
          <a:srcRect/>
          <a:stretch/>
        </p:blipFill>
        <p:spPr>
          <a:xfrm>
            <a:off x="9433891" y="4872420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09" name="Google Shape;21609;p474"/>
          <p:cNvPicPr preferRelativeResize="0"/>
          <p:nvPr/>
        </p:nvPicPr>
        <p:blipFill rotWithShape="1">
          <a:blip r:embed="rId107">
            <a:alphaModFix/>
          </a:blip>
          <a:srcRect/>
          <a:stretch/>
        </p:blipFill>
        <p:spPr>
          <a:xfrm>
            <a:off x="10152989" y="486172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0" name="Google Shape;21610;p474"/>
          <p:cNvPicPr preferRelativeResize="0"/>
          <p:nvPr/>
        </p:nvPicPr>
        <p:blipFill rotWithShape="1">
          <a:blip r:embed="rId108">
            <a:alphaModFix/>
          </a:blip>
          <a:srcRect/>
          <a:stretch/>
        </p:blipFill>
        <p:spPr>
          <a:xfrm>
            <a:off x="10871323" y="486172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1" name="Google Shape;21611;p474"/>
          <p:cNvPicPr preferRelativeResize="0"/>
          <p:nvPr/>
        </p:nvPicPr>
        <p:blipFill rotWithShape="1">
          <a:blip r:embed="rId109">
            <a:alphaModFix/>
          </a:blip>
          <a:srcRect/>
          <a:stretch/>
        </p:blipFill>
        <p:spPr>
          <a:xfrm>
            <a:off x="816266" y="556918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2" name="Google Shape;21612;p474"/>
          <p:cNvPicPr preferRelativeResize="0"/>
          <p:nvPr/>
        </p:nvPicPr>
        <p:blipFill rotWithShape="1">
          <a:blip r:embed="rId110">
            <a:alphaModFix/>
          </a:blip>
          <a:srcRect/>
          <a:stretch/>
        </p:blipFill>
        <p:spPr>
          <a:xfrm>
            <a:off x="1517148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3" name="Google Shape;21613;p474"/>
          <p:cNvPicPr preferRelativeResize="0"/>
          <p:nvPr/>
        </p:nvPicPr>
        <p:blipFill rotWithShape="1">
          <a:blip r:embed="rId111">
            <a:alphaModFix/>
          </a:blip>
          <a:srcRect/>
          <a:stretch/>
        </p:blipFill>
        <p:spPr>
          <a:xfrm>
            <a:off x="2238106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4" name="Google Shape;21614;p474"/>
          <p:cNvPicPr preferRelativeResize="0"/>
          <p:nvPr/>
        </p:nvPicPr>
        <p:blipFill rotWithShape="1">
          <a:blip r:embed="rId112">
            <a:alphaModFix/>
          </a:blip>
          <a:srcRect/>
          <a:stretch/>
        </p:blipFill>
        <p:spPr>
          <a:xfrm>
            <a:off x="2956571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5" name="Google Shape;21615;p474"/>
          <p:cNvPicPr preferRelativeResize="0"/>
          <p:nvPr/>
        </p:nvPicPr>
        <p:blipFill rotWithShape="1">
          <a:blip r:embed="rId113">
            <a:alphaModFix/>
          </a:blip>
          <a:srcRect/>
          <a:stretch/>
        </p:blipFill>
        <p:spPr>
          <a:xfrm>
            <a:off x="3675036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6" name="Google Shape;21616;p474"/>
          <p:cNvPicPr preferRelativeResize="0"/>
          <p:nvPr/>
        </p:nvPicPr>
        <p:blipFill rotWithShape="1">
          <a:blip r:embed="rId114">
            <a:alphaModFix/>
          </a:blip>
          <a:srcRect/>
          <a:stretch/>
        </p:blipFill>
        <p:spPr>
          <a:xfrm>
            <a:off x="4393501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7" name="Google Shape;21617;p474"/>
          <p:cNvPicPr preferRelativeResize="0"/>
          <p:nvPr/>
        </p:nvPicPr>
        <p:blipFill rotWithShape="1">
          <a:blip r:embed="rId115">
            <a:alphaModFix/>
          </a:blip>
          <a:srcRect/>
          <a:stretch/>
        </p:blipFill>
        <p:spPr>
          <a:xfrm>
            <a:off x="5114459" y="55711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8" name="Google Shape;21618;p474"/>
          <p:cNvPicPr preferRelativeResize="0"/>
          <p:nvPr/>
        </p:nvPicPr>
        <p:blipFill rotWithShape="1">
          <a:blip r:embed="rId116">
            <a:alphaModFix/>
          </a:blip>
          <a:srcRect/>
          <a:stretch/>
        </p:blipFill>
        <p:spPr>
          <a:xfrm>
            <a:off x="5830431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19" name="Google Shape;21619;p474"/>
          <p:cNvPicPr preferRelativeResize="0"/>
          <p:nvPr/>
        </p:nvPicPr>
        <p:blipFill rotWithShape="1">
          <a:blip r:embed="rId117">
            <a:alphaModFix/>
          </a:blip>
          <a:srcRect/>
          <a:stretch/>
        </p:blipFill>
        <p:spPr>
          <a:xfrm>
            <a:off x="6551389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0" name="Google Shape;21620;p474"/>
          <p:cNvPicPr preferRelativeResize="0"/>
          <p:nvPr/>
        </p:nvPicPr>
        <p:blipFill rotWithShape="1">
          <a:blip r:embed="rId118">
            <a:alphaModFix/>
          </a:blip>
          <a:srcRect/>
          <a:stretch/>
        </p:blipFill>
        <p:spPr>
          <a:xfrm>
            <a:off x="7267407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1" name="Google Shape;21621;p474"/>
          <p:cNvPicPr preferRelativeResize="0"/>
          <p:nvPr/>
        </p:nvPicPr>
        <p:blipFill rotWithShape="1">
          <a:blip r:embed="rId119">
            <a:alphaModFix/>
          </a:blip>
          <a:srcRect/>
          <a:stretch/>
        </p:blipFill>
        <p:spPr>
          <a:xfrm>
            <a:off x="7990934" y="555211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2" name="Google Shape;21622;p474"/>
          <p:cNvPicPr preferRelativeResize="0"/>
          <p:nvPr/>
        </p:nvPicPr>
        <p:blipFill rotWithShape="1">
          <a:blip r:embed="rId120">
            <a:alphaModFix/>
          </a:blip>
          <a:srcRect/>
          <a:stretch/>
        </p:blipFill>
        <p:spPr>
          <a:xfrm>
            <a:off x="8706906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3" name="Google Shape;21623;p474"/>
          <p:cNvPicPr preferRelativeResize="0"/>
          <p:nvPr/>
        </p:nvPicPr>
        <p:blipFill rotWithShape="1">
          <a:blip r:embed="rId121">
            <a:alphaModFix/>
          </a:blip>
          <a:srcRect/>
          <a:stretch/>
        </p:blipFill>
        <p:spPr>
          <a:xfrm>
            <a:off x="9429980" y="555211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4" name="Google Shape;21624;p474"/>
          <p:cNvPicPr preferRelativeResize="0"/>
          <p:nvPr/>
        </p:nvPicPr>
        <p:blipFill rotWithShape="1">
          <a:blip r:embed="rId122">
            <a:alphaModFix/>
          </a:blip>
          <a:srcRect/>
          <a:stretch/>
        </p:blipFill>
        <p:spPr>
          <a:xfrm>
            <a:off x="10150853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25" name="Google Shape;21625;p474"/>
          <p:cNvPicPr preferRelativeResize="0"/>
          <p:nvPr/>
        </p:nvPicPr>
        <p:blipFill rotWithShape="1">
          <a:blip r:embed="rId123">
            <a:alphaModFix/>
          </a:blip>
          <a:srcRect/>
          <a:stretch/>
        </p:blipFill>
        <p:spPr>
          <a:xfrm>
            <a:off x="10871323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30" name="Google Shape;21630;p4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66" y="486172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1" name="Google Shape;21631;p4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71323" y="416292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2" name="Google Shape;21632;p47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198" y="417134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3" name="Google Shape;21633;p47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6266" y="347720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4" name="Google Shape;21634;p47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93141" y="27804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5" name="Google Shape;21635;p47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6266" y="1387101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6" name="Google Shape;21636;p47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71323" y="68165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7" name="Google Shape;21637;p47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6266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8" name="Google Shape;21638;p47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517148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39" name="Google Shape;21639;p47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38106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0" name="Google Shape;21640;p47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56571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1" name="Google Shape;21641;p47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75036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2" name="Google Shape;21642;p47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393501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3" name="Google Shape;21643;p47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14505" y="69040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4" name="Google Shape;21644;p47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830431" y="68602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5" name="Google Shape;21645;p47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546357" y="68602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6" name="Google Shape;21646;p47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277189" y="68602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7" name="Google Shape;21647;p47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993115" y="68602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8" name="Google Shape;21648;p47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8704291" y="68602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49" name="Google Shape;21649;p47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429980" y="68602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0" name="Google Shape;21650;p47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150853" y="68602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1" name="Google Shape;21651;p47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517148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2" name="Google Shape;21652;p47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238106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3" name="Google Shape;21653;p475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956571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4" name="Google Shape;21654;p47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3675036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5" name="Google Shape;21655;p475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393501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6" name="Google Shape;21656;p475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5114459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7" name="Google Shape;21657;p475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830431" y="138271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8" name="Google Shape;21658;p475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6551219" y="138271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59" name="Google Shape;21659;p475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267361" y="138271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0" name="Google Shape;21660;p475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7997866" y="139819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1" name="Google Shape;21661;p475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8715223" y="139819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2" name="Google Shape;21662;p475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9425079" y="138271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3" name="Google Shape;21663;p475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0150768" y="1380807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4" name="Google Shape;21664;p475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10871323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5" name="Google Shape;21665;p475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816266" y="20856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6" name="Google Shape;21666;p475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1517148" y="208379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7" name="Google Shape;21667;p475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2238106" y="208379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8" name="Google Shape;21668;p475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2956571" y="208379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69" name="Google Shape;21669;p475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3675036" y="208379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0" name="Google Shape;21670;p475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4393501" y="208379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1" name="Google Shape;21671;p475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5114459" y="208379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2" name="Google Shape;21672;p475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5843996" y="207941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3" name="Google Shape;21673;p475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6546357" y="209056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4" name="Google Shape;21674;p475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7267361" y="209056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5" name="Google Shape;21675;p475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7996712" y="211036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6" name="Google Shape;21676;p475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8704245" y="211036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7" name="Google Shape;21677;p475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9433782" y="211036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8" name="Google Shape;21678;p475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10150853" y="209056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9" name="Google Shape;21679;p475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10871323" y="211062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0" name="Google Shape;21680;p475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816266" y="278236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1" name="Google Shape;21681;p475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1517148" y="27804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2" name="Google Shape;21682;p475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2238106" y="278075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3" name="Google Shape;21683;p475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2956571" y="27804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4" name="Google Shape;21684;p475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3677762" y="27804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5" name="Google Shape;21685;p475"/>
          <p:cNvPicPr preferRelativeResize="0"/>
          <p:nvPr/>
        </p:nvPicPr>
        <p:blipFill rotWithShape="1">
          <a:blip r:embed="rId58">
            <a:alphaModFix/>
          </a:blip>
          <a:srcRect/>
          <a:stretch/>
        </p:blipFill>
        <p:spPr>
          <a:xfrm>
            <a:off x="4393501" y="27804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6" name="Google Shape;21686;p475"/>
          <p:cNvPicPr preferRelativeResize="0"/>
          <p:nvPr/>
        </p:nvPicPr>
        <p:blipFill rotWithShape="1">
          <a:blip r:embed="rId59">
            <a:alphaModFix/>
          </a:blip>
          <a:srcRect/>
          <a:stretch/>
        </p:blipFill>
        <p:spPr>
          <a:xfrm>
            <a:off x="5114459" y="27804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7" name="Google Shape;21687;p475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5843996" y="277610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8" name="Google Shape;21688;p475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6546357" y="277610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89" name="Google Shape;21689;p475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7267361" y="277610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0" name="Google Shape;21690;p475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8026360" y="277610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1" name="Google Shape;21691;p475"/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8704245" y="277146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2" name="Google Shape;21692;p475"/>
          <p:cNvPicPr preferRelativeResize="0"/>
          <p:nvPr/>
        </p:nvPicPr>
        <p:blipFill rotWithShape="1">
          <a:blip r:embed="rId65">
            <a:alphaModFix/>
          </a:blip>
          <a:srcRect/>
          <a:stretch/>
        </p:blipFill>
        <p:spPr>
          <a:xfrm>
            <a:off x="9425079" y="2770720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3" name="Google Shape;21693;p475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10159973" y="2770720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4" name="Google Shape;21694;p475"/>
          <p:cNvPicPr preferRelativeResize="0"/>
          <p:nvPr/>
        </p:nvPicPr>
        <p:blipFill rotWithShape="1">
          <a:blip r:embed="rId67">
            <a:alphaModFix/>
          </a:blip>
          <a:srcRect/>
          <a:stretch/>
        </p:blipFill>
        <p:spPr>
          <a:xfrm>
            <a:off x="1517148" y="34771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5" name="Google Shape;21695;p475"/>
          <p:cNvPicPr preferRelativeResize="0"/>
          <p:nvPr/>
        </p:nvPicPr>
        <p:blipFill rotWithShape="1">
          <a:blip r:embed="rId68">
            <a:alphaModFix/>
          </a:blip>
          <a:srcRect/>
          <a:stretch/>
        </p:blipFill>
        <p:spPr>
          <a:xfrm>
            <a:off x="2240875" y="34771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6" name="Google Shape;21696;p475"/>
          <p:cNvPicPr preferRelativeResize="0"/>
          <p:nvPr/>
        </p:nvPicPr>
        <p:blipFill rotWithShape="1">
          <a:blip r:embed="rId69">
            <a:alphaModFix/>
          </a:blip>
          <a:srcRect/>
          <a:stretch/>
        </p:blipFill>
        <p:spPr>
          <a:xfrm>
            <a:off x="2956571" y="34774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7" name="Google Shape;21697;p475"/>
          <p:cNvPicPr preferRelativeResize="0"/>
          <p:nvPr/>
        </p:nvPicPr>
        <p:blipFill rotWithShape="1">
          <a:blip r:embed="rId70">
            <a:alphaModFix/>
          </a:blip>
          <a:srcRect/>
          <a:stretch/>
        </p:blipFill>
        <p:spPr>
          <a:xfrm>
            <a:off x="3680764" y="34771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8" name="Google Shape;21698;p475"/>
          <p:cNvPicPr preferRelativeResize="0"/>
          <p:nvPr/>
        </p:nvPicPr>
        <p:blipFill rotWithShape="1">
          <a:blip r:embed="rId71">
            <a:alphaModFix/>
          </a:blip>
          <a:srcRect/>
          <a:stretch/>
        </p:blipFill>
        <p:spPr>
          <a:xfrm>
            <a:off x="4393501" y="34771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9" name="Google Shape;21699;p475"/>
          <p:cNvPicPr preferRelativeResize="0"/>
          <p:nvPr/>
        </p:nvPicPr>
        <p:blipFill rotWithShape="1">
          <a:blip r:embed="rId72">
            <a:alphaModFix/>
          </a:blip>
          <a:srcRect/>
          <a:stretch/>
        </p:blipFill>
        <p:spPr>
          <a:xfrm>
            <a:off x="5113305" y="34771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0" name="Google Shape;21700;p475"/>
          <p:cNvPicPr preferRelativeResize="0"/>
          <p:nvPr/>
        </p:nvPicPr>
        <p:blipFill rotWithShape="1">
          <a:blip r:embed="rId73">
            <a:alphaModFix/>
          </a:blip>
          <a:srcRect/>
          <a:stretch/>
        </p:blipFill>
        <p:spPr>
          <a:xfrm>
            <a:off x="5830431" y="34771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1" name="Google Shape;21701;p475"/>
          <p:cNvPicPr preferRelativeResize="0"/>
          <p:nvPr/>
        </p:nvPicPr>
        <p:blipFill rotWithShape="1">
          <a:blip r:embed="rId74">
            <a:alphaModFix/>
          </a:blip>
          <a:srcRect/>
          <a:stretch/>
        </p:blipFill>
        <p:spPr>
          <a:xfrm>
            <a:off x="6546357" y="348342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2" name="Google Shape;21702;p475"/>
          <p:cNvPicPr preferRelativeResize="0"/>
          <p:nvPr/>
        </p:nvPicPr>
        <p:blipFill rotWithShape="1">
          <a:blip r:embed="rId75">
            <a:alphaModFix/>
          </a:blip>
          <a:srcRect/>
          <a:stretch/>
        </p:blipFill>
        <p:spPr>
          <a:xfrm>
            <a:off x="7277189" y="34771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3" name="Google Shape;21703;p475"/>
          <p:cNvPicPr preferRelativeResize="0"/>
          <p:nvPr/>
        </p:nvPicPr>
        <p:blipFill rotWithShape="1">
          <a:blip r:embed="rId76">
            <a:alphaModFix/>
          </a:blip>
          <a:srcRect/>
          <a:stretch/>
        </p:blipFill>
        <p:spPr>
          <a:xfrm>
            <a:off x="8026360" y="349363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4" name="Google Shape;21704;p475"/>
          <p:cNvPicPr preferRelativeResize="0"/>
          <p:nvPr/>
        </p:nvPicPr>
        <p:blipFill rotWithShape="1">
          <a:blip r:embed="rId77">
            <a:alphaModFix/>
          </a:blip>
          <a:srcRect/>
          <a:stretch/>
        </p:blipFill>
        <p:spPr>
          <a:xfrm>
            <a:off x="8715223" y="34771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5" name="Google Shape;21705;p475"/>
          <p:cNvPicPr preferRelativeResize="0"/>
          <p:nvPr/>
        </p:nvPicPr>
        <p:blipFill rotWithShape="1">
          <a:blip r:embed="rId78">
            <a:alphaModFix/>
          </a:blip>
          <a:srcRect/>
          <a:stretch/>
        </p:blipFill>
        <p:spPr>
          <a:xfrm>
            <a:off x="9458561" y="346741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6" name="Google Shape;21706;p475"/>
          <p:cNvPicPr preferRelativeResize="0"/>
          <p:nvPr/>
        </p:nvPicPr>
        <p:blipFill rotWithShape="1">
          <a:blip r:embed="rId79">
            <a:alphaModFix/>
          </a:blip>
          <a:srcRect/>
          <a:stretch/>
        </p:blipFill>
        <p:spPr>
          <a:xfrm>
            <a:off x="10172671" y="349363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7" name="Google Shape;21707;p475"/>
          <p:cNvPicPr preferRelativeResize="0"/>
          <p:nvPr/>
        </p:nvPicPr>
        <p:blipFill rotWithShape="1">
          <a:blip r:embed="rId80">
            <a:alphaModFix/>
          </a:blip>
          <a:srcRect/>
          <a:stretch/>
        </p:blipFill>
        <p:spPr>
          <a:xfrm>
            <a:off x="10904782" y="34771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8" name="Google Shape;21708;p475"/>
          <p:cNvPicPr preferRelativeResize="0"/>
          <p:nvPr/>
        </p:nvPicPr>
        <p:blipFill rotWithShape="1">
          <a:blip r:embed="rId81">
            <a:alphaModFix/>
          </a:blip>
          <a:srcRect/>
          <a:stretch/>
        </p:blipFill>
        <p:spPr>
          <a:xfrm>
            <a:off x="1517194" y="417134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9" name="Google Shape;21709;p475"/>
          <p:cNvPicPr preferRelativeResize="0"/>
          <p:nvPr/>
        </p:nvPicPr>
        <p:blipFill rotWithShape="1">
          <a:blip r:embed="rId82">
            <a:alphaModFix/>
          </a:blip>
          <a:srcRect/>
          <a:stretch/>
        </p:blipFill>
        <p:spPr>
          <a:xfrm>
            <a:off x="2238106" y="417134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0" name="Google Shape;21710;p475"/>
          <p:cNvPicPr preferRelativeResize="0"/>
          <p:nvPr/>
        </p:nvPicPr>
        <p:blipFill rotWithShape="1">
          <a:blip r:embed="rId83">
            <a:alphaModFix/>
          </a:blip>
          <a:srcRect/>
          <a:stretch/>
        </p:blipFill>
        <p:spPr>
          <a:xfrm>
            <a:off x="2967503" y="417134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1" name="Google Shape;21711;p475"/>
          <p:cNvPicPr preferRelativeResize="0"/>
          <p:nvPr/>
        </p:nvPicPr>
        <p:blipFill rotWithShape="1">
          <a:blip r:embed="rId84">
            <a:alphaModFix/>
          </a:blip>
          <a:srcRect/>
          <a:stretch/>
        </p:blipFill>
        <p:spPr>
          <a:xfrm>
            <a:off x="3675036" y="416292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2" name="Google Shape;21712;p475"/>
          <p:cNvPicPr preferRelativeResize="0"/>
          <p:nvPr/>
        </p:nvPicPr>
        <p:blipFill rotWithShape="1">
          <a:blip r:embed="rId85">
            <a:alphaModFix/>
          </a:blip>
          <a:srcRect/>
          <a:stretch/>
        </p:blipFill>
        <p:spPr>
          <a:xfrm>
            <a:off x="4393501" y="416292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3" name="Google Shape;21713;p475"/>
          <p:cNvPicPr preferRelativeResize="0"/>
          <p:nvPr/>
        </p:nvPicPr>
        <p:blipFill rotWithShape="1">
          <a:blip r:embed="rId86">
            <a:alphaModFix/>
          </a:blip>
          <a:srcRect/>
          <a:stretch/>
        </p:blipFill>
        <p:spPr>
          <a:xfrm>
            <a:off x="5111966" y="416292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4" name="Google Shape;21714;p475"/>
          <p:cNvPicPr preferRelativeResize="0"/>
          <p:nvPr/>
        </p:nvPicPr>
        <p:blipFill rotWithShape="1">
          <a:blip r:embed="rId87">
            <a:alphaModFix/>
          </a:blip>
          <a:srcRect/>
          <a:stretch/>
        </p:blipFill>
        <p:spPr>
          <a:xfrm>
            <a:off x="5846860" y="41116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5" name="Google Shape;21715;p475"/>
          <p:cNvPicPr preferRelativeResize="0"/>
          <p:nvPr/>
        </p:nvPicPr>
        <p:blipFill rotWithShape="1">
          <a:blip r:embed="rId88">
            <a:alphaModFix/>
          </a:blip>
          <a:srcRect/>
          <a:stretch/>
        </p:blipFill>
        <p:spPr>
          <a:xfrm>
            <a:off x="6551219" y="41116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6" name="Google Shape;21716;p475"/>
          <p:cNvPicPr preferRelativeResize="0"/>
          <p:nvPr/>
        </p:nvPicPr>
        <p:blipFill rotWithShape="1">
          <a:blip r:embed="rId89">
            <a:alphaModFix/>
          </a:blip>
          <a:srcRect/>
          <a:stretch/>
        </p:blipFill>
        <p:spPr>
          <a:xfrm>
            <a:off x="7267361" y="411164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7" name="Google Shape;21717;p475"/>
          <p:cNvPicPr preferRelativeResize="0"/>
          <p:nvPr/>
        </p:nvPicPr>
        <p:blipFill rotWithShape="1">
          <a:blip r:embed="rId90">
            <a:alphaModFix/>
          </a:blip>
          <a:srcRect/>
          <a:stretch/>
        </p:blipFill>
        <p:spPr>
          <a:xfrm>
            <a:off x="8026360" y="416292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8" name="Google Shape;21718;p475"/>
          <p:cNvPicPr preferRelativeResize="0"/>
          <p:nvPr/>
        </p:nvPicPr>
        <p:blipFill rotWithShape="1">
          <a:blip r:embed="rId91">
            <a:alphaModFix/>
          </a:blip>
          <a:srcRect/>
          <a:stretch/>
        </p:blipFill>
        <p:spPr>
          <a:xfrm>
            <a:off x="8715223" y="416292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9" name="Google Shape;21719;p475"/>
          <p:cNvPicPr preferRelativeResize="0"/>
          <p:nvPr/>
        </p:nvPicPr>
        <p:blipFill rotWithShape="1">
          <a:blip r:embed="rId92">
            <a:alphaModFix/>
          </a:blip>
          <a:srcRect/>
          <a:stretch/>
        </p:blipFill>
        <p:spPr>
          <a:xfrm>
            <a:off x="9423900" y="416292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0" name="Google Shape;21720;p475"/>
          <p:cNvPicPr preferRelativeResize="0"/>
          <p:nvPr/>
        </p:nvPicPr>
        <p:blipFill rotWithShape="1">
          <a:blip r:embed="rId93">
            <a:alphaModFix/>
          </a:blip>
          <a:srcRect/>
          <a:stretch/>
        </p:blipFill>
        <p:spPr>
          <a:xfrm>
            <a:off x="10172671" y="415872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1" name="Google Shape;21721;p475"/>
          <p:cNvPicPr preferRelativeResize="0"/>
          <p:nvPr/>
        </p:nvPicPr>
        <p:blipFill rotWithShape="1">
          <a:blip r:embed="rId94">
            <a:alphaModFix/>
          </a:blip>
          <a:srcRect/>
          <a:stretch/>
        </p:blipFill>
        <p:spPr>
          <a:xfrm>
            <a:off x="1517148" y="487021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2" name="Google Shape;21722;p475"/>
          <p:cNvPicPr preferRelativeResize="0"/>
          <p:nvPr/>
        </p:nvPicPr>
        <p:blipFill rotWithShape="1">
          <a:blip r:embed="rId95">
            <a:alphaModFix/>
          </a:blip>
          <a:srcRect/>
          <a:stretch/>
        </p:blipFill>
        <p:spPr>
          <a:xfrm>
            <a:off x="2238106" y="487420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3" name="Google Shape;21723;p475"/>
          <p:cNvPicPr preferRelativeResize="0"/>
          <p:nvPr/>
        </p:nvPicPr>
        <p:blipFill rotWithShape="1">
          <a:blip r:embed="rId96">
            <a:alphaModFix/>
          </a:blip>
          <a:srcRect/>
          <a:stretch/>
        </p:blipFill>
        <p:spPr>
          <a:xfrm>
            <a:off x="2967503" y="487518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4" name="Google Shape;21724;p475"/>
          <p:cNvPicPr preferRelativeResize="0"/>
          <p:nvPr/>
        </p:nvPicPr>
        <p:blipFill rotWithShape="1">
          <a:blip r:embed="rId97">
            <a:alphaModFix/>
          </a:blip>
          <a:srcRect/>
          <a:stretch/>
        </p:blipFill>
        <p:spPr>
          <a:xfrm>
            <a:off x="3675036" y="486172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5" name="Google Shape;21725;p475"/>
          <p:cNvPicPr preferRelativeResize="0"/>
          <p:nvPr/>
        </p:nvPicPr>
        <p:blipFill rotWithShape="1">
          <a:blip r:embed="rId98">
            <a:alphaModFix/>
          </a:blip>
          <a:srcRect/>
          <a:stretch/>
        </p:blipFill>
        <p:spPr>
          <a:xfrm>
            <a:off x="4393501" y="486172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6" name="Google Shape;21726;p475"/>
          <p:cNvPicPr preferRelativeResize="0"/>
          <p:nvPr/>
        </p:nvPicPr>
        <p:blipFill rotWithShape="1">
          <a:blip r:embed="rId99">
            <a:alphaModFix/>
          </a:blip>
          <a:srcRect/>
          <a:stretch/>
        </p:blipFill>
        <p:spPr>
          <a:xfrm>
            <a:off x="5111966" y="486172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7" name="Google Shape;21727;p475"/>
          <p:cNvPicPr preferRelativeResize="0"/>
          <p:nvPr/>
        </p:nvPicPr>
        <p:blipFill rotWithShape="1">
          <a:blip r:embed="rId100">
            <a:alphaModFix/>
          </a:blip>
          <a:srcRect/>
          <a:stretch/>
        </p:blipFill>
        <p:spPr>
          <a:xfrm>
            <a:off x="5843996" y="487420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8" name="Google Shape;21728;p475"/>
          <p:cNvPicPr preferRelativeResize="0"/>
          <p:nvPr/>
        </p:nvPicPr>
        <p:blipFill rotWithShape="1">
          <a:blip r:embed="rId101">
            <a:alphaModFix/>
          </a:blip>
          <a:srcRect/>
          <a:stretch/>
        </p:blipFill>
        <p:spPr>
          <a:xfrm>
            <a:off x="6544445" y="4861239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9" name="Google Shape;21729;p475"/>
          <p:cNvPicPr preferRelativeResize="0"/>
          <p:nvPr/>
        </p:nvPicPr>
        <p:blipFill rotWithShape="1">
          <a:blip r:embed="rId102">
            <a:alphaModFix/>
          </a:blip>
          <a:srcRect/>
          <a:stretch/>
        </p:blipFill>
        <p:spPr>
          <a:xfrm>
            <a:off x="7277189" y="486172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0" name="Google Shape;21730;p475"/>
          <p:cNvPicPr preferRelativeResize="0"/>
          <p:nvPr/>
        </p:nvPicPr>
        <p:blipFill rotWithShape="1">
          <a:blip r:embed="rId103">
            <a:alphaModFix/>
          </a:blip>
          <a:srcRect/>
          <a:stretch/>
        </p:blipFill>
        <p:spPr>
          <a:xfrm>
            <a:off x="7997866" y="487420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1" name="Google Shape;21731;p475"/>
          <p:cNvPicPr preferRelativeResize="0"/>
          <p:nvPr/>
        </p:nvPicPr>
        <p:blipFill rotWithShape="1">
          <a:blip r:embed="rId104">
            <a:alphaModFix/>
          </a:blip>
          <a:srcRect/>
          <a:stretch/>
        </p:blipFill>
        <p:spPr>
          <a:xfrm>
            <a:off x="8728698" y="487267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2" name="Google Shape;21732;p475"/>
          <p:cNvPicPr preferRelativeResize="0"/>
          <p:nvPr/>
        </p:nvPicPr>
        <p:blipFill rotWithShape="1">
          <a:blip r:embed="rId105">
            <a:alphaModFix/>
          </a:blip>
          <a:srcRect/>
          <a:stretch/>
        </p:blipFill>
        <p:spPr>
          <a:xfrm>
            <a:off x="9458561" y="487857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3" name="Google Shape;21733;p475"/>
          <p:cNvPicPr preferRelativeResize="0"/>
          <p:nvPr/>
        </p:nvPicPr>
        <p:blipFill rotWithShape="1">
          <a:blip r:embed="rId106">
            <a:alphaModFix/>
          </a:blip>
          <a:srcRect/>
          <a:stretch/>
        </p:blipFill>
        <p:spPr>
          <a:xfrm>
            <a:off x="10150853" y="486172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4" name="Google Shape;21734;p475"/>
          <p:cNvPicPr preferRelativeResize="0"/>
          <p:nvPr/>
        </p:nvPicPr>
        <p:blipFill rotWithShape="1">
          <a:blip r:embed="rId107">
            <a:alphaModFix/>
          </a:blip>
          <a:srcRect/>
          <a:stretch/>
        </p:blipFill>
        <p:spPr>
          <a:xfrm>
            <a:off x="10891754" y="486172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5" name="Google Shape;21735;p475"/>
          <p:cNvPicPr preferRelativeResize="0"/>
          <p:nvPr/>
        </p:nvPicPr>
        <p:blipFill rotWithShape="1">
          <a:blip r:embed="rId108">
            <a:alphaModFix/>
          </a:blip>
          <a:srcRect/>
          <a:stretch/>
        </p:blipFill>
        <p:spPr>
          <a:xfrm>
            <a:off x="816266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6" name="Google Shape;21736;p475"/>
          <p:cNvPicPr preferRelativeResize="0"/>
          <p:nvPr/>
        </p:nvPicPr>
        <p:blipFill rotWithShape="1">
          <a:blip r:embed="rId109">
            <a:alphaModFix/>
          </a:blip>
          <a:srcRect/>
          <a:stretch/>
        </p:blipFill>
        <p:spPr>
          <a:xfrm>
            <a:off x="1512624" y="557242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7" name="Google Shape;21737;p475"/>
          <p:cNvPicPr preferRelativeResize="0"/>
          <p:nvPr/>
        </p:nvPicPr>
        <p:blipFill rotWithShape="1">
          <a:blip r:embed="rId110">
            <a:alphaModFix/>
          </a:blip>
          <a:srcRect/>
          <a:stretch/>
        </p:blipFill>
        <p:spPr>
          <a:xfrm>
            <a:off x="2243650" y="557706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8" name="Google Shape;21738;p475"/>
          <p:cNvPicPr preferRelativeResize="0"/>
          <p:nvPr/>
        </p:nvPicPr>
        <p:blipFill rotWithShape="1">
          <a:blip r:embed="rId111">
            <a:alphaModFix/>
          </a:blip>
          <a:srcRect/>
          <a:stretch/>
        </p:blipFill>
        <p:spPr>
          <a:xfrm>
            <a:off x="2963790" y="557706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9" name="Google Shape;21739;p475"/>
          <p:cNvPicPr preferRelativeResize="0"/>
          <p:nvPr/>
        </p:nvPicPr>
        <p:blipFill rotWithShape="1">
          <a:blip r:embed="rId112">
            <a:alphaModFix/>
          </a:blip>
          <a:srcRect/>
          <a:stretch/>
        </p:blipFill>
        <p:spPr>
          <a:xfrm>
            <a:off x="3671034" y="5582823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0" name="Google Shape;21740;p475"/>
          <p:cNvPicPr preferRelativeResize="0"/>
          <p:nvPr/>
        </p:nvPicPr>
        <p:blipFill rotWithShape="1">
          <a:blip r:embed="rId113">
            <a:alphaModFix/>
          </a:blip>
          <a:srcRect/>
          <a:stretch/>
        </p:blipFill>
        <p:spPr>
          <a:xfrm>
            <a:off x="4443725" y="557706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1" name="Google Shape;21741;p475"/>
          <p:cNvPicPr preferRelativeResize="0"/>
          <p:nvPr/>
        </p:nvPicPr>
        <p:blipFill rotWithShape="1">
          <a:blip r:embed="rId114">
            <a:alphaModFix/>
          </a:blip>
          <a:srcRect/>
          <a:stretch/>
        </p:blipFill>
        <p:spPr>
          <a:xfrm>
            <a:off x="5111966" y="5577065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2" name="Google Shape;21742;p475"/>
          <p:cNvPicPr preferRelativeResize="0"/>
          <p:nvPr/>
        </p:nvPicPr>
        <p:blipFill rotWithShape="1">
          <a:blip r:embed="rId115">
            <a:alphaModFix/>
          </a:blip>
          <a:srcRect/>
          <a:stretch/>
        </p:blipFill>
        <p:spPr>
          <a:xfrm>
            <a:off x="5830431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3" name="Google Shape;21743;p475"/>
          <p:cNvPicPr preferRelativeResize="0"/>
          <p:nvPr/>
        </p:nvPicPr>
        <p:blipFill rotWithShape="1">
          <a:blip r:embed="rId116">
            <a:alphaModFix/>
          </a:blip>
          <a:srcRect/>
          <a:stretch/>
        </p:blipFill>
        <p:spPr>
          <a:xfrm>
            <a:off x="6546592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4" name="Google Shape;21744;p475"/>
          <p:cNvPicPr preferRelativeResize="0"/>
          <p:nvPr/>
        </p:nvPicPr>
        <p:blipFill rotWithShape="1">
          <a:blip r:embed="rId117">
            <a:alphaModFix/>
          </a:blip>
          <a:srcRect/>
          <a:stretch/>
        </p:blipFill>
        <p:spPr>
          <a:xfrm>
            <a:off x="7277189" y="556908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5" name="Google Shape;21745;p475"/>
          <p:cNvPicPr preferRelativeResize="0"/>
          <p:nvPr/>
        </p:nvPicPr>
        <p:blipFill rotWithShape="1">
          <a:blip r:embed="rId118">
            <a:alphaModFix/>
          </a:blip>
          <a:srcRect/>
          <a:stretch/>
        </p:blipFill>
        <p:spPr>
          <a:xfrm>
            <a:off x="7987068" y="55854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6" name="Google Shape;21746;p475"/>
          <p:cNvPicPr preferRelativeResize="0"/>
          <p:nvPr/>
        </p:nvPicPr>
        <p:blipFill rotWithShape="1">
          <a:blip r:embed="rId119">
            <a:alphaModFix/>
          </a:blip>
          <a:srcRect/>
          <a:stretch/>
        </p:blipFill>
        <p:spPr>
          <a:xfrm>
            <a:off x="8726155" y="557935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7" name="Google Shape;21747;p475"/>
          <p:cNvPicPr preferRelativeResize="0"/>
          <p:nvPr/>
        </p:nvPicPr>
        <p:blipFill rotWithShape="1">
          <a:blip r:embed="rId120">
            <a:alphaModFix/>
          </a:blip>
          <a:srcRect/>
          <a:stretch/>
        </p:blipFill>
        <p:spPr>
          <a:xfrm>
            <a:off x="9421694" y="5594220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8" name="Google Shape;21748;p475"/>
          <p:cNvPicPr preferRelativeResize="0"/>
          <p:nvPr/>
        </p:nvPicPr>
        <p:blipFill rotWithShape="1">
          <a:blip r:embed="rId121">
            <a:alphaModFix/>
          </a:blip>
          <a:srcRect/>
          <a:stretch/>
        </p:blipFill>
        <p:spPr>
          <a:xfrm>
            <a:off x="10159973" y="560257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9" name="Google Shape;21749;p475"/>
          <p:cNvPicPr preferRelativeResize="0"/>
          <p:nvPr/>
        </p:nvPicPr>
        <p:blipFill rotWithShape="1">
          <a:blip r:embed="rId122">
            <a:alphaModFix/>
          </a:blip>
          <a:srcRect/>
          <a:stretch/>
        </p:blipFill>
        <p:spPr>
          <a:xfrm>
            <a:off x="10891754" y="5608337"/>
            <a:ext cx="487688" cy="487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54" name="Google Shape;21754;p4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198" y="68165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55" name="Google Shape;21755;p4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2624" y="68165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56" name="Google Shape;21756;p4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3650" y="68165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57" name="Google Shape;21757;p47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63790" y="68165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58" name="Google Shape;21758;p47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71034" y="68165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59" name="Google Shape;21759;p47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39418" y="68165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0" name="Google Shape;21760;p47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11966" y="67541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1" name="Google Shape;21761;p47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28519" y="675416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2" name="Google Shape;21762;p47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546592" y="67541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3" name="Google Shape;21763;p47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77189" y="67541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4" name="Google Shape;21764;p47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87068" y="67541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5" name="Google Shape;21765;p47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696947" y="67541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6" name="Google Shape;21766;p47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421694" y="67541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7" name="Google Shape;21767;p47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159973" y="67541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8" name="Google Shape;21768;p47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904782" y="67541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69" name="Google Shape;21769;p47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27198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0" name="Google Shape;21770;p47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512624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1" name="Google Shape;21771;p47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243650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2" name="Google Shape;21772;p47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2963790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3" name="Google Shape;21773;p47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671034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4" name="Google Shape;21774;p47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427342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5" name="Google Shape;21775;p476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111966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6" name="Google Shape;21776;p47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5830431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7" name="Google Shape;21777;p476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553516" y="1385189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8" name="Google Shape;21778;p47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7277189" y="138518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79" name="Google Shape;21779;p476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956605" y="137894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0" name="Google Shape;21780;p476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695932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1" name="Google Shape;21781;p476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9415690" y="138710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2" name="Google Shape;21782;p476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0151565" y="137894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3" name="Google Shape;21783;p476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0891754" y="137894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4" name="Google Shape;21784;p476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827198" y="211062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5" name="Google Shape;21785;p476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512624" y="211062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6" name="Google Shape;21786;p476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2243650" y="211062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7" name="Google Shape;21787;p476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2963790" y="211062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8" name="Google Shape;21788;p476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3671034" y="210342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89" name="Google Shape;21789;p476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4439418" y="211062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0" name="Google Shape;21790;p476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5111966" y="2098786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1" name="Google Shape;21791;p476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5828519" y="209687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2" name="Google Shape;21792;p476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6546592" y="209687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3" name="Google Shape;21793;p476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7295459" y="209496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4" name="Google Shape;21794;p476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7981996" y="2094962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5" name="Google Shape;21795;p476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8708958" y="209496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6" name="Google Shape;21796;p476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427615" y="209496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7" name="Google Shape;21797;p476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10159973" y="209496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8" name="Google Shape;21798;p476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10871323" y="211062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99" name="Google Shape;21799;p476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859365" y="27804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0" name="Google Shape;21800;p476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1512624" y="2778579"/>
            <a:ext cx="489600" cy="4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1" name="Google Shape;21801;p476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2243650" y="278049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2" name="Google Shape;21802;p476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2961924" y="277857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3" name="Google Shape;21803;p476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3667447" y="277857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4" name="Google Shape;21804;p476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4427342" y="277857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5" name="Google Shape;21805;p476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5111966" y="2778579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6" name="Google Shape;21806;p476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5826653" y="2768318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7" name="Google Shape;21807;p476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6541340" y="2781520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8" name="Google Shape;21808;p476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7295459" y="276736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09" name="Google Shape;21809;p476"/>
          <p:cNvPicPr preferRelativeResize="0"/>
          <p:nvPr/>
        </p:nvPicPr>
        <p:blipFill rotWithShape="1">
          <a:blip r:embed="rId58">
            <a:alphaModFix/>
          </a:blip>
          <a:srcRect/>
          <a:stretch/>
        </p:blipFill>
        <p:spPr>
          <a:xfrm>
            <a:off x="7976695" y="276736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0" name="Google Shape;21810;p476"/>
          <p:cNvPicPr preferRelativeResize="0"/>
          <p:nvPr/>
        </p:nvPicPr>
        <p:blipFill rotWithShape="1">
          <a:blip r:embed="rId59">
            <a:alphaModFix/>
          </a:blip>
          <a:srcRect/>
          <a:stretch/>
        </p:blipFill>
        <p:spPr>
          <a:xfrm>
            <a:off x="8703086" y="276736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1" name="Google Shape;21811;p476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9415233" y="276736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2" name="Google Shape;21812;p476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10159973" y="276736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3" name="Google Shape;21813;p476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10903581" y="2782014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4" name="Google Shape;21814;p476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830950" y="3473590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5" name="Google Shape;21815;p476"/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1512624" y="3473590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6" name="Google Shape;21816;p476"/>
          <p:cNvPicPr preferRelativeResize="0"/>
          <p:nvPr/>
        </p:nvPicPr>
        <p:blipFill rotWithShape="1">
          <a:blip r:embed="rId65">
            <a:alphaModFix/>
          </a:blip>
          <a:srcRect/>
          <a:stretch/>
        </p:blipFill>
        <p:spPr>
          <a:xfrm>
            <a:off x="2243650" y="3473590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7" name="Google Shape;21817;p476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2961924" y="3479062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8" name="Google Shape;21818;p476"/>
          <p:cNvPicPr preferRelativeResize="0"/>
          <p:nvPr/>
        </p:nvPicPr>
        <p:blipFill rotWithShape="1">
          <a:blip r:embed="rId67">
            <a:alphaModFix/>
          </a:blip>
          <a:srcRect/>
          <a:stretch/>
        </p:blipFill>
        <p:spPr>
          <a:xfrm>
            <a:off x="3692950" y="349490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19" name="Google Shape;21819;p476"/>
          <p:cNvPicPr preferRelativeResize="0"/>
          <p:nvPr/>
        </p:nvPicPr>
        <p:blipFill rotWithShape="1">
          <a:blip r:embed="rId68">
            <a:alphaModFix/>
          </a:blip>
          <a:srcRect/>
          <a:stretch/>
        </p:blipFill>
        <p:spPr>
          <a:xfrm>
            <a:off x="4444159" y="3480021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20" name="Google Shape;21820;p476"/>
          <p:cNvPicPr preferRelativeResize="0"/>
          <p:nvPr/>
        </p:nvPicPr>
        <p:blipFill rotWithShape="1">
          <a:blip r:embed="rId69">
            <a:alphaModFix/>
          </a:blip>
          <a:srcRect/>
          <a:stretch/>
        </p:blipFill>
        <p:spPr>
          <a:xfrm>
            <a:off x="5199854" y="349490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21" name="Google Shape;21821;p476"/>
          <p:cNvPicPr preferRelativeResize="0"/>
          <p:nvPr/>
        </p:nvPicPr>
        <p:blipFill rotWithShape="1">
          <a:blip r:embed="rId70">
            <a:alphaModFix/>
          </a:blip>
          <a:srcRect/>
          <a:stretch/>
        </p:blipFill>
        <p:spPr>
          <a:xfrm>
            <a:off x="5830431" y="349490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22" name="Google Shape;21822;p476"/>
          <p:cNvPicPr preferRelativeResize="0"/>
          <p:nvPr/>
        </p:nvPicPr>
        <p:blipFill rotWithShape="1">
          <a:blip r:embed="rId71">
            <a:alphaModFix/>
          </a:blip>
          <a:srcRect/>
          <a:stretch/>
        </p:blipFill>
        <p:spPr>
          <a:xfrm>
            <a:off x="6549784" y="3494907"/>
            <a:ext cx="487688" cy="48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23" name="Google Shape;21823;p476"/>
          <p:cNvPicPr preferRelativeResize="0"/>
          <p:nvPr/>
        </p:nvPicPr>
        <p:blipFill rotWithShape="1">
          <a:blip r:embed="rId72">
            <a:alphaModFix/>
          </a:blip>
          <a:srcRect/>
          <a:stretch/>
        </p:blipFill>
        <p:spPr>
          <a:xfrm>
            <a:off x="7295459" y="3480021"/>
            <a:ext cx="487688" cy="487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8" name="Google Shape;21828;p477"/>
          <p:cNvSpPr txBox="1"/>
          <p:nvPr/>
        </p:nvSpPr>
        <p:spPr>
          <a:xfrm>
            <a:off x="3182710" y="2019449"/>
            <a:ext cx="5826579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8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GENERAL ICONS</a:t>
            </a:r>
            <a:endParaRPr sz="88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5"/>
          <p:cNvSpPr txBox="1">
            <a:spLocks noGrp="1"/>
          </p:cNvSpPr>
          <p:nvPr>
            <p:ph type="title" idx="4294967295"/>
          </p:nvPr>
        </p:nvSpPr>
        <p:spPr>
          <a:xfrm>
            <a:off x="0" y="423564"/>
            <a:ext cx="12192000" cy="88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 Black"/>
              <a:buNone/>
            </a:pPr>
            <a:r>
              <a:rPr lang="en-MY" sz="440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Our people</a:t>
            </a:r>
            <a:endParaRPr sz="44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7" name="Google Shape;377;p45"/>
          <p:cNvSpPr txBox="1">
            <a:spLocks noGrp="1"/>
          </p:cNvSpPr>
          <p:nvPr>
            <p:ph type="subTitle" idx="4294967295"/>
          </p:nvPr>
        </p:nvSpPr>
        <p:spPr>
          <a:xfrm>
            <a:off x="0" y="1080912"/>
            <a:ext cx="12188825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MY" sz="2000" b="0" i="0" u="none" strike="noStrike" cap="none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Good employees are more important than good customers</a:t>
            </a:r>
            <a:endParaRPr sz="20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78" name="Google Shape;378;p45"/>
          <p:cNvSpPr/>
          <p:nvPr/>
        </p:nvSpPr>
        <p:spPr>
          <a:xfrm>
            <a:off x="3174" y="2135957"/>
            <a:ext cx="12188826" cy="308746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" name="Google Shape;111;p21">
            <a:extLst>
              <a:ext uri="{FF2B5EF4-FFF2-40B4-BE49-F238E27FC236}">
                <a16:creationId xmlns:a16="http://schemas.microsoft.com/office/drawing/2014/main" id="{C81F9D12-9DF0-4E26-9B3D-8267AB7F297A}"/>
              </a:ext>
            </a:extLst>
          </p:cNvPr>
          <p:cNvSpPr/>
          <p:nvPr/>
        </p:nvSpPr>
        <p:spPr>
          <a:xfrm>
            <a:off x="311603" y="2459559"/>
            <a:ext cx="11568794" cy="3087464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379" name="Google Shape;379;p45"/>
          <p:cNvGrpSpPr/>
          <p:nvPr/>
        </p:nvGrpSpPr>
        <p:grpSpPr>
          <a:xfrm>
            <a:off x="870855" y="2658780"/>
            <a:ext cx="4691744" cy="1882243"/>
            <a:chOff x="9540602" y="1603146"/>
            <a:chExt cx="6309504" cy="1882243"/>
          </a:xfrm>
        </p:grpSpPr>
        <p:sp>
          <p:nvSpPr>
            <p:cNvPr id="380" name="Google Shape;380;p45"/>
            <p:cNvSpPr/>
            <p:nvPr/>
          </p:nvSpPr>
          <p:spPr>
            <a:xfrm>
              <a:off x="9540602" y="1603146"/>
              <a:ext cx="6309504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sz="660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People</a:t>
              </a:r>
              <a:endParaRPr sz="66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81" name="Google Shape;381;p45"/>
            <p:cNvSpPr/>
            <p:nvPr/>
          </p:nvSpPr>
          <p:spPr>
            <a:xfrm>
              <a:off x="9768714" y="2682092"/>
              <a:ext cx="5951459" cy="80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sz="1400" dirty="0">
                  <a:solidFill>
                    <a:schemeClr val="lt1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Engagement and retention of the talented ones is a goal. We hire people for attitude and competences.</a:t>
              </a:r>
              <a:endParaRPr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cxnSp>
        <p:nvCxnSpPr>
          <p:cNvPr id="382" name="Google Shape;382;p45"/>
          <p:cNvCxnSpPr/>
          <p:nvPr/>
        </p:nvCxnSpPr>
        <p:spPr>
          <a:xfrm>
            <a:off x="1040479" y="3679689"/>
            <a:ext cx="4425502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49803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EAAB2AC0-E203-40F7-85A7-B7EEEDD66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070" y="2732632"/>
            <a:ext cx="3367314" cy="189411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2863B98-B48A-4D65-8BDB-5A53F9E064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62807" y="5547023"/>
            <a:ext cx="3317590" cy="1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9138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36" name="Google Shape;21836;p478"/>
          <p:cNvGrpSpPr/>
          <p:nvPr/>
        </p:nvGrpSpPr>
        <p:grpSpPr>
          <a:xfrm>
            <a:off x="4963890" y="2413001"/>
            <a:ext cx="863600" cy="863600"/>
            <a:chOff x="4397828" y="1770743"/>
            <a:chExt cx="863600" cy="863600"/>
          </a:xfrm>
          <a:solidFill>
            <a:srgbClr val="006BA6"/>
          </a:solidFill>
        </p:grpSpPr>
        <p:sp>
          <p:nvSpPr>
            <p:cNvPr id="21837" name="Google Shape;21837;p478"/>
            <p:cNvSpPr/>
            <p:nvPr/>
          </p:nvSpPr>
          <p:spPr>
            <a:xfrm>
              <a:off x="4397828" y="177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38" name="Google Shape;21838;p478"/>
            <p:cNvSpPr/>
            <p:nvPr/>
          </p:nvSpPr>
          <p:spPr>
            <a:xfrm>
              <a:off x="4648653" y="2021568"/>
              <a:ext cx="361950" cy="361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0526" y="69473"/>
                  </a:moveTo>
                  <a:lnTo>
                    <a:pt x="50526" y="69473"/>
                  </a:lnTo>
                  <a:lnTo>
                    <a:pt x="59999" y="77894"/>
                  </a:lnTo>
                  <a:lnTo>
                    <a:pt x="68421" y="85263"/>
                  </a:lnTo>
                  <a:lnTo>
                    <a:pt x="72631" y="87368"/>
                  </a:lnTo>
                  <a:lnTo>
                    <a:pt x="76842" y="88421"/>
                  </a:lnTo>
                  <a:lnTo>
                    <a:pt x="80000" y="88421"/>
                  </a:lnTo>
                  <a:lnTo>
                    <a:pt x="82105" y="87368"/>
                  </a:lnTo>
                  <a:lnTo>
                    <a:pt x="82105" y="87368"/>
                  </a:lnTo>
                  <a:lnTo>
                    <a:pt x="87368" y="82105"/>
                  </a:lnTo>
                  <a:lnTo>
                    <a:pt x="90526" y="80000"/>
                  </a:lnTo>
                  <a:lnTo>
                    <a:pt x="93684" y="78947"/>
                  </a:lnTo>
                  <a:lnTo>
                    <a:pt x="96842" y="78947"/>
                  </a:lnTo>
                  <a:lnTo>
                    <a:pt x="101052" y="80000"/>
                  </a:lnTo>
                  <a:lnTo>
                    <a:pt x="106315" y="82105"/>
                  </a:lnTo>
                  <a:lnTo>
                    <a:pt x="111578" y="86315"/>
                  </a:lnTo>
                  <a:lnTo>
                    <a:pt x="111578" y="86315"/>
                  </a:lnTo>
                  <a:lnTo>
                    <a:pt x="116842" y="91578"/>
                  </a:lnTo>
                  <a:lnTo>
                    <a:pt x="119999" y="95789"/>
                  </a:lnTo>
                  <a:lnTo>
                    <a:pt x="119999" y="99999"/>
                  </a:lnTo>
                  <a:lnTo>
                    <a:pt x="119999" y="104210"/>
                  </a:lnTo>
                  <a:lnTo>
                    <a:pt x="117894" y="107368"/>
                  </a:lnTo>
                  <a:lnTo>
                    <a:pt x="114736" y="111578"/>
                  </a:lnTo>
                  <a:lnTo>
                    <a:pt x="108421" y="116842"/>
                  </a:lnTo>
                  <a:lnTo>
                    <a:pt x="108421" y="116842"/>
                  </a:lnTo>
                  <a:lnTo>
                    <a:pt x="104210" y="119999"/>
                  </a:lnTo>
                  <a:lnTo>
                    <a:pt x="97894" y="119999"/>
                  </a:lnTo>
                  <a:lnTo>
                    <a:pt x="89473" y="119999"/>
                  </a:lnTo>
                  <a:lnTo>
                    <a:pt x="80000" y="116842"/>
                  </a:lnTo>
                  <a:lnTo>
                    <a:pt x="69473" y="111578"/>
                  </a:lnTo>
                  <a:lnTo>
                    <a:pt x="58947" y="105263"/>
                  </a:lnTo>
                  <a:lnTo>
                    <a:pt x="46315" y="96842"/>
                  </a:lnTo>
                  <a:lnTo>
                    <a:pt x="34736" y="85263"/>
                  </a:lnTo>
                  <a:lnTo>
                    <a:pt x="34736" y="85263"/>
                  </a:lnTo>
                  <a:lnTo>
                    <a:pt x="23157" y="73684"/>
                  </a:lnTo>
                  <a:lnTo>
                    <a:pt x="14736" y="61052"/>
                  </a:lnTo>
                  <a:lnTo>
                    <a:pt x="8421" y="50526"/>
                  </a:lnTo>
                  <a:lnTo>
                    <a:pt x="3157" y="40000"/>
                  </a:lnTo>
                  <a:lnTo>
                    <a:pt x="0" y="30526"/>
                  </a:lnTo>
                  <a:lnTo>
                    <a:pt x="0" y="22105"/>
                  </a:lnTo>
                  <a:lnTo>
                    <a:pt x="0" y="15789"/>
                  </a:lnTo>
                  <a:lnTo>
                    <a:pt x="3157" y="11578"/>
                  </a:lnTo>
                  <a:lnTo>
                    <a:pt x="3157" y="11578"/>
                  </a:lnTo>
                  <a:lnTo>
                    <a:pt x="8421" y="5263"/>
                  </a:lnTo>
                  <a:lnTo>
                    <a:pt x="12631" y="2105"/>
                  </a:lnTo>
                  <a:lnTo>
                    <a:pt x="15789" y="0"/>
                  </a:lnTo>
                  <a:lnTo>
                    <a:pt x="20000" y="0"/>
                  </a:lnTo>
                  <a:lnTo>
                    <a:pt x="24210" y="0"/>
                  </a:lnTo>
                  <a:lnTo>
                    <a:pt x="28421" y="3157"/>
                  </a:lnTo>
                  <a:lnTo>
                    <a:pt x="33684" y="8421"/>
                  </a:lnTo>
                  <a:lnTo>
                    <a:pt x="33684" y="8421"/>
                  </a:lnTo>
                  <a:lnTo>
                    <a:pt x="37894" y="13684"/>
                  </a:lnTo>
                  <a:lnTo>
                    <a:pt x="40000" y="18947"/>
                  </a:lnTo>
                  <a:lnTo>
                    <a:pt x="41052" y="23157"/>
                  </a:lnTo>
                  <a:lnTo>
                    <a:pt x="41052" y="26315"/>
                  </a:lnTo>
                  <a:lnTo>
                    <a:pt x="40000" y="29473"/>
                  </a:lnTo>
                  <a:lnTo>
                    <a:pt x="37894" y="32631"/>
                  </a:lnTo>
                  <a:lnTo>
                    <a:pt x="32631" y="37894"/>
                  </a:lnTo>
                  <a:lnTo>
                    <a:pt x="32631" y="37894"/>
                  </a:lnTo>
                  <a:lnTo>
                    <a:pt x="31578" y="40000"/>
                  </a:lnTo>
                  <a:lnTo>
                    <a:pt x="31578" y="43157"/>
                  </a:lnTo>
                  <a:lnTo>
                    <a:pt x="32631" y="47368"/>
                  </a:lnTo>
                  <a:lnTo>
                    <a:pt x="34736" y="51578"/>
                  </a:lnTo>
                  <a:lnTo>
                    <a:pt x="42105" y="59999"/>
                  </a:lnTo>
                  <a:lnTo>
                    <a:pt x="50526" y="69473"/>
                  </a:lnTo>
                  <a:lnTo>
                    <a:pt x="50526" y="6947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39" name="Google Shape;21839;p478"/>
            <p:cNvSpPr/>
            <p:nvPr/>
          </p:nvSpPr>
          <p:spPr>
            <a:xfrm>
              <a:off x="4867728" y="2081893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615"/>
                  </a:moveTo>
                  <a:lnTo>
                    <a:pt x="0" y="4615"/>
                  </a:lnTo>
                  <a:lnTo>
                    <a:pt x="23076" y="0"/>
                  </a:lnTo>
                  <a:lnTo>
                    <a:pt x="50769" y="0"/>
                  </a:lnTo>
                  <a:lnTo>
                    <a:pt x="73846" y="9230"/>
                  </a:lnTo>
                  <a:lnTo>
                    <a:pt x="96923" y="23076"/>
                  </a:lnTo>
                  <a:lnTo>
                    <a:pt x="96923" y="23076"/>
                  </a:lnTo>
                  <a:lnTo>
                    <a:pt x="110769" y="46153"/>
                  </a:lnTo>
                  <a:lnTo>
                    <a:pt x="120000" y="69230"/>
                  </a:lnTo>
                  <a:lnTo>
                    <a:pt x="120000" y="92307"/>
                  </a:lnTo>
                  <a:lnTo>
                    <a:pt x="115384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40" name="Google Shape;21840;p478"/>
            <p:cNvSpPr/>
            <p:nvPr/>
          </p:nvSpPr>
          <p:spPr>
            <a:xfrm>
              <a:off x="4842328" y="2021568"/>
              <a:ext cx="168275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923"/>
                  </a:moveTo>
                  <a:lnTo>
                    <a:pt x="0" y="6923"/>
                  </a:lnTo>
                  <a:lnTo>
                    <a:pt x="11320" y="2307"/>
                  </a:lnTo>
                  <a:lnTo>
                    <a:pt x="24905" y="0"/>
                  </a:lnTo>
                  <a:lnTo>
                    <a:pt x="36226" y="0"/>
                  </a:lnTo>
                  <a:lnTo>
                    <a:pt x="49811" y="0"/>
                  </a:lnTo>
                  <a:lnTo>
                    <a:pt x="61132" y="2307"/>
                  </a:lnTo>
                  <a:lnTo>
                    <a:pt x="74716" y="9230"/>
                  </a:lnTo>
                  <a:lnTo>
                    <a:pt x="86037" y="16153"/>
                  </a:lnTo>
                  <a:lnTo>
                    <a:pt x="95094" y="25384"/>
                  </a:lnTo>
                  <a:lnTo>
                    <a:pt x="95094" y="25384"/>
                  </a:lnTo>
                  <a:lnTo>
                    <a:pt x="104150" y="34615"/>
                  </a:lnTo>
                  <a:lnTo>
                    <a:pt x="110943" y="46153"/>
                  </a:lnTo>
                  <a:lnTo>
                    <a:pt x="115471" y="57692"/>
                  </a:lnTo>
                  <a:lnTo>
                    <a:pt x="120000" y="69230"/>
                  </a:lnTo>
                  <a:lnTo>
                    <a:pt x="120000" y="83076"/>
                  </a:lnTo>
                  <a:lnTo>
                    <a:pt x="120000" y="94615"/>
                  </a:lnTo>
                  <a:lnTo>
                    <a:pt x="117735" y="108461"/>
                  </a:lnTo>
                  <a:lnTo>
                    <a:pt x="115471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841" name="Google Shape;21841;p478"/>
          <p:cNvGrpSpPr/>
          <p:nvPr/>
        </p:nvGrpSpPr>
        <p:grpSpPr>
          <a:xfrm>
            <a:off x="2423890" y="3679826"/>
            <a:ext cx="863600" cy="863600"/>
            <a:chOff x="1857828" y="4310743"/>
            <a:chExt cx="863600" cy="863600"/>
          </a:xfrm>
          <a:solidFill>
            <a:srgbClr val="006BA6"/>
          </a:solidFill>
        </p:grpSpPr>
        <p:sp>
          <p:nvSpPr>
            <p:cNvPr id="21842" name="Google Shape;21842;p478"/>
            <p:cNvSpPr/>
            <p:nvPr/>
          </p:nvSpPr>
          <p:spPr>
            <a:xfrm>
              <a:off x="1857828" y="431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843" name="Google Shape;21843;p478"/>
            <p:cNvCxnSpPr/>
            <p:nvPr/>
          </p:nvCxnSpPr>
          <p:spPr>
            <a:xfrm rot="10800000">
              <a:off x="2337253" y="4742543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44" name="Google Shape;21844;p478"/>
            <p:cNvCxnSpPr/>
            <p:nvPr/>
          </p:nvCxnSpPr>
          <p:spPr>
            <a:xfrm flipH="1">
              <a:off x="2168978" y="4742543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845" name="Google Shape;21845;p478"/>
            <p:cNvSpPr/>
            <p:nvPr/>
          </p:nvSpPr>
          <p:spPr>
            <a:xfrm>
              <a:off x="2099128" y="4609193"/>
              <a:ext cx="381000" cy="26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8571"/>
                  </a:moveTo>
                  <a:lnTo>
                    <a:pt x="120000" y="108571"/>
                  </a:lnTo>
                  <a:lnTo>
                    <a:pt x="119000" y="112857"/>
                  </a:lnTo>
                  <a:lnTo>
                    <a:pt x="118000" y="117142"/>
                  </a:lnTo>
                  <a:lnTo>
                    <a:pt x="115000" y="118571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8571"/>
                  </a:lnTo>
                  <a:lnTo>
                    <a:pt x="2000" y="117142"/>
                  </a:lnTo>
                  <a:lnTo>
                    <a:pt x="1000" y="112857"/>
                  </a:lnTo>
                  <a:lnTo>
                    <a:pt x="0" y="108571"/>
                  </a:lnTo>
                  <a:lnTo>
                    <a:pt x="0" y="11428"/>
                  </a:lnTo>
                  <a:lnTo>
                    <a:pt x="0" y="11428"/>
                  </a:lnTo>
                  <a:lnTo>
                    <a:pt x="1000" y="7142"/>
                  </a:lnTo>
                  <a:lnTo>
                    <a:pt x="2000" y="2857"/>
                  </a:lnTo>
                  <a:lnTo>
                    <a:pt x="5000" y="1428"/>
                  </a:lnTo>
                  <a:lnTo>
                    <a:pt x="8000" y="0"/>
                  </a:lnTo>
                  <a:lnTo>
                    <a:pt x="112000" y="0"/>
                  </a:lnTo>
                  <a:lnTo>
                    <a:pt x="112000" y="0"/>
                  </a:lnTo>
                  <a:lnTo>
                    <a:pt x="115000" y="1428"/>
                  </a:lnTo>
                  <a:lnTo>
                    <a:pt x="118000" y="2857"/>
                  </a:lnTo>
                  <a:lnTo>
                    <a:pt x="119000" y="7142"/>
                  </a:lnTo>
                  <a:lnTo>
                    <a:pt x="120000" y="11428"/>
                  </a:lnTo>
                  <a:lnTo>
                    <a:pt x="120000" y="10857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46" name="Google Shape;21846;p478"/>
            <p:cNvSpPr/>
            <p:nvPr/>
          </p:nvSpPr>
          <p:spPr>
            <a:xfrm>
              <a:off x="2115003" y="4628243"/>
              <a:ext cx="349250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847" name="Google Shape;21847;p478"/>
          <p:cNvGrpSpPr/>
          <p:nvPr/>
        </p:nvGrpSpPr>
        <p:grpSpPr>
          <a:xfrm>
            <a:off x="1153890" y="3679826"/>
            <a:ext cx="863600" cy="863600"/>
            <a:chOff x="587828" y="4310743"/>
            <a:chExt cx="863600" cy="863600"/>
          </a:xfrm>
          <a:solidFill>
            <a:srgbClr val="006BA6"/>
          </a:solidFill>
        </p:grpSpPr>
        <p:sp>
          <p:nvSpPr>
            <p:cNvPr id="21848" name="Google Shape;21848;p478"/>
            <p:cNvSpPr/>
            <p:nvPr/>
          </p:nvSpPr>
          <p:spPr>
            <a:xfrm>
              <a:off x="587828" y="431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49" name="Google Shape;21849;p478"/>
            <p:cNvSpPr/>
            <p:nvPr/>
          </p:nvSpPr>
          <p:spPr>
            <a:xfrm>
              <a:off x="829128" y="4609193"/>
              <a:ext cx="381000" cy="26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8571"/>
                  </a:moveTo>
                  <a:lnTo>
                    <a:pt x="120000" y="108571"/>
                  </a:lnTo>
                  <a:lnTo>
                    <a:pt x="119000" y="112857"/>
                  </a:lnTo>
                  <a:lnTo>
                    <a:pt x="118000" y="117142"/>
                  </a:lnTo>
                  <a:lnTo>
                    <a:pt x="115000" y="118571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8571"/>
                  </a:lnTo>
                  <a:lnTo>
                    <a:pt x="2000" y="117142"/>
                  </a:lnTo>
                  <a:lnTo>
                    <a:pt x="1000" y="112857"/>
                  </a:lnTo>
                  <a:lnTo>
                    <a:pt x="0" y="108571"/>
                  </a:lnTo>
                  <a:lnTo>
                    <a:pt x="0" y="11428"/>
                  </a:lnTo>
                  <a:lnTo>
                    <a:pt x="0" y="11428"/>
                  </a:lnTo>
                  <a:lnTo>
                    <a:pt x="1000" y="7142"/>
                  </a:lnTo>
                  <a:lnTo>
                    <a:pt x="2000" y="2857"/>
                  </a:lnTo>
                  <a:lnTo>
                    <a:pt x="5000" y="1428"/>
                  </a:lnTo>
                  <a:lnTo>
                    <a:pt x="8000" y="0"/>
                  </a:lnTo>
                  <a:lnTo>
                    <a:pt x="112000" y="0"/>
                  </a:lnTo>
                  <a:lnTo>
                    <a:pt x="112000" y="0"/>
                  </a:lnTo>
                  <a:lnTo>
                    <a:pt x="115000" y="1428"/>
                  </a:lnTo>
                  <a:lnTo>
                    <a:pt x="118000" y="2857"/>
                  </a:lnTo>
                  <a:lnTo>
                    <a:pt x="119000" y="7142"/>
                  </a:lnTo>
                  <a:lnTo>
                    <a:pt x="120000" y="11428"/>
                  </a:lnTo>
                  <a:lnTo>
                    <a:pt x="120000" y="10857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50" name="Google Shape;21850;p478"/>
            <p:cNvSpPr/>
            <p:nvPr/>
          </p:nvSpPr>
          <p:spPr>
            <a:xfrm>
              <a:off x="845003" y="4628243"/>
              <a:ext cx="34925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53454" y="114545"/>
                  </a:lnTo>
                  <a:lnTo>
                    <a:pt x="53454" y="114545"/>
                  </a:lnTo>
                  <a:lnTo>
                    <a:pt x="56727" y="120000"/>
                  </a:lnTo>
                  <a:lnTo>
                    <a:pt x="60000" y="120000"/>
                  </a:lnTo>
                  <a:lnTo>
                    <a:pt x="63272" y="120000"/>
                  </a:lnTo>
                  <a:lnTo>
                    <a:pt x="66545" y="114545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851" name="Google Shape;21851;p478"/>
          <p:cNvGrpSpPr/>
          <p:nvPr/>
        </p:nvGrpSpPr>
        <p:grpSpPr>
          <a:xfrm>
            <a:off x="3693890" y="3679826"/>
            <a:ext cx="863600" cy="863600"/>
            <a:chOff x="3127828" y="4310743"/>
            <a:chExt cx="863600" cy="863600"/>
          </a:xfrm>
          <a:solidFill>
            <a:srgbClr val="006BA6"/>
          </a:solidFill>
        </p:grpSpPr>
        <p:sp>
          <p:nvSpPr>
            <p:cNvPr id="21852" name="Google Shape;21852;p478"/>
            <p:cNvSpPr/>
            <p:nvPr/>
          </p:nvSpPr>
          <p:spPr>
            <a:xfrm>
              <a:off x="3127828" y="431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53" name="Google Shape;21853;p478"/>
            <p:cNvSpPr/>
            <p:nvPr/>
          </p:nvSpPr>
          <p:spPr>
            <a:xfrm>
              <a:off x="3369128" y="4526643"/>
              <a:ext cx="381000" cy="4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727"/>
                  </a:moveTo>
                  <a:lnTo>
                    <a:pt x="120000" y="112727"/>
                  </a:lnTo>
                  <a:lnTo>
                    <a:pt x="119000" y="115454"/>
                  </a:lnTo>
                  <a:lnTo>
                    <a:pt x="118000" y="117272"/>
                  </a:lnTo>
                  <a:lnTo>
                    <a:pt x="115000" y="119090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9090"/>
                  </a:lnTo>
                  <a:lnTo>
                    <a:pt x="2000" y="117272"/>
                  </a:lnTo>
                  <a:lnTo>
                    <a:pt x="1000" y="115454"/>
                  </a:lnTo>
                  <a:lnTo>
                    <a:pt x="0" y="112727"/>
                  </a:lnTo>
                  <a:lnTo>
                    <a:pt x="0" y="50000"/>
                  </a:lnTo>
                  <a:lnTo>
                    <a:pt x="0" y="50000"/>
                  </a:lnTo>
                  <a:lnTo>
                    <a:pt x="0" y="47272"/>
                  </a:lnTo>
                  <a:lnTo>
                    <a:pt x="2000" y="43636"/>
                  </a:lnTo>
                  <a:lnTo>
                    <a:pt x="4000" y="40909"/>
                  </a:lnTo>
                  <a:lnTo>
                    <a:pt x="6000" y="38181"/>
                  </a:lnTo>
                  <a:lnTo>
                    <a:pt x="53000" y="1818"/>
                  </a:lnTo>
                  <a:lnTo>
                    <a:pt x="53000" y="1818"/>
                  </a:lnTo>
                  <a:lnTo>
                    <a:pt x="56000" y="0"/>
                  </a:lnTo>
                  <a:lnTo>
                    <a:pt x="59000" y="0"/>
                  </a:lnTo>
                  <a:lnTo>
                    <a:pt x="62000" y="0"/>
                  </a:lnTo>
                  <a:lnTo>
                    <a:pt x="65000" y="1818"/>
                  </a:lnTo>
                  <a:lnTo>
                    <a:pt x="114000" y="38181"/>
                  </a:lnTo>
                  <a:lnTo>
                    <a:pt x="114000" y="38181"/>
                  </a:lnTo>
                  <a:lnTo>
                    <a:pt x="116000" y="40909"/>
                  </a:lnTo>
                  <a:lnTo>
                    <a:pt x="118000" y="43636"/>
                  </a:lnTo>
                  <a:lnTo>
                    <a:pt x="120000" y="47272"/>
                  </a:lnTo>
                  <a:lnTo>
                    <a:pt x="120000" y="50000"/>
                  </a:lnTo>
                  <a:lnTo>
                    <a:pt x="120000" y="11272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54" name="Google Shape;21854;p478"/>
            <p:cNvSpPr/>
            <p:nvPr/>
          </p:nvSpPr>
          <p:spPr>
            <a:xfrm>
              <a:off x="3372303" y="4682218"/>
              <a:ext cx="374650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53898" y="115000"/>
                  </a:lnTo>
                  <a:lnTo>
                    <a:pt x="53898" y="115000"/>
                  </a:lnTo>
                  <a:lnTo>
                    <a:pt x="56949" y="120000"/>
                  </a:lnTo>
                  <a:lnTo>
                    <a:pt x="60000" y="120000"/>
                  </a:lnTo>
                  <a:lnTo>
                    <a:pt x="63050" y="120000"/>
                  </a:lnTo>
                  <a:lnTo>
                    <a:pt x="66101" y="115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855" name="Google Shape;21855;p478"/>
            <p:cNvCxnSpPr/>
            <p:nvPr/>
          </p:nvCxnSpPr>
          <p:spPr>
            <a:xfrm rot="10800000">
              <a:off x="3607253" y="4812393"/>
              <a:ext cx="73025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56" name="Google Shape;21856;p478"/>
            <p:cNvCxnSpPr/>
            <p:nvPr/>
          </p:nvCxnSpPr>
          <p:spPr>
            <a:xfrm flipH="1">
              <a:off x="3438978" y="4812393"/>
              <a:ext cx="73025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857" name="Google Shape;21857;p478"/>
          <p:cNvGrpSpPr/>
          <p:nvPr/>
        </p:nvGrpSpPr>
        <p:grpSpPr>
          <a:xfrm>
            <a:off x="4963890" y="3679826"/>
            <a:ext cx="863600" cy="863600"/>
            <a:chOff x="4397828" y="4310743"/>
            <a:chExt cx="863600" cy="863600"/>
          </a:xfrm>
          <a:solidFill>
            <a:srgbClr val="006BA6"/>
          </a:solidFill>
        </p:grpSpPr>
        <p:sp>
          <p:nvSpPr>
            <p:cNvPr id="21858" name="Google Shape;21858;p478"/>
            <p:cNvSpPr/>
            <p:nvPr/>
          </p:nvSpPr>
          <p:spPr>
            <a:xfrm>
              <a:off x="4397828" y="431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59" name="Google Shape;21859;p478"/>
            <p:cNvSpPr/>
            <p:nvPr/>
          </p:nvSpPr>
          <p:spPr>
            <a:xfrm>
              <a:off x="4639128" y="4526643"/>
              <a:ext cx="381000" cy="4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727"/>
                  </a:moveTo>
                  <a:lnTo>
                    <a:pt x="120000" y="112727"/>
                  </a:lnTo>
                  <a:lnTo>
                    <a:pt x="119000" y="115454"/>
                  </a:lnTo>
                  <a:lnTo>
                    <a:pt x="118000" y="117272"/>
                  </a:lnTo>
                  <a:lnTo>
                    <a:pt x="115000" y="119090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9090"/>
                  </a:lnTo>
                  <a:lnTo>
                    <a:pt x="2000" y="117272"/>
                  </a:lnTo>
                  <a:lnTo>
                    <a:pt x="1000" y="115454"/>
                  </a:lnTo>
                  <a:lnTo>
                    <a:pt x="0" y="112727"/>
                  </a:lnTo>
                  <a:lnTo>
                    <a:pt x="0" y="50000"/>
                  </a:lnTo>
                  <a:lnTo>
                    <a:pt x="0" y="50000"/>
                  </a:lnTo>
                  <a:lnTo>
                    <a:pt x="0" y="47272"/>
                  </a:lnTo>
                  <a:lnTo>
                    <a:pt x="2000" y="43636"/>
                  </a:lnTo>
                  <a:lnTo>
                    <a:pt x="4000" y="40909"/>
                  </a:lnTo>
                  <a:lnTo>
                    <a:pt x="6000" y="38181"/>
                  </a:lnTo>
                  <a:lnTo>
                    <a:pt x="53000" y="1818"/>
                  </a:lnTo>
                  <a:lnTo>
                    <a:pt x="53000" y="1818"/>
                  </a:lnTo>
                  <a:lnTo>
                    <a:pt x="56000" y="0"/>
                  </a:lnTo>
                  <a:lnTo>
                    <a:pt x="59000" y="0"/>
                  </a:lnTo>
                  <a:lnTo>
                    <a:pt x="62000" y="0"/>
                  </a:lnTo>
                  <a:lnTo>
                    <a:pt x="65000" y="1818"/>
                  </a:lnTo>
                  <a:lnTo>
                    <a:pt x="114000" y="38181"/>
                  </a:lnTo>
                  <a:lnTo>
                    <a:pt x="114000" y="38181"/>
                  </a:lnTo>
                  <a:lnTo>
                    <a:pt x="116000" y="40909"/>
                  </a:lnTo>
                  <a:lnTo>
                    <a:pt x="118000" y="43636"/>
                  </a:lnTo>
                  <a:lnTo>
                    <a:pt x="120000" y="47272"/>
                  </a:lnTo>
                  <a:lnTo>
                    <a:pt x="120000" y="50000"/>
                  </a:lnTo>
                  <a:lnTo>
                    <a:pt x="120000" y="11272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60" name="Google Shape;21860;p478"/>
            <p:cNvSpPr/>
            <p:nvPr/>
          </p:nvSpPr>
          <p:spPr>
            <a:xfrm>
              <a:off x="4642303" y="4682218"/>
              <a:ext cx="374650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53898" y="115000"/>
                  </a:lnTo>
                  <a:lnTo>
                    <a:pt x="53898" y="115000"/>
                  </a:lnTo>
                  <a:lnTo>
                    <a:pt x="56949" y="120000"/>
                  </a:lnTo>
                  <a:lnTo>
                    <a:pt x="60000" y="120000"/>
                  </a:lnTo>
                  <a:lnTo>
                    <a:pt x="63050" y="120000"/>
                  </a:lnTo>
                  <a:lnTo>
                    <a:pt x="66101" y="115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61" name="Google Shape;21861;p478"/>
            <p:cNvSpPr/>
            <p:nvPr/>
          </p:nvSpPr>
          <p:spPr>
            <a:xfrm>
              <a:off x="4718503" y="4656818"/>
              <a:ext cx="222250" cy="85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862" name="Google Shape;21862;p478"/>
            <p:cNvCxnSpPr/>
            <p:nvPr/>
          </p:nvCxnSpPr>
          <p:spPr>
            <a:xfrm>
              <a:off x="4772478" y="4710793"/>
              <a:ext cx="1174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63" name="Google Shape;21863;p478"/>
            <p:cNvCxnSpPr/>
            <p:nvPr/>
          </p:nvCxnSpPr>
          <p:spPr>
            <a:xfrm>
              <a:off x="4772478" y="4764768"/>
              <a:ext cx="1174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64" name="Google Shape;21864;p478"/>
            <p:cNvCxnSpPr/>
            <p:nvPr/>
          </p:nvCxnSpPr>
          <p:spPr>
            <a:xfrm rot="10800000">
              <a:off x="4877253" y="4812393"/>
              <a:ext cx="73025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65" name="Google Shape;21865;p478"/>
            <p:cNvCxnSpPr/>
            <p:nvPr/>
          </p:nvCxnSpPr>
          <p:spPr>
            <a:xfrm flipH="1">
              <a:off x="4708978" y="4812393"/>
              <a:ext cx="73025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866" name="Google Shape;21866;p478"/>
          <p:cNvGrpSpPr/>
          <p:nvPr/>
        </p:nvGrpSpPr>
        <p:grpSpPr>
          <a:xfrm>
            <a:off x="6233890" y="3679826"/>
            <a:ext cx="863600" cy="863600"/>
            <a:chOff x="5667828" y="4310743"/>
            <a:chExt cx="863600" cy="863600"/>
          </a:xfrm>
          <a:solidFill>
            <a:srgbClr val="006BA6"/>
          </a:solidFill>
        </p:grpSpPr>
        <p:sp>
          <p:nvSpPr>
            <p:cNvPr id="21867" name="Google Shape;21867;p478"/>
            <p:cNvSpPr/>
            <p:nvPr/>
          </p:nvSpPr>
          <p:spPr>
            <a:xfrm>
              <a:off x="5667828" y="431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68" name="Google Shape;21868;p478"/>
            <p:cNvSpPr/>
            <p:nvPr/>
          </p:nvSpPr>
          <p:spPr>
            <a:xfrm>
              <a:off x="5909128" y="4672693"/>
              <a:ext cx="381000" cy="26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000" y="0"/>
                  </a:moveTo>
                  <a:lnTo>
                    <a:pt x="112000" y="0"/>
                  </a:lnTo>
                  <a:lnTo>
                    <a:pt x="112000" y="0"/>
                  </a:lnTo>
                  <a:lnTo>
                    <a:pt x="115000" y="1428"/>
                  </a:lnTo>
                  <a:lnTo>
                    <a:pt x="118000" y="2857"/>
                  </a:lnTo>
                  <a:lnTo>
                    <a:pt x="119000" y="7142"/>
                  </a:lnTo>
                  <a:lnTo>
                    <a:pt x="120000" y="11428"/>
                  </a:lnTo>
                  <a:lnTo>
                    <a:pt x="120000" y="108571"/>
                  </a:lnTo>
                  <a:lnTo>
                    <a:pt x="120000" y="108571"/>
                  </a:lnTo>
                  <a:lnTo>
                    <a:pt x="119000" y="112857"/>
                  </a:lnTo>
                  <a:lnTo>
                    <a:pt x="118000" y="117142"/>
                  </a:lnTo>
                  <a:lnTo>
                    <a:pt x="115000" y="118571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8571"/>
                  </a:lnTo>
                  <a:lnTo>
                    <a:pt x="2000" y="117142"/>
                  </a:lnTo>
                  <a:lnTo>
                    <a:pt x="1000" y="112857"/>
                  </a:lnTo>
                  <a:lnTo>
                    <a:pt x="0" y="108571"/>
                  </a:lnTo>
                  <a:lnTo>
                    <a:pt x="0" y="11428"/>
                  </a:lnTo>
                  <a:lnTo>
                    <a:pt x="0" y="11428"/>
                  </a:lnTo>
                  <a:lnTo>
                    <a:pt x="1000" y="7142"/>
                  </a:lnTo>
                  <a:lnTo>
                    <a:pt x="2000" y="2857"/>
                  </a:lnTo>
                  <a:lnTo>
                    <a:pt x="5000" y="1428"/>
                  </a:lnTo>
                  <a:lnTo>
                    <a:pt x="8000" y="0"/>
                  </a:lnTo>
                  <a:lnTo>
                    <a:pt x="16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69" name="Google Shape;21869;p478"/>
            <p:cNvSpPr/>
            <p:nvPr/>
          </p:nvSpPr>
          <p:spPr>
            <a:xfrm>
              <a:off x="5925003" y="4691743"/>
              <a:ext cx="34925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53454" y="114545"/>
                  </a:lnTo>
                  <a:lnTo>
                    <a:pt x="53454" y="114545"/>
                  </a:lnTo>
                  <a:lnTo>
                    <a:pt x="56727" y="120000"/>
                  </a:lnTo>
                  <a:lnTo>
                    <a:pt x="60000" y="120000"/>
                  </a:lnTo>
                  <a:lnTo>
                    <a:pt x="63272" y="120000"/>
                  </a:lnTo>
                  <a:lnTo>
                    <a:pt x="66545" y="114545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70" name="Google Shape;21870;p478"/>
            <p:cNvSpPr/>
            <p:nvPr/>
          </p:nvSpPr>
          <p:spPr>
            <a:xfrm>
              <a:off x="5959928" y="4545693"/>
              <a:ext cx="279400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8727"/>
                  </a:lnTo>
                  <a:lnTo>
                    <a:pt x="0" y="8727"/>
                  </a:lnTo>
                  <a:lnTo>
                    <a:pt x="0" y="4363"/>
                  </a:lnTo>
                  <a:lnTo>
                    <a:pt x="1363" y="2181"/>
                  </a:lnTo>
                  <a:lnTo>
                    <a:pt x="2727" y="0"/>
                  </a:lnTo>
                  <a:lnTo>
                    <a:pt x="5454" y="0"/>
                  </a:lnTo>
                  <a:lnTo>
                    <a:pt x="114545" y="0"/>
                  </a:lnTo>
                  <a:lnTo>
                    <a:pt x="114545" y="0"/>
                  </a:lnTo>
                  <a:lnTo>
                    <a:pt x="117272" y="0"/>
                  </a:lnTo>
                  <a:lnTo>
                    <a:pt x="118636" y="2181"/>
                  </a:lnTo>
                  <a:lnTo>
                    <a:pt x="120000" y="4363"/>
                  </a:lnTo>
                  <a:lnTo>
                    <a:pt x="120000" y="8727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871" name="Google Shape;21871;p478"/>
            <p:cNvCxnSpPr/>
            <p:nvPr/>
          </p:nvCxnSpPr>
          <p:spPr>
            <a:xfrm>
              <a:off x="6020253" y="4691743"/>
              <a:ext cx="1587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72" name="Google Shape;21872;p478"/>
            <p:cNvCxnSpPr/>
            <p:nvPr/>
          </p:nvCxnSpPr>
          <p:spPr>
            <a:xfrm>
              <a:off x="6020253" y="4621893"/>
              <a:ext cx="1587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73" name="Google Shape;21873;p478"/>
            <p:cNvCxnSpPr/>
            <p:nvPr/>
          </p:nvCxnSpPr>
          <p:spPr>
            <a:xfrm rot="10800000">
              <a:off x="6147253" y="4806043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74" name="Google Shape;21874;p478"/>
            <p:cNvCxnSpPr/>
            <p:nvPr/>
          </p:nvCxnSpPr>
          <p:spPr>
            <a:xfrm flipH="1">
              <a:off x="5978978" y="4806043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875" name="Google Shape;21875;p478"/>
          <p:cNvGrpSpPr/>
          <p:nvPr/>
        </p:nvGrpSpPr>
        <p:grpSpPr>
          <a:xfrm>
            <a:off x="1153890" y="4949826"/>
            <a:ext cx="863600" cy="863600"/>
            <a:chOff x="587828" y="5580743"/>
            <a:chExt cx="863600" cy="863600"/>
          </a:xfrm>
          <a:solidFill>
            <a:srgbClr val="006BA6"/>
          </a:solidFill>
        </p:grpSpPr>
        <p:sp>
          <p:nvSpPr>
            <p:cNvPr id="21876" name="Google Shape;21876;p478"/>
            <p:cNvSpPr/>
            <p:nvPr/>
          </p:nvSpPr>
          <p:spPr>
            <a:xfrm>
              <a:off x="587828" y="558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77" name="Google Shape;21877;p478"/>
            <p:cNvSpPr/>
            <p:nvPr/>
          </p:nvSpPr>
          <p:spPr>
            <a:xfrm>
              <a:off x="829128" y="5796643"/>
              <a:ext cx="381000" cy="4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727"/>
                  </a:moveTo>
                  <a:lnTo>
                    <a:pt x="120000" y="112727"/>
                  </a:lnTo>
                  <a:lnTo>
                    <a:pt x="119000" y="115454"/>
                  </a:lnTo>
                  <a:lnTo>
                    <a:pt x="118000" y="117272"/>
                  </a:lnTo>
                  <a:lnTo>
                    <a:pt x="115000" y="119090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9090"/>
                  </a:lnTo>
                  <a:lnTo>
                    <a:pt x="2000" y="117272"/>
                  </a:lnTo>
                  <a:lnTo>
                    <a:pt x="1000" y="115454"/>
                  </a:lnTo>
                  <a:lnTo>
                    <a:pt x="0" y="112727"/>
                  </a:lnTo>
                  <a:lnTo>
                    <a:pt x="0" y="50000"/>
                  </a:lnTo>
                  <a:lnTo>
                    <a:pt x="0" y="50000"/>
                  </a:lnTo>
                  <a:lnTo>
                    <a:pt x="0" y="47272"/>
                  </a:lnTo>
                  <a:lnTo>
                    <a:pt x="2000" y="43636"/>
                  </a:lnTo>
                  <a:lnTo>
                    <a:pt x="4000" y="40909"/>
                  </a:lnTo>
                  <a:lnTo>
                    <a:pt x="6000" y="38181"/>
                  </a:lnTo>
                  <a:lnTo>
                    <a:pt x="53000" y="1818"/>
                  </a:lnTo>
                  <a:lnTo>
                    <a:pt x="53000" y="1818"/>
                  </a:lnTo>
                  <a:lnTo>
                    <a:pt x="56000" y="0"/>
                  </a:lnTo>
                  <a:lnTo>
                    <a:pt x="59000" y="0"/>
                  </a:lnTo>
                  <a:lnTo>
                    <a:pt x="62000" y="0"/>
                  </a:lnTo>
                  <a:lnTo>
                    <a:pt x="65000" y="1818"/>
                  </a:lnTo>
                  <a:lnTo>
                    <a:pt x="114000" y="38181"/>
                  </a:lnTo>
                  <a:lnTo>
                    <a:pt x="114000" y="38181"/>
                  </a:lnTo>
                  <a:lnTo>
                    <a:pt x="116000" y="40909"/>
                  </a:lnTo>
                  <a:lnTo>
                    <a:pt x="118000" y="43636"/>
                  </a:lnTo>
                  <a:lnTo>
                    <a:pt x="120000" y="47272"/>
                  </a:lnTo>
                  <a:lnTo>
                    <a:pt x="120000" y="50000"/>
                  </a:lnTo>
                  <a:lnTo>
                    <a:pt x="120000" y="11272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78" name="Google Shape;21878;p478"/>
            <p:cNvSpPr/>
            <p:nvPr/>
          </p:nvSpPr>
          <p:spPr>
            <a:xfrm>
              <a:off x="832303" y="5952218"/>
              <a:ext cx="374650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53898" y="115000"/>
                  </a:lnTo>
                  <a:lnTo>
                    <a:pt x="53898" y="115000"/>
                  </a:lnTo>
                  <a:lnTo>
                    <a:pt x="56949" y="120000"/>
                  </a:lnTo>
                  <a:lnTo>
                    <a:pt x="60000" y="120000"/>
                  </a:lnTo>
                  <a:lnTo>
                    <a:pt x="63050" y="120000"/>
                  </a:lnTo>
                  <a:lnTo>
                    <a:pt x="66101" y="115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879" name="Google Shape;21879;p478"/>
            <p:cNvCxnSpPr/>
            <p:nvPr/>
          </p:nvCxnSpPr>
          <p:spPr>
            <a:xfrm rot="10800000">
              <a:off x="1019628" y="5876018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880" name="Google Shape;21880;p478"/>
            <p:cNvSpPr/>
            <p:nvPr/>
          </p:nvSpPr>
          <p:spPr>
            <a:xfrm>
              <a:off x="965653" y="5876018"/>
              <a:ext cx="10795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881" name="Google Shape;21881;p478"/>
            <p:cNvCxnSpPr/>
            <p:nvPr/>
          </p:nvCxnSpPr>
          <p:spPr>
            <a:xfrm rot="10800000">
              <a:off x="1067253" y="6082393"/>
              <a:ext cx="73025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82" name="Google Shape;21882;p478"/>
            <p:cNvCxnSpPr/>
            <p:nvPr/>
          </p:nvCxnSpPr>
          <p:spPr>
            <a:xfrm flipH="1">
              <a:off x="898978" y="6082393"/>
              <a:ext cx="73025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883" name="Google Shape;21883;p478"/>
          <p:cNvGrpSpPr/>
          <p:nvPr/>
        </p:nvGrpSpPr>
        <p:grpSpPr>
          <a:xfrm>
            <a:off x="2423890" y="4949826"/>
            <a:ext cx="863600" cy="863600"/>
            <a:chOff x="1857828" y="5580743"/>
            <a:chExt cx="863600" cy="863600"/>
          </a:xfrm>
          <a:solidFill>
            <a:srgbClr val="006BA6"/>
          </a:solidFill>
        </p:grpSpPr>
        <p:sp>
          <p:nvSpPr>
            <p:cNvPr id="21884" name="Google Shape;21884;p478"/>
            <p:cNvSpPr/>
            <p:nvPr/>
          </p:nvSpPr>
          <p:spPr>
            <a:xfrm>
              <a:off x="1857828" y="558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85" name="Google Shape;21885;p478"/>
            <p:cNvSpPr/>
            <p:nvPr/>
          </p:nvSpPr>
          <p:spPr>
            <a:xfrm>
              <a:off x="2099128" y="5796643"/>
              <a:ext cx="381000" cy="4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727"/>
                  </a:moveTo>
                  <a:lnTo>
                    <a:pt x="120000" y="112727"/>
                  </a:lnTo>
                  <a:lnTo>
                    <a:pt x="119000" y="115454"/>
                  </a:lnTo>
                  <a:lnTo>
                    <a:pt x="118000" y="117272"/>
                  </a:lnTo>
                  <a:lnTo>
                    <a:pt x="115000" y="119090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9090"/>
                  </a:lnTo>
                  <a:lnTo>
                    <a:pt x="2000" y="117272"/>
                  </a:lnTo>
                  <a:lnTo>
                    <a:pt x="1000" y="115454"/>
                  </a:lnTo>
                  <a:lnTo>
                    <a:pt x="0" y="112727"/>
                  </a:lnTo>
                  <a:lnTo>
                    <a:pt x="0" y="50000"/>
                  </a:lnTo>
                  <a:lnTo>
                    <a:pt x="0" y="50000"/>
                  </a:lnTo>
                  <a:lnTo>
                    <a:pt x="0" y="47272"/>
                  </a:lnTo>
                  <a:lnTo>
                    <a:pt x="2000" y="43636"/>
                  </a:lnTo>
                  <a:lnTo>
                    <a:pt x="4000" y="40909"/>
                  </a:lnTo>
                  <a:lnTo>
                    <a:pt x="6000" y="38181"/>
                  </a:lnTo>
                  <a:lnTo>
                    <a:pt x="53000" y="1818"/>
                  </a:lnTo>
                  <a:lnTo>
                    <a:pt x="53000" y="1818"/>
                  </a:lnTo>
                  <a:lnTo>
                    <a:pt x="56000" y="0"/>
                  </a:lnTo>
                  <a:lnTo>
                    <a:pt x="59000" y="0"/>
                  </a:lnTo>
                  <a:lnTo>
                    <a:pt x="62000" y="0"/>
                  </a:lnTo>
                  <a:lnTo>
                    <a:pt x="65000" y="1818"/>
                  </a:lnTo>
                  <a:lnTo>
                    <a:pt x="114000" y="38181"/>
                  </a:lnTo>
                  <a:lnTo>
                    <a:pt x="114000" y="38181"/>
                  </a:lnTo>
                  <a:lnTo>
                    <a:pt x="116000" y="40909"/>
                  </a:lnTo>
                  <a:lnTo>
                    <a:pt x="118000" y="43636"/>
                  </a:lnTo>
                  <a:lnTo>
                    <a:pt x="120000" y="47272"/>
                  </a:lnTo>
                  <a:lnTo>
                    <a:pt x="120000" y="50000"/>
                  </a:lnTo>
                  <a:lnTo>
                    <a:pt x="120000" y="11272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86" name="Google Shape;21886;p478"/>
            <p:cNvSpPr/>
            <p:nvPr/>
          </p:nvSpPr>
          <p:spPr>
            <a:xfrm>
              <a:off x="2102303" y="5952218"/>
              <a:ext cx="374650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53898" y="115000"/>
                  </a:lnTo>
                  <a:lnTo>
                    <a:pt x="53898" y="115000"/>
                  </a:lnTo>
                  <a:lnTo>
                    <a:pt x="56949" y="120000"/>
                  </a:lnTo>
                  <a:lnTo>
                    <a:pt x="60000" y="120000"/>
                  </a:lnTo>
                  <a:lnTo>
                    <a:pt x="63050" y="120000"/>
                  </a:lnTo>
                  <a:lnTo>
                    <a:pt x="66101" y="115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887" name="Google Shape;21887;p478"/>
            <p:cNvCxnSpPr/>
            <p:nvPr/>
          </p:nvCxnSpPr>
          <p:spPr>
            <a:xfrm>
              <a:off x="2289628" y="5876018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888" name="Google Shape;21888;p478"/>
            <p:cNvSpPr/>
            <p:nvPr/>
          </p:nvSpPr>
          <p:spPr>
            <a:xfrm>
              <a:off x="2235653" y="5964918"/>
              <a:ext cx="10795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6000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889" name="Google Shape;21889;p478"/>
            <p:cNvCxnSpPr/>
            <p:nvPr/>
          </p:nvCxnSpPr>
          <p:spPr>
            <a:xfrm rot="10800000">
              <a:off x="2337253" y="6082393"/>
              <a:ext cx="73025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90" name="Google Shape;21890;p478"/>
            <p:cNvCxnSpPr/>
            <p:nvPr/>
          </p:nvCxnSpPr>
          <p:spPr>
            <a:xfrm flipH="1">
              <a:off x="2168978" y="6082393"/>
              <a:ext cx="73025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891" name="Google Shape;21891;p478"/>
          <p:cNvGrpSpPr/>
          <p:nvPr/>
        </p:nvGrpSpPr>
        <p:grpSpPr>
          <a:xfrm>
            <a:off x="3693890" y="4949826"/>
            <a:ext cx="863600" cy="863600"/>
            <a:chOff x="3127828" y="5580743"/>
            <a:chExt cx="863600" cy="863600"/>
          </a:xfrm>
          <a:solidFill>
            <a:srgbClr val="006BA6"/>
          </a:solidFill>
        </p:grpSpPr>
        <p:sp>
          <p:nvSpPr>
            <p:cNvPr id="21892" name="Google Shape;21892;p478"/>
            <p:cNvSpPr/>
            <p:nvPr/>
          </p:nvSpPr>
          <p:spPr>
            <a:xfrm>
              <a:off x="3127828" y="558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93" name="Google Shape;21893;p478"/>
            <p:cNvSpPr/>
            <p:nvPr/>
          </p:nvSpPr>
          <p:spPr>
            <a:xfrm>
              <a:off x="3369128" y="5796643"/>
              <a:ext cx="381000" cy="4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727"/>
                  </a:moveTo>
                  <a:lnTo>
                    <a:pt x="120000" y="112727"/>
                  </a:lnTo>
                  <a:lnTo>
                    <a:pt x="119000" y="115454"/>
                  </a:lnTo>
                  <a:lnTo>
                    <a:pt x="118000" y="117272"/>
                  </a:lnTo>
                  <a:lnTo>
                    <a:pt x="115000" y="119090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9090"/>
                  </a:lnTo>
                  <a:lnTo>
                    <a:pt x="2000" y="117272"/>
                  </a:lnTo>
                  <a:lnTo>
                    <a:pt x="1000" y="115454"/>
                  </a:lnTo>
                  <a:lnTo>
                    <a:pt x="0" y="112727"/>
                  </a:lnTo>
                  <a:lnTo>
                    <a:pt x="0" y="50000"/>
                  </a:lnTo>
                  <a:lnTo>
                    <a:pt x="0" y="50000"/>
                  </a:lnTo>
                  <a:lnTo>
                    <a:pt x="0" y="47272"/>
                  </a:lnTo>
                  <a:lnTo>
                    <a:pt x="2000" y="43636"/>
                  </a:lnTo>
                  <a:lnTo>
                    <a:pt x="4000" y="40909"/>
                  </a:lnTo>
                  <a:lnTo>
                    <a:pt x="6000" y="38181"/>
                  </a:lnTo>
                  <a:lnTo>
                    <a:pt x="53000" y="1818"/>
                  </a:lnTo>
                  <a:lnTo>
                    <a:pt x="53000" y="1818"/>
                  </a:lnTo>
                  <a:lnTo>
                    <a:pt x="56000" y="0"/>
                  </a:lnTo>
                  <a:lnTo>
                    <a:pt x="59000" y="0"/>
                  </a:lnTo>
                  <a:lnTo>
                    <a:pt x="62000" y="0"/>
                  </a:lnTo>
                  <a:lnTo>
                    <a:pt x="65000" y="1818"/>
                  </a:lnTo>
                  <a:lnTo>
                    <a:pt x="114000" y="38181"/>
                  </a:lnTo>
                  <a:lnTo>
                    <a:pt x="114000" y="38181"/>
                  </a:lnTo>
                  <a:lnTo>
                    <a:pt x="116000" y="40909"/>
                  </a:lnTo>
                  <a:lnTo>
                    <a:pt x="118000" y="43636"/>
                  </a:lnTo>
                  <a:lnTo>
                    <a:pt x="120000" y="47272"/>
                  </a:lnTo>
                  <a:lnTo>
                    <a:pt x="120000" y="50000"/>
                  </a:lnTo>
                  <a:lnTo>
                    <a:pt x="120000" y="11272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94" name="Google Shape;21894;p478"/>
            <p:cNvSpPr/>
            <p:nvPr/>
          </p:nvSpPr>
          <p:spPr>
            <a:xfrm>
              <a:off x="3372303" y="5952218"/>
              <a:ext cx="374650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53898" y="115000"/>
                  </a:lnTo>
                  <a:lnTo>
                    <a:pt x="53898" y="115000"/>
                  </a:lnTo>
                  <a:lnTo>
                    <a:pt x="56949" y="120000"/>
                  </a:lnTo>
                  <a:lnTo>
                    <a:pt x="60000" y="120000"/>
                  </a:lnTo>
                  <a:lnTo>
                    <a:pt x="63050" y="120000"/>
                  </a:lnTo>
                  <a:lnTo>
                    <a:pt x="66101" y="115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895" name="Google Shape;21895;p478"/>
            <p:cNvSpPr/>
            <p:nvPr/>
          </p:nvSpPr>
          <p:spPr>
            <a:xfrm>
              <a:off x="3486603" y="5879193"/>
              <a:ext cx="14605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478" y="73636"/>
                  </a:moveTo>
                  <a:lnTo>
                    <a:pt x="120000" y="46363"/>
                  </a:lnTo>
                  <a:lnTo>
                    <a:pt x="73043" y="46363"/>
                  </a:lnTo>
                  <a:lnTo>
                    <a:pt x="60000" y="0"/>
                  </a:lnTo>
                  <a:lnTo>
                    <a:pt x="46956" y="46363"/>
                  </a:lnTo>
                  <a:lnTo>
                    <a:pt x="0" y="46363"/>
                  </a:lnTo>
                  <a:lnTo>
                    <a:pt x="36521" y="73636"/>
                  </a:lnTo>
                  <a:lnTo>
                    <a:pt x="23478" y="120000"/>
                  </a:lnTo>
                  <a:lnTo>
                    <a:pt x="60000" y="90000"/>
                  </a:lnTo>
                  <a:lnTo>
                    <a:pt x="96521" y="120000"/>
                  </a:lnTo>
                  <a:lnTo>
                    <a:pt x="83478" y="736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896" name="Google Shape;21896;p478"/>
            <p:cNvCxnSpPr/>
            <p:nvPr/>
          </p:nvCxnSpPr>
          <p:spPr>
            <a:xfrm rot="10800000">
              <a:off x="3607253" y="6082393"/>
              <a:ext cx="73025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897" name="Google Shape;21897;p478"/>
            <p:cNvCxnSpPr/>
            <p:nvPr/>
          </p:nvCxnSpPr>
          <p:spPr>
            <a:xfrm flipH="1">
              <a:off x="3438978" y="6082393"/>
              <a:ext cx="73025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898" name="Google Shape;21898;p478"/>
          <p:cNvGrpSpPr/>
          <p:nvPr/>
        </p:nvGrpSpPr>
        <p:grpSpPr>
          <a:xfrm>
            <a:off x="4963890" y="4949826"/>
            <a:ext cx="863600" cy="863600"/>
            <a:chOff x="4397828" y="5580743"/>
            <a:chExt cx="863600" cy="863600"/>
          </a:xfrm>
          <a:solidFill>
            <a:srgbClr val="006BA6"/>
          </a:solidFill>
        </p:grpSpPr>
        <p:sp>
          <p:nvSpPr>
            <p:cNvPr id="21899" name="Google Shape;21899;p478"/>
            <p:cNvSpPr/>
            <p:nvPr/>
          </p:nvSpPr>
          <p:spPr>
            <a:xfrm>
              <a:off x="4397828" y="558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00" name="Google Shape;21900;p478"/>
            <p:cNvCxnSpPr/>
            <p:nvPr/>
          </p:nvCxnSpPr>
          <p:spPr>
            <a:xfrm rot="10800000">
              <a:off x="4883603" y="6012543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01" name="Google Shape;21901;p478"/>
            <p:cNvCxnSpPr/>
            <p:nvPr/>
          </p:nvCxnSpPr>
          <p:spPr>
            <a:xfrm flipH="1">
              <a:off x="4712153" y="6012543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02" name="Google Shape;21902;p478"/>
            <p:cNvSpPr/>
            <p:nvPr/>
          </p:nvSpPr>
          <p:spPr>
            <a:xfrm>
              <a:off x="4645478" y="5879193"/>
              <a:ext cx="381000" cy="26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8571"/>
                  </a:moveTo>
                  <a:lnTo>
                    <a:pt x="120000" y="108571"/>
                  </a:lnTo>
                  <a:lnTo>
                    <a:pt x="119000" y="112857"/>
                  </a:lnTo>
                  <a:lnTo>
                    <a:pt x="117000" y="117142"/>
                  </a:lnTo>
                  <a:lnTo>
                    <a:pt x="115000" y="118571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8571"/>
                  </a:lnTo>
                  <a:lnTo>
                    <a:pt x="2000" y="117142"/>
                  </a:lnTo>
                  <a:lnTo>
                    <a:pt x="0" y="112857"/>
                  </a:lnTo>
                  <a:lnTo>
                    <a:pt x="0" y="108571"/>
                  </a:lnTo>
                  <a:lnTo>
                    <a:pt x="0" y="11428"/>
                  </a:lnTo>
                  <a:lnTo>
                    <a:pt x="0" y="11428"/>
                  </a:lnTo>
                  <a:lnTo>
                    <a:pt x="0" y="7142"/>
                  </a:lnTo>
                  <a:lnTo>
                    <a:pt x="2000" y="2857"/>
                  </a:lnTo>
                  <a:lnTo>
                    <a:pt x="5000" y="1428"/>
                  </a:lnTo>
                  <a:lnTo>
                    <a:pt x="8000" y="0"/>
                  </a:lnTo>
                  <a:lnTo>
                    <a:pt x="112000" y="0"/>
                  </a:lnTo>
                  <a:lnTo>
                    <a:pt x="112000" y="0"/>
                  </a:lnTo>
                  <a:lnTo>
                    <a:pt x="115000" y="1428"/>
                  </a:lnTo>
                  <a:lnTo>
                    <a:pt x="117000" y="2857"/>
                  </a:lnTo>
                  <a:lnTo>
                    <a:pt x="119000" y="7142"/>
                  </a:lnTo>
                  <a:lnTo>
                    <a:pt x="120000" y="11428"/>
                  </a:lnTo>
                  <a:lnTo>
                    <a:pt x="120000" y="10857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03" name="Google Shape;21903;p478"/>
            <p:cNvSpPr/>
            <p:nvPr/>
          </p:nvSpPr>
          <p:spPr>
            <a:xfrm>
              <a:off x="4661353" y="5898243"/>
              <a:ext cx="349250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04" name="Google Shape;21904;p478"/>
            <p:cNvCxnSpPr/>
            <p:nvPr/>
          </p:nvCxnSpPr>
          <p:spPr>
            <a:xfrm>
              <a:off x="4496253" y="5942693"/>
              <a:ext cx="1492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05" name="Google Shape;21905;p478"/>
            <p:cNvCxnSpPr/>
            <p:nvPr/>
          </p:nvCxnSpPr>
          <p:spPr>
            <a:xfrm>
              <a:off x="4534353" y="6012543"/>
              <a:ext cx="1111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06" name="Google Shape;21906;p478"/>
            <p:cNvCxnSpPr/>
            <p:nvPr/>
          </p:nvCxnSpPr>
          <p:spPr>
            <a:xfrm>
              <a:off x="4572453" y="6082393"/>
              <a:ext cx="730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907" name="Google Shape;21907;p478"/>
          <p:cNvGrpSpPr/>
          <p:nvPr/>
        </p:nvGrpSpPr>
        <p:grpSpPr>
          <a:xfrm>
            <a:off x="6233890" y="4949826"/>
            <a:ext cx="863600" cy="863600"/>
            <a:chOff x="5667828" y="5580743"/>
            <a:chExt cx="863600" cy="863600"/>
          </a:xfrm>
          <a:solidFill>
            <a:srgbClr val="006BA6"/>
          </a:solidFill>
        </p:grpSpPr>
        <p:sp>
          <p:nvSpPr>
            <p:cNvPr id="21908" name="Google Shape;21908;p478"/>
            <p:cNvSpPr/>
            <p:nvPr/>
          </p:nvSpPr>
          <p:spPr>
            <a:xfrm>
              <a:off x="5667828" y="558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09" name="Google Shape;21909;p478"/>
            <p:cNvCxnSpPr/>
            <p:nvPr/>
          </p:nvCxnSpPr>
          <p:spPr>
            <a:xfrm rot="10800000">
              <a:off x="6147253" y="6056993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10" name="Google Shape;21910;p478"/>
            <p:cNvCxnSpPr/>
            <p:nvPr/>
          </p:nvCxnSpPr>
          <p:spPr>
            <a:xfrm flipH="1">
              <a:off x="5978978" y="6056993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11" name="Google Shape;21911;p478"/>
            <p:cNvSpPr/>
            <p:nvPr/>
          </p:nvSpPr>
          <p:spPr>
            <a:xfrm>
              <a:off x="5909128" y="5920468"/>
              <a:ext cx="381000" cy="269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9529"/>
                  </a:moveTo>
                  <a:lnTo>
                    <a:pt x="120000" y="108705"/>
                  </a:lnTo>
                  <a:lnTo>
                    <a:pt x="120000" y="108705"/>
                  </a:lnTo>
                  <a:lnTo>
                    <a:pt x="119000" y="112941"/>
                  </a:lnTo>
                  <a:lnTo>
                    <a:pt x="118000" y="115764"/>
                  </a:lnTo>
                  <a:lnTo>
                    <a:pt x="115000" y="118588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8588"/>
                  </a:lnTo>
                  <a:lnTo>
                    <a:pt x="2000" y="115764"/>
                  </a:lnTo>
                  <a:lnTo>
                    <a:pt x="1000" y="112941"/>
                  </a:lnTo>
                  <a:lnTo>
                    <a:pt x="0" y="108705"/>
                  </a:lnTo>
                  <a:lnTo>
                    <a:pt x="0" y="11294"/>
                  </a:lnTo>
                  <a:lnTo>
                    <a:pt x="0" y="11294"/>
                  </a:lnTo>
                  <a:lnTo>
                    <a:pt x="1000" y="7058"/>
                  </a:lnTo>
                  <a:lnTo>
                    <a:pt x="2000" y="4235"/>
                  </a:lnTo>
                  <a:lnTo>
                    <a:pt x="5000" y="1411"/>
                  </a:lnTo>
                  <a:lnTo>
                    <a:pt x="8000" y="0"/>
                  </a:lnTo>
                  <a:lnTo>
                    <a:pt x="93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12" name="Google Shape;21912;p478"/>
            <p:cNvSpPr/>
            <p:nvPr/>
          </p:nvSpPr>
          <p:spPr>
            <a:xfrm>
              <a:off x="5925003" y="5939518"/>
              <a:ext cx="30162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9473" y="120000"/>
                  </a:lnTo>
                  <a:lnTo>
                    <a:pt x="120000" y="325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13" name="Google Shape;21913;p478"/>
            <p:cNvSpPr/>
            <p:nvPr/>
          </p:nvSpPr>
          <p:spPr>
            <a:xfrm>
              <a:off x="6204403" y="5834743"/>
              <a:ext cx="171450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8909"/>
                  </a:moveTo>
                  <a:lnTo>
                    <a:pt x="120000" y="58909"/>
                  </a:lnTo>
                  <a:lnTo>
                    <a:pt x="120000" y="72000"/>
                  </a:lnTo>
                  <a:lnTo>
                    <a:pt x="115555" y="82909"/>
                  </a:lnTo>
                  <a:lnTo>
                    <a:pt x="111111" y="93818"/>
                  </a:lnTo>
                  <a:lnTo>
                    <a:pt x="102222" y="102545"/>
                  </a:lnTo>
                  <a:lnTo>
                    <a:pt x="93333" y="109090"/>
                  </a:lnTo>
                  <a:lnTo>
                    <a:pt x="84444" y="113454"/>
                  </a:lnTo>
                  <a:lnTo>
                    <a:pt x="73333" y="11781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888" y="117818"/>
                  </a:lnTo>
                  <a:lnTo>
                    <a:pt x="35555" y="113454"/>
                  </a:lnTo>
                  <a:lnTo>
                    <a:pt x="26666" y="109090"/>
                  </a:lnTo>
                  <a:lnTo>
                    <a:pt x="17777" y="102545"/>
                  </a:lnTo>
                  <a:lnTo>
                    <a:pt x="11111" y="93818"/>
                  </a:lnTo>
                  <a:lnTo>
                    <a:pt x="4444" y="82909"/>
                  </a:lnTo>
                  <a:lnTo>
                    <a:pt x="0" y="72000"/>
                  </a:lnTo>
                  <a:lnTo>
                    <a:pt x="0" y="58909"/>
                  </a:lnTo>
                  <a:lnTo>
                    <a:pt x="0" y="58909"/>
                  </a:lnTo>
                  <a:lnTo>
                    <a:pt x="0" y="48000"/>
                  </a:lnTo>
                  <a:lnTo>
                    <a:pt x="4444" y="37090"/>
                  </a:lnTo>
                  <a:lnTo>
                    <a:pt x="11111" y="26181"/>
                  </a:lnTo>
                  <a:lnTo>
                    <a:pt x="17777" y="17454"/>
                  </a:lnTo>
                  <a:lnTo>
                    <a:pt x="26666" y="10909"/>
                  </a:lnTo>
                  <a:lnTo>
                    <a:pt x="35555" y="4363"/>
                  </a:lnTo>
                  <a:lnTo>
                    <a:pt x="48888" y="218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3333" y="2181"/>
                  </a:lnTo>
                  <a:lnTo>
                    <a:pt x="84444" y="4363"/>
                  </a:lnTo>
                  <a:lnTo>
                    <a:pt x="93333" y="10909"/>
                  </a:lnTo>
                  <a:lnTo>
                    <a:pt x="102222" y="17454"/>
                  </a:lnTo>
                  <a:lnTo>
                    <a:pt x="111111" y="26181"/>
                  </a:lnTo>
                  <a:lnTo>
                    <a:pt x="115555" y="37090"/>
                  </a:lnTo>
                  <a:lnTo>
                    <a:pt x="120000" y="48000"/>
                  </a:lnTo>
                  <a:lnTo>
                    <a:pt x="120000" y="58909"/>
                  </a:lnTo>
                  <a:lnTo>
                    <a:pt x="120000" y="5890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14" name="Google Shape;21914;p478"/>
            <p:cNvCxnSpPr/>
            <p:nvPr/>
          </p:nvCxnSpPr>
          <p:spPr>
            <a:xfrm>
              <a:off x="6252028" y="5920468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15" name="Google Shape;21915;p478"/>
            <p:cNvCxnSpPr/>
            <p:nvPr/>
          </p:nvCxnSpPr>
          <p:spPr>
            <a:xfrm rot="10800000">
              <a:off x="6290128" y="5882368"/>
              <a:ext cx="0" cy="793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916" name="Google Shape;21916;p478"/>
          <p:cNvGrpSpPr/>
          <p:nvPr/>
        </p:nvGrpSpPr>
        <p:grpSpPr>
          <a:xfrm>
            <a:off x="2423890" y="1143001"/>
            <a:ext cx="863600" cy="863600"/>
            <a:chOff x="1857828" y="500743"/>
            <a:chExt cx="863600" cy="863600"/>
          </a:xfrm>
          <a:solidFill>
            <a:srgbClr val="006BA6"/>
          </a:solidFill>
        </p:grpSpPr>
        <p:sp>
          <p:nvSpPr>
            <p:cNvPr id="21917" name="Google Shape;21917;p478"/>
            <p:cNvSpPr/>
            <p:nvPr/>
          </p:nvSpPr>
          <p:spPr>
            <a:xfrm>
              <a:off x="1857828" y="50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18" name="Google Shape;21918;p478"/>
            <p:cNvSpPr/>
            <p:nvPr/>
          </p:nvSpPr>
          <p:spPr>
            <a:xfrm>
              <a:off x="2146753" y="88491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2500"/>
                  </a:lnTo>
                  <a:lnTo>
                    <a:pt x="105000" y="1050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105000"/>
                  </a:lnTo>
                  <a:lnTo>
                    <a:pt x="750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7500" y="37500"/>
                  </a:lnTo>
                  <a:lnTo>
                    <a:pt x="15000" y="15000"/>
                  </a:lnTo>
                  <a:lnTo>
                    <a:pt x="375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0"/>
                  </a:lnTo>
                  <a:lnTo>
                    <a:pt x="105000" y="15000"/>
                  </a:lnTo>
                  <a:lnTo>
                    <a:pt x="1200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19" name="Google Shape;21919;p478"/>
            <p:cNvSpPr/>
            <p:nvPr/>
          </p:nvSpPr>
          <p:spPr>
            <a:xfrm>
              <a:off x="2264228" y="88491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2500"/>
                  </a:lnTo>
                  <a:lnTo>
                    <a:pt x="105000" y="1050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105000"/>
                  </a:lnTo>
                  <a:lnTo>
                    <a:pt x="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7500"/>
                  </a:lnTo>
                  <a:lnTo>
                    <a:pt x="15000" y="15000"/>
                  </a:lnTo>
                  <a:lnTo>
                    <a:pt x="375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0"/>
                  </a:lnTo>
                  <a:lnTo>
                    <a:pt x="105000" y="15000"/>
                  </a:lnTo>
                  <a:lnTo>
                    <a:pt x="1200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20" name="Google Shape;21920;p478"/>
            <p:cNvSpPr/>
            <p:nvPr/>
          </p:nvSpPr>
          <p:spPr>
            <a:xfrm>
              <a:off x="2381703" y="88491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2500"/>
                  </a:lnTo>
                  <a:lnTo>
                    <a:pt x="105000" y="1050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105000"/>
                  </a:lnTo>
                  <a:lnTo>
                    <a:pt x="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7500"/>
                  </a:lnTo>
                  <a:lnTo>
                    <a:pt x="15000" y="15000"/>
                  </a:lnTo>
                  <a:lnTo>
                    <a:pt x="375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0"/>
                  </a:lnTo>
                  <a:lnTo>
                    <a:pt x="105000" y="15000"/>
                  </a:lnTo>
                  <a:lnTo>
                    <a:pt x="1200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21" name="Google Shape;21921;p478"/>
            <p:cNvSpPr/>
            <p:nvPr/>
          </p:nvSpPr>
          <p:spPr>
            <a:xfrm>
              <a:off x="2080078" y="745218"/>
              <a:ext cx="41910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48181" y="952"/>
                  </a:lnTo>
                  <a:lnTo>
                    <a:pt x="36363" y="3809"/>
                  </a:lnTo>
                  <a:lnTo>
                    <a:pt x="26363" y="7619"/>
                  </a:lnTo>
                  <a:lnTo>
                    <a:pt x="17272" y="14285"/>
                  </a:lnTo>
                  <a:lnTo>
                    <a:pt x="10000" y="20952"/>
                  </a:lnTo>
                  <a:lnTo>
                    <a:pt x="4545" y="29523"/>
                  </a:lnTo>
                  <a:lnTo>
                    <a:pt x="2727" y="33333"/>
                  </a:lnTo>
                  <a:lnTo>
                    <a:pt x="909" y="38095"/>
                  </a:lnTo>
                  <a:lnTo>
                    <a:pt x="0" y="42857"/>
                  </a:lnTo>
                  <a:lnTo>
                    <a:pt x="0" y="48571"/>
                  </a:lnTo>
                  <a:lnTo>
                    <a:pt x="0" y="48571"/>
                  </a:lnTo>
                  <a:lnTo>
                    <a:pt x="0" y="54285"/>
                  </a:lnTo>
                  <a:lnTo>
                    <a:pt x="1818" y="60952"/>
                  </a:lnTo>
                  <a:lnTo>
                    <a:pt x="3636" y="66666"/>
                  </a:lnTo>
                  <a:lnTo>
                    <a:pt x="7272" y="71428"/>
                  </a:lnTo>
                  <a:lnTo>
                    <a:pt x="10909" y="77142"/>
                  </a:lnTo>
                  <a:lnTo>
                    <a:pt x="16363" y="80952"/>
                  </a:lnTo>
                  <a:lnTo>
                    <a:pt x="20909" y="85714"/>
                  </a:lnTo>
                  <a:lnTo>
                    <a:pt x="27272" y="88571"/>
                  </a:lnTo>
                  <a:lnTo>
                    <a:pt x="27272" y="120000"/>
                  </a:lnTo>
                  <a:lnTo>
                    <a:pt x="56363" y="96190"/>
                  </a:lnTo>
                  <a:lnTo>
                    <a:pt x="56363" y="96190"/>
                  </a:lnTo>
                  <a:lnTo>
                    <a:pt x="60000" y="96190"/>
                  </a:lnTo>
                  <a:lnTo>
                    <a:pt x="60000" y="96190"/>
                  </a:lnTo>
                  <a:lnTo>
                    <a:pt x="71818" y="95238"/>
                  </a:lnTo>
                  <a:lnTo>
                    <a:pt x="83636" y="92380"/>
                  </a:lnTo>
                  <a:lnTo>
                    <a:pt x="93636" y="88571"/>
                  </a:lnTo>
                  <a:lnTo>
                    <a:pt x="102727" y="82857"/>
                  </a:lnTo>
                  <a:lnTo>
                    <a:pt x="110000" y="75238"/>
                  </a:lnTo>
                  <a:lnTo>
                    <a:pt x="115454" y="66666"/>
                  </a:lnTo>
                  <a:lnTo>
                    <a:pt x="117272" y="62857"/>
                  </a:lnTo>
                  <a:lnTo>
                    <a:pt x="119090" y="58095"/>
                  </a:lnTo>
                  <a:lnTo>
                    <a:pt x="120000" y="53333"/>
                  </a:lnTo>
                  <a:lnTo>
                    <a:pt x="120000" y="48571"/>
                  </a:lnTo>
                  <a:lnTo>
                    <a:pt x="120000" y="48571"/>
                  </a:lnTo>
                  <a:lnTo>
                    <a:pt x="120000" y="42857"/>
                  </a:lnTo>
                  <a:lnTo>
                    <a:pt x="119090" y="38095"/>
                  </a:lnTo>
                  <a:lnTo>
                    <a:pt x="117272" y="33333"/>
                  </a:lnTo>
                  <a:lnTo>
                    <a:pt x="115454" y="29523"/>
                  </a:lnTo>
                  <a:lnTo>
                    <a:pt x="110000" y="20952"/>
                  </a:lnTo>
                  <a:lnTo>
                    <a:pt x="102727" y="14285"/>
                  </a:lnTo>
                  <a:lnTo>
                    <a:pt x="93636" y="7619"/>
                  </a:lnTo>
                  <a:lnTo>
                    <a:pt x="83636" y="3809"/>
                  </a:lnTo>
                  <a:lnTo>
                    <a:pt x="71818" y="952"/>
                  </a:lnTo>
                  <a:lnTo>
                    <a:pt x="6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922" name="Google Shape;21922;p478"/>
          <p:cNvGrpSpPr/>
          <p:nvPr/>
        </p:nvGrpSpPr>
        <p:grpSpPr>
          <a:xfrm>
            <a:off x="1153890" y="2413001"/>
            <a:ext cx="863600" cy="863600"/>
            <a:chOff x="587828" y="1770743"/>
            <a:chExt cx="863600" cy="863600"/>
          </a:xfrm>
          <a:solidFill>
            <a:srgbClr val="006BA6"/>
          </a:solidFill>
        </p:grpSpPr>
        <p:sp>
          <p:nvSpPr>
            <p:cNvPr id="21923" name="Google Shape;21923;p478"/>
            <p:cNvSpPr/>
            <p:nvPr/>
          </p:nvSpPr>
          <p:spPr>
            <a:xfrm>
              <a:off x="587828" y="177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24" name="Google Shape;21924;p478"/>
            <p:cNvSpPr/>
            <p:nvPr/>
          </p:nvSpPr>
          <p:spPr>
            <a:xfrm>
              <a:off x="838653" y="2021568"/>
              <a:ext cx="361950" cy="361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0526" y="69473"/>
                  </a:moveTo>
                  <a:lnTo>
                    <a:pt x="50526" y="69473"/>
                  </a:lnTo>
                  <a:lnTo>
                    <a:pt x="59999" y="77894"/>
                  </a:lnTo>
                  <a:lnTo>
                    <a:pt x="68421" y="85263"/>
                  </a:lnTo>
                  <a:lnTo>
                    <a:pt x="72631" y="87368"/>
                  </a:lnTo>
                  <a:lnTo>
                    <a:pt x="76842" y="88421"/>
                  </a:lnTo>
                  <a:lnTo>
                    <a:pt x="80000" y="88421"/>
                  </a:lnTo>
                  <a:lnTo>
                    <a:pt x="82105" y="87368"/>
                  </a:lnTo>
                  <a:lnTo>
                    <a:pt x="82105" y="87368"/>
                  </a:lnTo>
                  <a:lnTo>
                    <a:pt x="87368" y="82105"/>
                  </a:lnTo>
                  <a:lnTo>
                    <a:pt x="90526" y="80000"/>
                  </a:lnTo>
                  <a:lnTo>
                    <a:pt x="93684" y="78947"/>
                  </a:lnTo>
                  <a:lnTo>
                    <a:pt x="96842" y="78947"/>
                  </a:lnTo>
                  <a:lnTo>
                    <a:pt x="101052" y="80000"/>
                  </a:lnTo>
                  <a:lnTo>
                    <a:pt x="106315" y="82105"/>
                  </a:lnTo>
                  <a:lnTo>
                    <a:pt x="111578" y="86315"/>
                  </a:lnTo>
                  <a:lnTo>
                    <a:pt x="111578" y="86315"/>
                  </a:lnTo>
                  <a:lnTo>
                    <a:pt x="116842" y="91578"/>
                  </a:lnTo>
                  <a:lnTo>
                    <a:pt x="119999" y="95789"/>
                  </a:lnTo>
                  <a:lnTo>
                    <a:pt x="119999" y="99999"/>
                  </a:lnTo>
                  <a:lnTo>
                    <a:pt x="119999" y="104210"/>
                  </a:lnTo>
                  <a:lnTo>
                    <a:pt x="117894" y="107368"/>
                  </a:lnTo>
                  <a:lnTo>
                    <a:pt x="114736" y="111578"/>
                  </a:lnTo>
                  <a:lnTo>
                    <a:pt x="108421" y="116842"/>
                  </a:lnTo>
                  <a:lnTo>
                    <a:pt x="108421" y="116842"/>
                  </a:lnTo>
                  <a:lnTo>
                    <a:pt x="104210" y="119999"/>
                  </a:lnTo>
                  <a:lnTo>
                    <a:pt x="97894" y="119999"/>
                  </a:lnTo>
                  <a:lnTo>
                    <a:pt x="89473" y="119999"/>
                  </a:lnTo>
                  <a:lnTo>
                    <a:pt x="80000" y="116842"/>
                  </a:lnTo>
                  <a:lnTo>
                    <a:pt x="69473" y="111578"/>
                  </a:lnTo>
                  <a:lnTo>
                    <a:pt x="58947" y="105263"/>
                  </a:lnTo>
                  <a:lnTo>
                    <a:pt x="46315" y="96842"/>
                  </a:lnTo>
                  <a:lnTo>
                    <a:pt x="34736" y="85263"/>
                  </a:lnTo>
                  <a:lnTo>
                    <a:pt x="34736" y="85263"/>
                  </a:lnTo>
                  <a:lnTo>
                    <a:pt x="23157" y="73684"/>
                  </a:lnTo>
                  <a:lnTo>
                    <a:pt x="14736" y="61052"/>
                  </a:lnTo>
                  <a:lnTo>
                    <a:pt x="8421" y="50526"/>
                  </a:lnTo>
                  <a:lnTo>
                    <a:pt x="3157" y="40000"/>
                  </a:lnTo>
                  <a:lnTo>
                    <a:pt x="0" y="30526"/>
                  </a:lnTo>
                  <a:lnTo>
                    <a:pt x="0" y="22105"/>
                  </a:lnTo>
                  <a:lnTo>
                    <a:pt x="0" y="15789"/>
                  </a:lnTo>
                  <a:lnTo>
                    <a:pt x="3157" y="11578"/>
                  </a:lnTo>
                  <a:lnTo>
                    <a:pt x="3157" y="11578"/>
                  </a:lnTo>
                  <a:lnTo>
                    <a:pt x="8421" y="5263"/>
                  </a:lnTo>
                  <a:lnTo>
                    <a:pt x="12631" y="2105"/>
                  </a:lnTo>
                  <a:lnTo>
                    <a:pt x="15789" y="0"/>
                  </a:lnTo>
                  <a:lnTo>
                    <a:pt x="20000" y="0"/>
                  </a:lnTo>
                  <a:lnTo>
                    <a:pt x="24210" y="0"/>
                  </a:lnTo>
                  <a:lnTo>
                    <a:pt x="28421" y="3157"/>
                  </a:lnTo>
                  <a:lnTo>
                    <a:pt x="33684" y="8421"/>
                  </a:lnTo>
                  <a:lnTo>
                    <a:pt x="33684" y="8421"/>
                  </a:lnTo>
                  <a:lnTo>
                    <a:pt x="37894" y="13684"/>
                  </a:lnTo>
                  <a:lnTo>
                    <a:pt x="40000" y="18947"/>
                  </a:lnTo>
                  <a:lnTo>
                    <a:pt x="41052" y="23157"/>
                  </a:lnTo>
                  <a:lnTo>
                    <a:pt x="41052" y="26315"/>
                  </a:lnTo>
                  <a:lnTo>
                    <a:pt x="40000" y="29473"/>
                  </a:lnTo>
                  <a:lnTo>
                    <a:pt x="37894" y="32631"/>
                  </a:lnTo>
                  <a:lnTo>
                    <a:pt x="32631" y="37894"/>
                  </a:lnTo>
                  <a:lnTo>
                    <a:pt x="32631" y="37894"/>
                  </a:lnTo>
                  <a:lnTo>
                    <a:pt x="31578" y="40000"/>
                  </a:lnTo>
                  <a:lnTo>
                    <a:pt x="31578" y="43157"/>
                  </a:lnTo>
                  <a:lnTo>
                    <a:pt x="32631" y="47368"/>
                  </a:lnTo>
                  <a:lnTo>
                    <a:pt x="34736" y="51578"/>
                  </a:lnTo>
                  <a:lnTo>
                    <a:pt x="42105" y="59999"/>
                  </a:lnTo>
                  <a:lnTo>
                    <a:pt x="50526" y="69473"/>
                  </a:lnTo>
                  <a:lnTo>
                    <a:pt x="50526" y="6947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925" name="Google Shape;21925;p478"/>
          <p:cNvGrpSpPr/>
          <p:nvPr/>
        </p:nvGrpSpPr>
        <p:grpSpPr>
          <a:xfrm>
            <a:off x="2423890" y="2413001"/>
            <a:ext cx="863600" cy="863600"/>
            <a:chOff x="1857828" y="1770743"/>
            <a:chExt cx="863600" cy="863600"/>
          </a:xfrm>
          <a:solidFill>
            <a:srgbClr val="006BA6"/>
          </a:solidFill>
        </p:grpSpPr>
        <p:sp>
          <p:nvSpPr>
            <p:cNvPr id="21926" name="Google Shape;21926;p478"/>
            <p:cNvSpPr/>
            <p:nvPr/>
          </p:nvSpPr>
          <p:spPr>
            <a:xfrm>
              <a:off x="1857828" y="177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27" name="Google Shape;21927;p478"/>
            <p:cNvSpPr/>
            <p:nvPr/>
          </p:nvSpPr>
          <p:spPr>
            <a:xfrm>
              <a:off x="2108653" y="2021568"/>
              <a:ext cx="361950" cy="361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0526" y="69473"/>
                  </a:moveTo>
                  <a:lnTo>
                    <a:pt x="50526" y="69473"/>
                  </a:lnTo>
                  <a:lnTo>
                    <a:pt x="59999" y="77894"/>
                  </a:lnTo>
                  <a:lnTo>
                    <a:pt x="68421" y="85263"/>
                  </a:lnTo>
                  <a:lnTo>
                    <a:pt x="72631" y="87368"/>
                  </a:lnTo>
                  <a:lnTo>
                    <a:pt x="76842" y="88421"/>
                  </a:lnTo>
                  <a:lnTo>
                    <a:pt x="80000" y="88421"/>
                  </a:lnTo>
                  <a:lnTo>
                    <a:pt x="82105" y="87368"/>
                  </a:lnTo>
                  <a:lnTo>
                    <a:pt x="82105" y="87368"/>
                  </a:lnTo>
                  <a:lnTo>
                    <a:pt x="87368" y="82105"/>
                  </a:lnTo>
                  <a:lnTo>
                    <a:pt x="90526" y="80000"/>
                  </a:lnTo>
                  <a:lnTo>
                    <a:pt x="93684" y="78947"/>
                  </a:lnTo>
                  <a:lnTo>
                    <a:pt x="96842" y="78947"/>
                  </a:lnTo>
                  <a:lnTo>
                    <a:pt x="101052" y="80000"/>
                  </a:lnTo>
                  <a:lnTo>
                    <a:pt x="106315" y="82105"/>
                  </a:lnTo>
                  <a:lnTo>
                    <a:pt x="111578" y="86315"/>
                  </a:lnTo>
                  <a:lnTo>
                    <a:pt x="111578" y="86315"/>
                  </a:lnTo>
                  <a:lnTo>
                    <a:pt x="116842" y="91578"/>
                  </a:lnTo>
                  <a:lnTo>
                    <a:pt x="119999" y="95789"/>
                  </a:lnTo>
                  <a:lnTo>
                    <a:pt x="119999" y="99999"/>
                  </a:lnTo>
                  <a:lnTo>
                    <a:pt x="119999" y="104210"/>
                  </a:lnTo>
                  <a:lnTo>
                    <a:pt x="117894" y="107368"/>
                  </a:lnTo>
                  <a:lnTo>
                    <a:pt x="114736" y="111578"/>
                  </a:lnTo>
                  <a:lnTo>
                    <a:pt x="108421" y="116842"/>
                  </a:lnTo>
                  <a:lnTo>
                    <a:pt x="108421" y="116842"/>
                  </a:lnTo>
                  <a:lnTo>
                    <a:pt x="104210" y="119999"/>
                  </a:lnTo>
                  <a:lnTo>
                    <a:pt x="97894" y="119999"/>
                  </a:lnTo>
                  <a:lnTo>
                    <a:pt x="89473" y="119999"/>
                  </a:lnTo>
                  <a:lnTo>
                    <a:pt x="80000" y="116842"/>
                  </a:lnTo>
                  <a:lnTo>
                    <a:pt x="69473" y="111578"/>
                  </a:lnTo>
                  <a:lnTo>
                    <a:pt x="58947" y="105263"/>
                  </a:lnTo>
                  <a:lnTo>
                    <a:pt x="46315" y="96842"/>
                  </a:lnTo>
                  <a:lnTo>
                    <a:pt x="34736" y="85263"/>
                  </a:lnTo>
                  <a:lnTo>
                    <a:pt x="34736" y="85263"/>
                  </a:lnTo>
                  <a:lnTo>
                    <a:pt x="23157" y="73684"/>
                  </a:lnTo>
                  <a:lnTo>
                    <a:pt x="14736" y="61052"/>
                  </a:lnTo>
                  <a:lnTo>
                    <a:pt x="8421" y="50526"/>
                  </a:lnTo>
                  <a:lnTo>
                    <a:pt x="3157" y="40000"/>
                  </a:lnTo>
                  <a:lnTo>
                    <a:pt x="0" y="30526"/>
                  </a:lnTo>
                  <a:lnTo>
                    <a:pt x="0" y="22105"/>
                  </a:lnTo>
                  <a:lnTo>
                    <a:pt x="0" y="15789"/>
                  </a:lnTo>
                  <a:lnTo>
                    <a:pt x="3157" y="11578"/>
                  </a:lnTo>
                  <a:lnTo>
                    <a:pt x="3157" y="11578"/>
                  </a:lnTo>
                  <a:lnTo>
                    <a:pt x="8421" y="5263"/>
                  </a:lnTo>
                  <a:lnTo>
                    <a:pt x="12631" y="2105"/>
                  </a:lnTo>
                  <a:lnTo>
                    <a:pt x="15789" y="0"/>
                  </a:lnTo>
                  <a:lnTo>
                    <a:pt x="20000" y="0"/>
                  </a:lnTo>
                  <a:lnTo>
                    <a:pt x="24210" y="0"/>
                  </a:lnTo>
                  <a:lnTo>
                    <a:pt x="28421" y="3157"/>
                  </a:lnTo>
                  <a:lnTo>
                    <a:pt x="33684" y="8421"/>
                  </a:lnTo>
                  <a:lnTo>
                    <a:pt x="33684" y="8421"/>
                  </a:lnTo>
                  <a:lnTo>
                    <a:pt x="37894" y="13684"/>
                  </a:lnTo>
                  <a:lnTo>
                    <a:pt x="40000" y="18947"/>
                  </a:lnTo>
                  <a:lnTo>
                    <a:pt x="41052" y="23157"/>
                  </a:lnTo>
                  <a:lnTo>
                    <a:pt x="41052" y="26315"/>
                  </a:lnTo>
                  <a:lnTo>
                    <a:pt x="40000" y="29473"/>
                  </a:lnTo>
                  <a:lnTo>
                    <a:pt x="37894" y="32631"/>
                  </a:lnTo>
                  <a:lnTo>
                    <a:pt x="32631" y="37894"/>
                  </a:lnTo>
                  <a:lnTo>
                    <a:pt x="32631" y="37894"/>
                  </a:lnTo>
                  <a:lnTo>
                    <a:pt x="31578" y="40000"/>
                  </a:lnTo>
                  <a:lnTo>
                    <a:pt x="31578" y="43157"/>
                  </a:lnTo>
                  <a:lnTo>
                    <a:pt x="32631" y="47368"/>
                  </a:lnTo>
                  <a:lnTo>
                    <a:pt x="34736" y="51578"/>
                  </a:lnTo>
                  <a:lnTo>
                    <a:pt x="42105" y="59999"/>
                  </a:lnTo>
                  <a:lnTo>
                    <a:pt x="50526" y="69473"/>
                  </a:lnTo>
                  <a:lnTo>
                    <a:pt x="50526" y="6947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28" name="Google Shape;21928;p478"/>
            <p:cNvCxnSpPr/>
            <p:nvPr/>
          </p:nvCxnSpPr>
          <p:spPr>
            <a:xfrm rot="10800000" flipH="1">
              <a:off x="2349953" y="2021568"/>
              <a:ext cx="120650" cy="1206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29" name="Google Shape;21929;p478"/>
            <p:cNvSpPr/>
            <p:nvPr/>
          </p:nvSpPr>
          <p:spPr>
            <a:xfrm>
              <a:off x="2378528" y="2021568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930" name="Google Shape;21930;p478"/>
          <p:cNvGrpSpPr/>
          <p:nvPr/>
        </p:nvGrpSpPr>
        <p:grpSpPr>
          <a:xfrm>
            <a:off x="3693890" y="2413001"/>
            <a:ext cx="863600" cy="863600"/>
            <a:chOff x="3127828" y="1770743"/>
            <a:chExt cx="863600" cy="863600"/>
          </a:xfrm>
          <a:solidFill>
            <a:srgbClr val="006BA6"/>
          </a:solidFill>
        </p:grpSpPr>
        <p:sp>
          <p:nvSpPr>
            <p:cNvPr id="21931" name="Google Shape;21931;p478"/>
            <p:cNvSpPr/>
            <p:nvPr/>
          </p:nvSpPr>
          <p:spPr>
            <a:xfrm>
              <a:off x="3127828" y="177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32" name="Google Shape;21932;p478"/>
            <p:cNvSpPr/>
            <p:nvPr/>
          </p:nvSpPr>
          <p:spPr>
            <a:xfrm>
              <a:off x="3378653" y="2021568"/>
              <a:ext cx="361950" cy="361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0526" y="69473"/>
                  </a:moveTo>
                  <a:lnTo>
                    <a:pt x="50526" y="69473"/>
                  </a:lnTo>
                  <a:lnTo>
                    <a:pt x="59999" y="77894"/>
                  </a:lnTo>
                  <a:lnTo>
                    <a:pt x="68421" y="85263"/>
                  </a:lnTo>
                  <a:lnTo>
                    <a:pt x="72631" y="87368"/>
                  </a:lnTo>
                  <a:lnTo>
                    <a:pt x="76842" y="88421"/>
                  </a:lnTo>
                  <a:lnTo>
                    <a:pt x="80000" y="88421"/>
                  </a:lnTo>
                  <a:lnTo>
                    <a:pt x="82105" y="87368"/>
                  </a:lnTo>
                  <a:lnTo>
                    <a:pt x="82105" y="87368"/>
                  </a:lnTo>
                  <a:lnTo>
                    <a:pt x="87368" y="82105"/>
                  </a:lnTo>
                  <a:lnTo>
                    <a:pt x="90526" y="80000"/>
                  </a:lnTo>
                  <a:lnTo>
                    <a:pt x="93684" y="78947"/>
                  </a:lnTo>
                  <a:lnTo>
                    <a:pt x="96842" y="78947"/>
                  </a:lnTo>
                  <a:lnTo>
                    <a:pt x="101052" y="80000"/>
                  </a:lnTo>
                  <a:lnTo>
                    <a:pt x="106315" y="82105"/>
                  </a:lnTo>
                  <a:lnTo>
                    <a:pt x="111578" y="86315"/>
                  </a:lnTo>
                  <a:lnTo>
                    <a:pt x="111578" y="86315"/>
                  </a:lnTo>
                  <a:lnTo>
                    <a:pt x="116842" y="91578"/>
                  </a:lnTo>
                  <a:lnTo>
                    <a:pt x="119999" y="95789"/>
                  </a:lnTo>
                  <a:lnTo>
                    <a:pt x="119999" y="99999"/>
                  </a:lnTo>
                  <a:lnTo>
                    <a:pt x="119999" y="104210"/>
                  </a:lnTo>
                  <a:lnTo>
                    <a:pt x="117894" y="107368"/>
                  </a:lnTo>
                  <a:lnTo>
                    <a:pt x="114736" y="111578"/>
                  </a:lnTo>
                  <a:lnTo>
                    <a:pt x="108421" y="116842"/>
                  </a:lnTo>
                  <a:lnTo>
                    <a:pt x="108421" y="116842"/>
                  </a:lnTo>
                  <a:lnTo>
                    <a:pt x="104210" y="119999"/>
                  </a:lnTo>
                  <a:lnTo>
                    <a:pt x="97894" y="119999"/>
                  </a:lnTo>
                  <a:lnTo>
                    <a:pt x="89473" y="119999"/>
                  </a:lnTo>
                  <a:lnTo>
                    <a:pt x="80000" y="116842"/>
                  </a:lnTo>
                  <a:lnTo>
                    <a:pt x="69473" y="111578"/>
                  </a:lnTo>
                  <a:lnTo>
                    <a:pt x="58947" y="105263"/>
                  </a:lnTo>
                  <a:lnTo>
                    <a:pt x="46315" y="96842"/>
                  </a:lnTo>
                  <a:lnTo>
                    <a:pt x="34736" y="85263"/>
                  </a:lnTo>
                  <a:lnTo>
                    <a:pt x="34736" y="85263"/>
                  </a:lnTo>
                  <a:lnTo>
                    <a:pt x="23157" y="73684"/>
                  </a:lnTo>
                  <a:lnTo>
                    <a:pt x="14736" y="61052"/>
                  </a:lnTo>
                  <a:lnTo>
                    <a:pt x="8421" y="50526"/>
                  </a:lnTo>
                  <a:lnTo>
                    <a:pt x="3157" y="40000"/>
                  </a:lnTo>
                  <a:lnTo>
                    <a:pt x="0" y="30526"/>
                  </a:lnTo>
                  <a:lnTo>
                    <a:pt x="0" y="22105"/>
                  </a:lnTo>
                  <a:lnTo>
                    <a:pt x="0" y="15789"/>
                  </a:lnTo>
                  <a:lnTo>
                    <a:pt x="3157" y="11578"/>
                  </a:lnTo>
                  <a:lnTo>
                    <a:pt x="3157" y="11578"/>
                  </a:lnTo>
                  <a:lnTo>
                    <a:pt x="8421" y="5263"/>
                  </a:lnTo>
                  <a:lnTo>
                    <a:pt x="12631" y="2105"/>
                  </a:lnTo>
                  <a:lnTo>
                    <a:pt x="15789" y="0"/>
                  </a:lnTo>
                  <a:lnTo>
                    <a:pt x="20000" y="0"/>
                  </a:lnTo>
                  <a:lnTo>
                    <a:pt x="24210" y="0"/>
                  </a:lnTo>
                  <a:lnTo>
                    <a:pt x="28421" y="3157"/>
                  </a:lnTo>
                  <a:lnTo>
                    <a:pt x="33684" y="8421"/>
                  </a:lnTo>
                  <a:lnTo>
                    <a:pt x="33684" y="8421"/>
                  </a:lnTo>
                  <a:lnTo>
                    <a:pt x="37894" y="13684"/>
                  </a:lnTo>
                  <a:lnTo>
                    <a:pt x="40000" y="18947"/>
                  </a:lnTo>
                  <a:lnTo>
                    <a:pt x="41052" y="23157"/>
                  </a:lnTo>
                  <a:lnTo>
                    <a:pt x="41052" y="26315"/>
                  </a:lnTo>
                  <a:lnTo>
                    <a:pt x="40000" y="29473"/>
                  </a:lnTo>
                  <a:lnTo>
                    <a:pt x="37894" y="32631"/>
                  </a:lnTo>
                  <a:lnTo>
                    <a:pt x="32631" y="37894"/>
                  </a:lnTo>
                  <a:lnTo>
                    <a:pt x="32631" y="37894"/>
                  </a:lnTo>
                  <a:lnTo>
                    <a:pt x="31578" y="40000"/>
                  </a:lnTo>
                  <a:lnTo>
                    <a:pt x="31578" y="43157"/>
                  </a:lnTo>
                  <a:lnTo>
                    <a:pt x="32631" y="47368"/>
                  </a:lnTo>
                  <a:lnTo>
                    <a:pt x="34736" y="51578"/>
                  </a:lnTo>
                  <a:lnTo>
                    <a:pt x="42105" y="59999"/>
                  </a:lnTo>
                  <a:lnTo>
                    <a:pt x="50526" y="69473"/>
                  </a:lnTo>
                  <a:lnTo>
                    <a:pt x="50526" y="6947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33" name="Google Shape;21933;p478"/>
            <p:cNvCxnSpPr/>
            <p:nvPr/>
          </p:nvCxnSpPr>
          <p:spPr>
            <a:xfrm flipH="1">
              <a:off x="3619953" y="2021568"/>
              <a:ext cx="120650" cy="1206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34" name="Google Shape;21934;p478"/>
            <p:cNvSpPr/>
            <p:nvPr/>
          </p:nvSpPr>
          <p:spPr>
            <a:xfrm>
              <a:off x="3619953" y="2050143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935" name="Google Shape;21935;p478"/>
          <p:cNvGrpSpPr/>
          <p:nvPr/>
        </p:nvGrpSpPr>
        <p:grpSpPr>
          <a:xfrm>
            <a:off x="6233890" y="1143001"/>
            <a:ext cx="863600" cy="863600"/>
            <a:chOff x="5667828" y="500743"/>
            <a:chExt cx="863600" cy="863600"/>
          </a:xfrm>
          <a:solidFill>
            <a:srgbClr val="006BA6"/>
          </a:solidFill>
        </p:grpSpPr>
        <p:sp>
          <p:nvSpPr>
            <p:cNvPr id="21936" name="Google Shape;21936;p478"/>
            <p:cNvSpPr/>
            <p:nvPr/>
          </p:nvSpPr>
          <p:spPr>
            <a:xfrm>
              <a:off x="5667828" y="50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37" name="Google Shape;21937;p478"/>
            <p:cNvSpPr/>
            <p:nvPr/>
          </p:nvSpPr>
          <p:spPr>
            <a:xfrm>
              <a:off x="5839278" y="786493"/>
              <a:ext cx="365125" cy="346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391" y="0"/>
                  </a:moveTo>
                  <a:lnTo>
                    <a:pt x="14608" y="0"/>
                  </a:lnTo>
                  <a:lnTo>
                    <a:pt x="14608" y="0"/>
                  </a:lnTo>
                  <a:lnTo>
                    <a:pt x="9391" y="1100"/>
                  </a:lnTo>
                  <a:lnTo>
                    <a:pt x="4173" y="4403"/>
                  </a:lnTo>
                  <a:lnTo>
                    <a:pt x="2086" y="8807"/>
                  </a:lnTo>
                  <a:lnTo>
                    <a:pt x="0" y="15412"/>
                  </a:lnTo>
                  <a:lnTo>
                    <a:pt x="0" y="80366"/>
                  </a:lnTo>
                  <a:lnTo>
                    <a:pt x="0" y="80366"/>
                  </a:lnTo>
                  <a:lnTo>
                    <a:pt x="2086" y="86972"/>
                  </a:lnTo>
                  <a:lnTo>
                    <a:pt x="4173" y="91376"/>
                  </a:lnTo>
                  <a:lnTo>
                    <a:pt x="9391" y="94678"/>
                  </a:lnTo>
                  <a:lnTo>
                    <a:pt x="14608" y="95779"/>
                  </a:lnTo>
                  <a:lnTo>
                    <a:pt x="28173" y="95779"/>
                  </a:lnTo>
                  <a:lnTo>
                    <a:pt x="28173" y="120000"/>
                  </a:lnTo>
                  <a:lnTo>
                    <a:pt x="56347" y="95779"/>
                  </a:lnTo>
                  <a:lnTo>
                    <a:pt x="105391" y="95779"/>
                  </a:lnTo>
                  <a:lnTo>
                    <a:pt x="105391" y="95779"/>
                  </a:lnTo>
                  <a:lnTo>
                    <a:pt x="111652" y="94678"/>
                  </a:lnTo>
                  <a:lnTo>
                    <a:pt x="115826" y="91376"/>
                  </a:lnTo>
                  <a:lnTo>
                    <a:pt x="118956" y="86972"/>
                  </a:lnTo>
                  <a:lnTo>
                    <a:pt x="120000" y="80366"/>
                  </a:lnTo>
                  <a:lnTo>
                    <a:pt x="120000" y="15412"/>
                  </a:lnTo>
                  <a:lnTo>
                    <a:pt x="120000" y="15412"/>
                  </a:lnTo>
                  <a:lnTo>
                    <a:pt x="118956" y="8807"/>
                  </a:lnTo>
                  <a:lnTo>
                    <a:pt x="115826" y="4403"/>
                  </a:lnTo>
                  <a:lnTo>
                    <a:pt x="111652" y="1100"/>
                  </a:lnTo>
                  <a:lnTo>
                    <a:pt x="105391" y="0"/>
                  </a:lnTo>
                  <a:lnTo>
                    <a:pt x="105391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38" name="Google Shape;21938;p478"/>
            <p:cNvSpPr/>
            <p:nvPr/>
          </p:nvSpPr>
          <p:spPr>
            <a:xfrm>
              <a:off x="6052003" y="732518"/>
              <a:ext cx="307975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22173"/>
                  </a:moveTo>
                  <a:lnTo>
                    <a:pt x="0" y="14347"/>
                  </a:lnTo>
                  <a:lnTo>
                    <a:pt x="0" y="14347"/>
                  </a:lnTo>
                  <a:lnTo>
                    <a:pt x="1237" y="9130"/>
                  </a:lnTo>
                  <a:lnTo>
                    <a:pt x="3711" y="3913"/>
                  </a:lnTo>
                  <a:lnTo>
                    <a:pt x="8659" y="1304"/>
                  </a:lnTo>
                  <a:lnTo>
                    <a:pt x="14845" y="0"/>
                  </a:lnTo>
                  <a:lnTo>
                    <a:pt x="105154" y="0"/>
                  </a:lnTo>
                  <a:lnTo>
                    <a:pt x="105154" y="0"/>
                  </a:lnTo>
                  <a:lnTo>
                    <a:pt x="110103" y="1304"/>
                  </a:lnTo>
                  <a:lnTo>
                    <a:pt x="115051" y="3913"/>
                  </a:lnTo>
                  <a:lnTo>
                    <a:pt x="118762" y="9130"/>
                  </a:lnTo>
                  <a:lnTo>
                    <a:pt x="120000" y="14347"/>
                  </a:lnTo>
                  <a:lnTo>
                    <a:pt x="120000" y="80869"/>
                  </a:lnTo>
                  <a:lnTo>
                    <a:pt x="120000" y="80869"/>
                  </a:lnTo>
                  <a:lnTo>
                    <a:pt x="118762" y="86086"/>
                  </a:lnTo>
                  <a:lnTo>
                    <a:pt x="115051" y="91304"/>
                  </a:lnTo>
                  <a:lnTo>
                    <a:pt x="110103" y="93913"/>
                  </a:lnTo>
                  <a:lnTo>
                    <a:pt x="105154" y="95217"/>
                  </a:lnTo>
                  <a:lnTo>
                    <a:pt x="91546" y="95217"/>
                  </a:lnTo>
                  <a:lnTo>
                    <a:pt x="91546" y="120000"/>
                  </a:lnTo>
                  <a:lnTo>
                    <a:pt x="63092" y="95217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939" name="Google Shape;21939;p478"/>
          <p:cNvGrpSpPr/>
          <p:nvPr/>
        </p:nvGrpSpPr>
        <p:grpSpPr>
          <a:xfrm>
            <a:off x="1153890" y="1143001"/>
            <a:ext cx="863600" cy="863600"/>
            <a:chOff x="587828" y="500743"/>
            <a:chExt cx="863600" cy="863600"/>
          </a:xfrm>
          <a:solidFill>
            <a:srgbClr val="006BA6"/>
          </a:solidFill>
        </p:grpSpPr>
        <p:sp>
          <p:nvSpPr>
            <p:cNvPr id="21940" name="Google Shape;21940;p478"/>
            <p:cNvSpPr/>
            <p:nvPr/>
          </p:nvSpPr>
          <p:spPr>
            <a:xfrm>
              <a:off x="587828" y="50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41" name="Google Shape;21941;p478"/>
            <p:cNvSpPr/>
            <p:nvPr/>
          </p:nvSpPr>
          <p:spPr>
            <a:xfrm>
              <a:off x="876753" y="89761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2500"/>
                  </a:lnTo>
                  <a:lnTo>
                    <a:pt x="105000" y="1050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105000"/>
                  </a:lnTo>
                  <a:lnTo>
                    <a:pt x="750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7500" y="37500"/>
                  </a:lnTo>
                  <a:lnTo>
                    <a:pt x="15000" y="15000"/>
                  </a:lnTo>
                  <a:lnTo>
                    <a:pt x="375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0"/>
                  </a:lnTo>
                  <a:lnTo>
                    <a:pt x="105000" y="15000"/>
                  </a:lnTo>
                  <a:lnTo>
                    <a:pt x="1200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42" name="Google Shape;21942;p478"/>
            <p:cNvSpPr/>
            <p:nvPr/>
          </p:nvSpPr>
          <p:spPr>
            <a:xfrm>
              <a:off x="994228" y="89761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2500"/>
                  </a:lnTo>
                  <a:lnTo>
                    <a:pt x="105000" y="1050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105000"/>
                  </a:lnTo>
                  <a:lnTo>
                    <a:pt x="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7500"/>
                  </a:lnTo>
                  <a:lnTo>
                    <a:pt x="15000" y="15000"/>
                  </a:lnTo>
                  <a:lnTo>
                    <a:pt x="375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0"/>
                  </a:lnTo>
                  <a:lnTo>
                    <a:pt x="105000" y="15000"/>
                  </a:lnTo>
                  <a:lnTo>
                    <a:pt x="1200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43" name="Google Shape;21943;p478"/>
            <p:cNvSpPr/>
            <p:nvPr/>
          </p:nvSpPr>
          <p:spPr>
            <a:xfrm>
              <a:off x="1111703" y="89761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2500"/>
                  </a:lnTo>
                  <a:lnTo>
                    <a:pt x="105000" y="1050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105000"/>
                  </a:lnTo>
                  <a:lnTo>
                    <a:pt x="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7500"/>
                  </a:lnTo>
                  <a:lnTo>
                    <a:pt x="15000" y="15000"/>
                  </a:lnTo>
                  <a:lnTo>
                    <a:pt x="375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0"/>
                  </a:lnTo>
                  <a:lnTo>
                    <a:pt x="105000" y="15000"/>
                  </a:lnTo>
                  <a:lnTo>
                    <a:pt x="1200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44" name="Google Shape;21944;p478"/>
            <p:cNvSpPr/>
            <p:nvPr/>
          </p:nvSpPr>
          <p:spPr>
            <a:xfrm>
              <a:off x="810078" y="757918"/>
              <a:ext cx="41910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454" y="0"/>
                  </a:moveTo>
                  <a:lnTo>
                    <a:pt x="14545" y="0"/>
                  </a:lnTo>
                  <a:lnTo>
                    <a:pt x="14545" y="0"/>
                  </a:lnTo>
                  <a:lnTo>
                    <a:pt x="10909" y="0"/>
                  </a:lnTo>
                  <a:lnTo>
                    <a:pt x="8181" y="952"/>
                  </a:lnTo>
                  <a:lnTo>
                    <a:pt x="3636" y="3809"/>
                  </a:lnTo>
                  <a:lnTo>
                    <a:pt x="909" y="8571"/>
                  </a:lnTo>
                  <a:lnTo>
                    <a:pt x="0" y="11428"/>
                  </a:lnTo>
                  <a:lnTo>
                    <a:pt x="0" y="15238"/>
                  </a:lnTo>
                  <a:lnTo>
                    <a:pt x="0" y="80952"/>
                  </a:lnTo>
                  <a:lnTo>
                    <a:pt x="0" y="80952"/>
                  </a:lnTo>
                  <a:lnTo>
                    <a:pt x="0" y="83809"/>
                  </a:lnTo>
                  <a:lnTo>
                    <a:pt x="909" y="86666"/>
                  </a:lnTo>
                  <a:lnTo>
                    <a:pt x="3636" y="91428"/>
                  </a:lnTo>
                  <a:lnTo>
                    <a:pt x="8181" y="95238"/>
                  </a:lnTo>
                  <a:lnTo>
                    <a:pt x="10909" y="95238"/>
                  </a:lnTo>
                  <a:lnTo>
                    <a:pt x="14545" y="96190"/>
                  </a:lnTo>
                  <a:lnTo>
                    <a:pt x="27272" y="96190"/>
                  </a:lnTo>
                  <a:lnTo>
                    <a:pt x="27272" y="120000"/>
                  </a:lnTo>
                  <a:lnTo>
                    <a:pt x="56363" y="96190"/>
                  </a:lnTo>
                  <a:lnTo>
                    <a:pt x="105454" y="96190"/>
                  </a:lnTo>
                  <a:lnTo>
                    <a:pt x="105454" y="96190"/>
                  </a:lnTo>
                  <a:lnTo>
                    <a:pt x="109090" y="95238"/>
                  </a:lnTo>
                  <a:lnTo>
                    <a:pt x="111818" y="95238"/>
                  </a:lnTo>
                  <a:lnTo>
                    <a:pt x="116363" y="91428"/>
                  </a:lnTo>
                  <a:lnTo>
                    <a:pt x="119090" y="86666"/>
                  </a:lnTo>
                  <a:lnTo>
                    <a:pt x="120000" y="83809"/>
                  </a:lnTo>
                  <a:lnTo>
                    <a:pt x="120000" y="80952"/>
                  </a:lnTo>
                  <a:lnTo>
                    <a:pt x="120000" y="15238"/>
                  </a:lnTo>
                  <a:lnTo>
                    <a:pt x="120000" y="15238"/>
                  </a:lnTo>
                  <a:lnTo>
                    <a:pt x="120000" y="11428"/>
                  </a:lnTo>
                  <a:lnTo>
                    <a:pt x="119090" y="8571"/>
                  </a:lnTo>
                  <a:lnTo>
                    <a:pt x="116363" y="3809"/>
                  </a:lnTo>
                  <a:lnTo>
                    <a:pt x="111818" y="952"/>
                  </a:lnTo>
                  <a:lnTo>
                    <a:pt x="109090" y="0"/>
                  </a:lnTo>
                  <a:lnTo>
                    <a:pt x="105454" y="0"/>
                  </a:lnTo>
                  <a:lnTo>
                    <a:pt x="105454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45" name="Google Shape;21945;p478"/>
            <p:cNvSpPr/>
            <p:nvPr/>
          </p:nvSpPr>
          <p:spPr>
            <a:xfrm>
              <a:off x="876753" y="89761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2500"/>
                  </a:lnTo>
                  <a:lnTo>
                    <a:pt x="105000" y="1050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105000"/>
                  </a:lnTo>
                  <a:lnTo>
                    <a:pt x="750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7500" y="37500"/>
                  </a:lnTo>
                  <a:lnTo>
                    <a:pt x="15000" y="15000"/>
                  </a:lnTo>
                  <a:lnTo>
                    <a:pt x="375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0"/>
                  </a:lnTo>
                  <a:lnTo>
                    <a:pt x="105000" y="15000"/>
                  </a:lnTo>
                  <a:lnTo>
                    <a:pt x="1200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46" name="Google Shape;21946;p478"/>
            <p:cNvSpPr/>
            <p:nvPr/>
          </p:nvSpPr>
          <p:spPr>
            <a:xfrm>
              <a:off x="994228" y="89761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2500"/>
                  </a:lnTo>
                  <a:lnTo>
                    <a:pt x="105000" y="1050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105000"/>
                  </a:lnTo>
                  <a:lnTo>
                    <a:pt x="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7500"/>
                  </a:lnTo>
                  <a:lnTo>
                    <a:pt x="15000" y="15000"/>
                  </a:lnTo>
                  <a:lnTo>
                    <a:pt x="375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0"/>
                  </a:lnTo>
                  <a:lnTo>
                    <a:pt x="105000" y="15000"/>
                  </a:lnTo>
                  <a:lnTo>
                    <a:pt x="1200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47" name="Google Shape;21947;p478"/>
            <p:cNvSpPr/>
            <p:nvPr/>
          </p:nvSpPr>
          <p:spPr>
            <a:xfrm>
              <a:off x="1111703" y="897618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2500"/>
                  </a:lnTo>
                  <a:lnTo>
                    <a:pt x="105000" y="1050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105000"/>
                  </a:lnTo>
                  <a:lnTo>
                    <a:pt x="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7500"/>
                  </a:lnTo>
                  <a:lnTo>
                    <a:pt x="15000" y="15000"/>
                  </a:lnTo>
                  <a:lnTo>
                    <a:pt x="375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0"/>
                  </a:lnTo>
                  <a:lnTo>
                    <a:pt x="105000" y="15000"/>
                  </a:lnTo>
                  <a:lnTo>
                    <a:pt x="1200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48" name="Google Shape;21948;p478"/>
            <p:cNvSpPr/>
            <p:nvPr/>
          </p:nvSpPr>
          <p:spPr>
            <a:xfrm>
              <a:off x="797378" y="745218"/>
              <a:ext cx="444500" cy="425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9142" y="120000"/>
                  </a:moveTo>
                  <a:lnTo>
                    <a:pt x="29142" y="120000"/>
                  </a:lnTo>
                  <a:lnTo>
                    <a:pt x="27428" y="120000"/>
                  </a:lnTo>
                  <a:lnTo>
                    <a:pt x="27428" y="120000"/>
                  </a:lnTo>
                  <a:lnTo>
                    <a:pt x="26571" y="118208"/>
                  </a:lnTo>
                  <a:lnTo>
                    <a:pt x="25714" y="116417"/>
                  </a:lnTo>
                  <a:lnTo>
                    <a:pt x="25714" y="97611"/>
                  </a:lnTo>
                  <a:lnTo>
                    <a:pt x="17142" y="97611"/>
                  </a:lnTo>
                  <a:lnTo>
                    <a:pt x="17142" y="97611"/>
                  </a:lnTo>
                  <a:lnTo>
                    <a:pt x="13714" y="96716"/>
                  </a:lnTo>
                  <a:lnTo>
                    <a:pt x="10285" y="95820"/>
                  </a:lnTo>
                  <a:lnTo>
                    <a:pt x="6857" y="94029"/>
                  </a:lnTo>
                  <a:lnTo>
                    <a:pt x="4285" y="92238"/>
                  </a:lnTo>
                  <a:lnTo>
                    <a:pt x="2571" y="89552"/>
                  </a:lnTo>
                  <a:lnTo>
                    <a:pt x="857" y="86865"/>
                  </a:lnTo>
                  <a:lnTo>
                    <a:pt x="0" y="83283"/>
                  </a:lnTo>
                  <a:lnTo>
                    <a:pt x="0" y="79701"/>
                  </a:lnTo>
                  <a:lnTo>
                    <a:pt x="0" y="17910"/>
                  </a:lnTo>
                  <a:lnTo>
                    <a:pt x="0" y="17910"/>
                  </a:lnTo>
                  <a:lnTo>
                    <a:pt x="0" y="14328"/>
                  </a:lnTo>
                  <a:lnTo>
                    <a:pt x="857" y="10746"/>
                  </a:lnTo>
                  <a:lnTo>
                    <a:pt x="2571" y="8059"/>
                  </a:lnTo>
                  <a:lnTo>
                    <a:pt x="4285" y="5373"/>
                  </a:lnTo>
                  <a:lnTo>
                    <a:pt x="6857" y="2686"/>
                  </a:lnTo>
                  <a:lnTo>
                    <a:pt x="10285" y="895"/>
                  </a:lnTo>
                  <a:lnTo>
                    <a:pt x="13714" y="0"/>
                  </a:lnTo>
                  <a:lnTo>
                    <a:pt x="17142" y="0"/>
                  </a:lnTo>
                  <a:lnTo>
                    <a:pt x="102857" y="0"/>
                  </a:lnTo>
                  <a:lnTo>
                    <a:pt x="102857" y="0"/>
                  </a:lnTo>
                  <a:lnTo>
                    <a:pt x="106285" y="0"/>
                  </a:lnTo>
                  <a:lnTo>
                    <a:pt x="109714" y="895"/>
                  </a:lnTo>
                  <a:lnTo>
                    <a:pt x="113142" y="2686"/>
                  </a:lnTo>
                  <a:lnTo>
                    <a:pt x="115714" y="5373"/>
                  </a:lnTo>
                  <a:lnTo>
                    <a:pt x="117428" y="8059"/>
                  </a:lnTo>
                  <a:lnTo>
                    <a:pt x="119142" y="10746"/>
                  </a:lnTo>
                  <a:lnTo>
                    <a:pt x="120000" y="14328"/>
                  </a:lnTo>
                  <a:lnTo>
                    <a:pt x="120000" y="17910"/>
                  </a:lnTo>
                  <a:lnTo>
                    <a:pt x="120000" y="79701"/>
                  </a:lnTo>
                  <a:lnTo>
                    <a:pt x="120000" y="79701"/>
                  </a:lnTo>
                  <a:lnTo>
                    <a:pt x="120000" y="83283"/>
                  </a:lnTo>
                  <a:lnTo>
                    <a:pt x="119142" y="86865"/>
                  </a:lnTo>
                  <a:lnTo>
                    <a:pt x="117428" y="89552"/>
                  </a:lnTo>
                  <a:lnTo>
                    <a:pt x="115714" y="92238"/>
                  </a:lnTo>
                  <a:lnTo>
                    <a:pt x="113142" y="94029"/>
                  </a:lnTo>
                  <a:lnTo>
                    <a:pt x="109714" y="95820"/>
                  </a:lnTo>
                  <a:lnTo>
                    <a:pt x="106285" y="96716"/>
                  </a:lnTo>
                  <a:lnTo>
                    <a:pt x="102857" y="97611"/>
                  </a:lnTo>
                  <a:lnTo>
                    <a:pt x="57428" y="97611"/>
                  </a:lnTo>
                  <a:lnTo>
                    <a:pt x="31714" y="119104"/>
                  </a:lnTo>
                  <a:lnTo>
                    <a:pt x="31714" y="119104"/>
                  </a:lnTo>
                  <a:lnTo>
                    <a:pt x="29142" y="120000"/>
                  </a:lnTo>
                  <a:lnTo>
                    <a:pt x="29142" y="120000"/>
                  </a:lnTo>
                  <a:close/>
                  <a:moveTo>
                    <a:pt x="17142" y="7164"/>
                  </a:moveTo>
                  <a:lnTo>
                    <a:pt x="17142" y="7164"/>
                  </a:lnTo>
                  <a:lnTo>
                    <a:pt x="12857" y="8059"/>
                  </a:lnTo>
                  <a:lnTo>
                    <a:pt x="9428" y="9850"/>
                  </a:lnTo>
                  <a:lnTo>
                    <a:pt x="7714" y="13432"/>
                  </a:lnTo>
                  <a:lnTo>
                    <a:pt x="6857" y="17910"/>
                  </a:lnTo>
                  <a:lnTo>
                    <a:pt x="6857" y="79701"/>
                  </a:lnTo>
                  <a:lnTo>
                    <a:pt x="6857" y="79701"/>
                  </a:lnTo>
                  <a:lnTo>
                    <a:pt x="7714" y="83283"/>
                  </a:lnTo>
                  <a:lnTo>
                    <a:pt x="9428" y="86865"/>
                  </a:lnTo>
                  <a:lnTo>
                    <a:pt x="12857" y="89552"/>
                  </a:lnTo>
                  <a:lnTo>
                    <a:pt x="17142" y="90447"/>
                  </a:lnTo>
                  <a:lnTo>
                    <a:pt x="29142" y="90447"/>
                  </a:lnTo>
                  <a:lnTo>
                    <a:pt x="29142" y="90447"/>
                  </a:lnTo>
                  <a:lnTo>
                    <a:pt x="30857" y="90447"/>
                  </a:lnTo>
                  <a:lnTo>
                    <a:pt x="31714" y="91343"/>
                  </a:lnTo>
                  <a:lnTo>
                    <a:pt x="32571" y="92238"/>
                  </a:lnTo>
                  <a:lnTo>
                    <a:pt x="32571" y="94029"/>
                  </a:lnTo>
                  <a:lnTo>
                    <a:pt x="32571" y="109253"/>
                  </a:lnTo>
                  <a:lnTo>
                    <a:pt x="54857" y="91343"/>
                  </a:lnTo>
                  <a:lnTo>
                    <a:pt x="54857" y="91343"/>
                  </a:lnTo>
                  <a:lnTo>
                    <a:pt x="56571" y="90447"/>
                  </a:lnTo>
                  <a:lnTo>
                    <a:pt x="102857" y="90447"/>
                  </a:lnTo>
                  <a:lnTo>
                    <a:pt x="102857" y="90447"/>
                  </a:lnTo>
                  <a:lnTo>
                    <a:pt x="107142" y="89552"/>
                  </a:lnTo>
                  <a:lnTo>
                    <a:pt x="110571" y="86865"/>
                  </a:lnTo>
                  <a:lnTo>
                    <a:pt x="112285" y="83283"/>
                  </a:lnTo>
                  <a:lnTo>
                    <a:pt x="113142" y="79701"/>
                  </a:lnTo>
                  <a:lnTo>
                    <a:pt x="113142" y="17910"/>
                  </a:lnTo>
                  <a:lnTo>
                    <a:pt x="113142" y="17910"/>
                  </a:lnTo>
                  <a:lnTo>
                    <a:pt x="112285" y="13432"/>
                  </a:lnTo>
                  <a:lnTo>
                    <a:pt x="110571" y="9850"/>
                  </a:lnTo>
                  <a:lnTo>
                    <a:pt x="107142" y="8059"/>
                  </a:lnTo>
                  <a:lnTo>
                    <a:pt x="102857" y="7164"/>
                  </a:lnTo>
                  <a:lnTo>
                    <a:pt x="17142" y="71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949" name="Google Shape;21949;p478"/>
          <p:cNvGrpSpPr/>
          <p:nvPr/>
        </p:nvGrpSpPr>
        <p:grpSpPr>
          <a:xfrm>
            <a:off x="3698199" y="1146176"/>
            <a:ext cx="863600" cy="863600"/>
            <a:chOff x="3127828" y="3040743"/>
            <a:chExt cx="863600" cy="863600"/>
          </a:xfrm>
          <a:solidFill>
            <a:srgbClr val="006BA6"/>
          </a:solidFill>
        </p:grpSpPr>
        <p:sp>
          <p:nvSpPr>
            <p:cNvPr id="21950" name="Google Shape;21950;p478"/>
            <p:cNvSpPr/>
            <p:nvPr/>
          </p:nvSpPr>
          <p:spPr>
            <a:xfrm>
              <a:off x="3127828" y="304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51" name="Google Shape;21951;p478"/>
            <p:cNvSpPr/>
            <p:nvPr/>
          </p:nvSpPr>
          <p:spPr>
            <a:xfrm>
              <a:off x="3334203" y="3389993"/>
              <a:ext cx="45085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50769"/>
                  </a:moveTo>
                  <a:lnTo>
                    <a:pt x="60000" y="50769"/>
                  </a:lnTo>
                  <a:lnTo>
                    <a:pt x="49859" y="50769"/>
                  </a:lnTo>
                  <a:lnTo>
                    <a:pt x="40563" y="55384"/>
                  </a:lnTo>
                  <a:lnTo>
                    <a:pt x="37183" y="57692"/>
                  </a:lnTo>
                  <a:lnTo>
                    <a:pt x="34647" y="60000"/>
                  </a:lnTo>
                  <a:lnTo>
                    <a:pt x="32957" y="64615"/>
                  </a:lnTo>
                  <a:lnTo>
                    <a:pt x="32112" y="71538"/>
                  </a:lnTo>
                  <a:lnTo>
                    <a:pt x="32112" y="71538"/>
                  </a:lnTo>
                  <a:lnTo>
                    <a:pt x="32112" y="87692"/>
                  </a:lnTo>
                  <a:lnTo>
                    <a:pt x="31267" y="94615"/>
                  </a:lnTo>
                  <a:lnTo>
                    <a:pt x="30422" y="101538"/>
                  </a:lnTo>
                  <a:lnTo>
                    <a:pt x="28732" y="108461"/>
                  </a:lnTo>
                  <a:lnTo>
                    <a:pt x="25352" y="113076"/>
                  </a:lnTo>
                  <a:lnTo>
                    <a:pt x="21126" y="115384"/>
                  </a:lnTo>
                  <a:lnTo>
                    <a:pt x="15211" y="120000"/>
                  </a:lnTo>
                  <a:lnTo>
                    <a:pt x="15211" y="120000"/>
                  </a:lnTo>
                  <a:lnTo>
                    <a:pt x="9295" y="120000"/>
                  </a:lnTo>
                  <a:lnTo>
                    <a:pt x="5915" y="115384"/>
                  </a:lnTo>
                  <a:lnTo>
                    <a:pt x="2535" y="110769"/>
                  </a:lnTo>
                  <a:lnTo>
                    <a:pt x="845" y="103846"/>
                  </a:lnTo>
                  <a:lnTo>
                    <a:pt x="0" y="94615"/>
                  </a:lnTo>
                  <a:lnTo>
                    <a:pt x="0" y="85384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845" y="55384"/>
                  </a:lnTo>
                  <a:lnTo>
                    <a:pt x="4225" y="43846"/>
                  </a:lnTo>
                  <a:lnTo>
                    <a:pt x="9295" y="32307"/>
                  </a:lnTo>
                  <a:lnTo>
                    <a:pt x="16056" y="23076"/>
                  </a:lnTo>
                  <a:lnTo>
                    <a:pt x="24507" y="13846"/>
                  </a:lnTo>
                  <a:lnTo>
                    <a:pt x="35492" y="6923"/>
                  </a:lnTo>
                  <a:lnTo>
                    <a:pt x="46478" y="230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3521" y="2307"/>
                  </a:lnTo>
                  <a:lnTo>
                    <a:pt x="84507" y="6923"/>
                  </a:lnTo>
                  <a:lnTo>
                    <a:pt x="95492" y="13846"/>
                  </a:lnTo>
                  <a:lnTo>
                    <a:pt x="103943" y="23076"/>
                  </a:lnTo>
                  <a:lnTo>
                    <a:pt x="110704" y="32307"/>
                  </a:lnTo>
                  <a:lnTo>
                    <a:pt x="115774" y="43846"/>
                  </a:lnTo>
                  <a:lnTo>
                    <a:pt x="119154" y="55384"/>
                  </a:lnTo>
                  <a:lnTo>
                    <a:pt x="120000" y="64615"/>
                  </a:lnTo>
                  <a:lnTo>
                    <a:pt x="120000" y="64615"/>
                  </a:lnTo>
                  <a:lnTo>
                    <a:pt x="120000" y="85384"/>
                  </a:lnTo>
                  <a:lnTo>
                    <a:pt x="120000" y="94615"/>
                  </a:lnTo>
                  <a:lnTo>
                    <a:pt x="119154" y="103846"/>
                  </a:lnTo>
                  <a:lnTo>
                    <a:pt x="117464" y="110769"/>
                  </a:lnTo>
                  <a:lnTo>
                    <a:pt x="114084" y="115384"/>
                  </a:lnTo>
                  <a:lnTo>
                    <a:pt x="110704" y="120000"/>
                  </a:lnTo>
                  <a:lnTo>
                    <a:pt x="104788" y="120000"/>
                  </a:lnTo>
                  <a:lnTo>
                    <a:pt x="104788" y="120000"/>
                  </a:lnTo>
                  <a:lnTo>
                    <a:pt x="98873" y="115384"/>
                  </a:lnTo>
                  <a:lnTo>
                    <a:pt x="94647" y="113076"/>
                  </a:lnTo>
                  <a:lnTo>
                    <a:pt x="91267" y="108461"/>
                  </a:lnTo>
                  <a:lnTo>
                    <a:pt x="89577" y="101538"/>
                  </a:lnTo>
                  <a:lnTo>
                    <a:pt x="88732" y="94615"/>
                  </a:lnTo>
                  <a:lnTo>
                    <a:pt x="87887" y="87692"/>
                  </a:lnTo>
                  <a:lnTo>
                    <a:pt x="87887" y="71538"/>
                  </a:lnTo>
                  <a:lnTo>
                    <a:pt x="87887" y="71538"/>
                  </a:lnTo>
                  <a:lnTo>
                    <a:pt x="87042" y="64615"/>
                  </a:lnTo>
                  <a:lnTo>
                    <a:pt x="85352" y="60000"/>
                  </a:lnTo>
                  <a:lnTo>
                    <a:pt x="82816" y="57692"/>
                  </a:lnTo>
                  <a:lnTo>
                    <a:pt x="79436" y="55384"/>
                  </a:lnTo>
                  <a:lnTo>
                    <a:pt x="70140" y="50769"/>
                  </a:lnTo>
                  <a:lnTo>
                    <a:pt x="60000" y="50769"/>
                  </a:lnTo>
                  <a:lnTo>
                    <a:pt x="60000" y="5076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952" name="Google Shape;21952;p478"/>
          <p:cNvGrpSpPr/>
          <p:nvPr/>
        </p:nvGrpSpPr>
        <p:grpSpPr>
          <a:xfrm>
            <a:off x="4968199" y="1146176"/>
            <a:ext cx="863600" cy="863600"/>
            <a:chOff x="4397828" y="3040743"/>
            <a:chExt cx="863600" cy="863600"/>
          </a:xfrm>
          <a:solidFill>
            <a:srgbClr val="006BA6"/>
          </a:solidFill>
        </p:grpSpPr>
        <p:sp>
          <p:nvSpPr>
            <p:cNvPr id="21953" name="Google Shape;21953;p478"/>
            <p:cNvSpPr/>
            <p:nvPr/>
          </p:nvSpPr>
          <p:spPr>
            <a:xfrm>
              <a:off x="4397828" y="304074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54" name="Google Shape;21954;p478"/>
            <p:cNvSpPr/>
            <p:nvPr/>
          </p:nvSpPr>
          <p:spPr>
            <a:xfrm>
              <a:off x="4604203" y="3501118"/>
              <a:ext cx="450850" cy="161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68235"/>
                  </a:moveTo>
                  <a:lnTo>
                    <a:pt x="60000" y="68235"/>
                  </a:lnTo>
                  <a:lnTo>
                    <a:pt x="70140" y="68235"/>
                  </a:lnTo>
                  <a:lnTo>
                    <a:pt x="79436" y="65882"/>
                  </a:lnTo>
                  <a:lnTo>
                    <a:pt x="82816" y="61176"/>
                  </a:lnTo>
                  <a:lnTo>
                    <a:pt x="85352" y="58823"/>
                  </a:lnTo>
                  <a:lnTo>
                    <a:pt x="87042" y="54117"/>
                  </a:lnTo>
                  <a:lnTo>
                    <a:pt x="87887" y="47058"/>
                  </a:lnTo>
                  <a:lnTo>
                    <a:pt x="87887" y="47058"/>
                  </a:lnTo>
                  <a:lnTo>
                    <a:pt x="87887" y="30588"/>
                  </a:lnTo>
                  <a:lnTo>
                    <a:pt x="88732" y="23529"/>
                  </a:lnTo>
                  <a:lnTo>
                    <a:pt x="89577" y="16470"/>
                  </a:lnTo>
                  <a:lnTo>
                    <a:pt x="91267" y="9411"/>
                  </a:lnTo>
                  <a:lnTo>
                    <a:pt x="94647" y="4705"/>
                  </a:lnTo>
                  <a:lnTo>
                    <a:pt x="98873" y="2352"/>
                  </a:lnTo>
                  <a:lnTo>
                    <a:pt x="104788" y="0"/>
                  </a:lnTo>
                  <a:lnTo>
                    <a:pt x="104788" y="0"/>
                  </a:lnTo>
                  <a:lnTo>
                    <a:pt x="110704" y="0"/>
                  </a:lnTo>
                  <a:lnTo>
                    <a:pt x="114084" y="2352"/>
                  </a:lnTo>
                  <a:lnTo>
                    <a:pt x="117464" y="7058"/>
                  </a:lnTo>
                  <a:lnTo>
                    <a:pt x="119154" y="14117"/>
                  </a:lnTo>
                  <a:lnTo>
                    <a:pt x="120000" y="23529"/>
                  </a:lnTo>
                  <a:lnTo>
                    <a:pt x="120000" y="32941"/>
                  </a:lnTo>
                  <a:lnTo>
                    <a:pt x="120000" y="54117"/>
                  </a:lnTo>
                  <a:lnTo>
                    <a:pt x="120000" y="54117"/>
                  </a:lnTo>
                  <a:lnTo>
                    <a:pt x="119154" y="63529"/>
                  </a:lnTo>
                  <a:lnTo>
                    <a:pt x="115774" y="75294"/>
                  </a:lnTo>
                  <a:lnTo>
                    <a:pt x="110704" y="87058"/>
                  </a:lnTo>
                  <a:lnTo>
                    <a:pt x="103943" y="96470"/>
                  </a:lnTo>
                  <a:lnTo>
                    <a:pt x="95492" y="105882"/>
                  </a:lnTo>
                  <a:lnTo>
                    <a:pt x="84507" y="112941"/>
                  </a:lnTo>
                  <a:lnTo>
                    <a:pt x="73521" y="117647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478" y="117647"/>
                  </a:lnTo>
                  <a:lnTo>
                    <a:pt x="35492" y="112941"/>
                  </a:lnTo>
                  <a:lnTo>
                    <a:pt x="24507" y="105882"/>
                  </a:lnTo>
                  <a:lnTo>
                    <a:pt x="16056" y="96470"/>
                  </a:lnTo>
                  <a:lnTo>
                    <a:pt x="9295" y="87058"/>
                  </a:lnTo>
                  <a:lnTo>
                    <a:pt x="4225" y="75294"/>
                  </a:lnTo>
                  <a:lnTo>
                    <a:pt x="845" y="63529"/>
                  </a:lnTo>
                  <a:lnTo>
                    <a:pt x="0" y="54117"/>
                  </a:lnTo>
                  <a:lnTo>
                    <a:pt x="0" y="54117"/>
                  </a:lnTo>
                  <a:lnTo>
                    <a:pt x="0" y="32941"/>
                  </a:lnTo>
                  <a:lnTo>
                    <a:pt x="0" y="23529"/>
                  </a:lnTo>
                  <a:lnTo>
                    <a:pt x="845" y="14117"/>
                  </a:lnTo>
                  <a:lnTo>
                    <a:pt x="2535" y="7058"/>
                  </a:lnTo>
                  <a:lnTo>
                    <a:pt x="5915" y="2352"/>
                  </a:lnTo>
                  <a:lnTo>
                    <a:pt x="9295" y="0"/>
                  </a:lnTo>
                  <a:lnTo>
                    <a:pt x="15211" y="0"/>
                  </a:lnTo>
                  <a:lnTo>
                    <a:pt x="15211" y="0"/>
                  </a:lnTo>
                  <a:lnTo>
                    <a:pt x="21126" y="2352"/>
                  </a:lnTo>
                  <a:lnTo>
                    <a:pt x="25352" y="4705"/>
                  </a:lnTo>
                  <a:lnTo>
                    <a:pt x="28732" y="9411"/>
                  </a:lnTo>
                  <a:lnTo>
                    <a:pt x="30422" y="16470"/>
                  </a:lnTo>
                  <a:lnTo>
                    <a:pt x="31267" y="23529"/>
                  </a:lnTo>
                  <a:lnTo>
                    <a:pt x="32112" y="30588"/>
                  </a:lnTo>
                  <a:lnTo>
                    <a:pt x="32112" y="47058"/>
                  </a:lnTo>
                  <a:lnTo>
                    <a:pt x="32112" y="47058"/>
                  </a:lnTo>
                  <a:lnTo>
                    <a:pt x="32957" y="54117"/>
                  </a:lnTo>
                  <a:lnTo>
                    <a:pt x="34647" y="58823"/>
                  </a:lnTo>
                  <a:lnTo>
                    <a:pt x="37183" y="61176"/>
                  </a:lnTo>
                  <a:lnTo>
                    <a:pt x="40563" y="65882"/>
                  </a:lnTo>
                  <a:lnTo>
                    <a:pt x="49859" y="68235"/>
                  </a:lnTo>
                  <a:lnTo>
                    <a:pt x="60000" y="68235"/>
                  </a:lnTo>
                  <a:lnTo>
                    <a:pt x="60000" y="6823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55" name="Google Shape;21955;p478"/>
            <p:cNvSpPr/>
            <p:nvPr/>
          </p:nvSpPr>
          <p:spPr>
            <a:xfrm>
              <a:off x="4689928" y="3282043"/>
              <a:ext cx="279400" cy="15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9999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0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56" name="Google Shape;21956;p478"/>
            <p:cNvCxnSpPr/>
            <p:nvPr/>
          </p:nvCxnSpPr>
          <p:spPr>
            <a:xfrm>
              <a:off x="4753428" y="3367768"/>
              <a:ext cx="152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57" name="Google Shape;21957;p478"/>
            <p:cNvCxnSpPr/>
            <p:nvPr/>
          </p:nvCxnSpPr>
          <p:spPr>
            <a:xfrm>
              <a:off x="4753428" y="3443968"/>
              <a:ext cx="152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958" name="Google Shape;21958;p478"/>
          <p:cNvGrpSpPr/>
          <p:nvPr/>
        </p:nvGrpSpPr>
        <p:grpSpPr>
          <a:xfrm>
            <a:off x="6233890" y="2417990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1959" name="Google Shape;21959;p478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60" name="Google Shape;21960;p478"/>
            <p:cNvSpPr/>
            <p:nvPr/>
          </p:nvSpPr>
          <p:spPr>
            <a:xfrm>
              <a:off x="3409950" y="5803900"/>
              <a:ext cx="7620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0000" y="120000"/>
                  </a:lnTo>
                  <a:lnTo>
                    <a:pt x="40000" y="118846"/>
                  </a:lnTo>
                  <a:lnTo>
                    <a:pt x="20000" y="114230"/>
                  </a:lnTo>
                  <a:lnTo>
                    <a:pt x="5000" y="108461"/>
                  </a:lnTo>
                  <a:lnTo>
                    <a:pt x="0" y="101538"/>
                  </a:lnTo>
                  <a:lnTo>
                    <a:pt x="0" y="18461"/>
                  </a:lnTo>
                  <a:lnTo>
                    <a:pt x="0" y="18461"/>
                  </a:lnTo>
                  <a:lnTo>
                    <a:pt x="5000" y="11538"/>
                  </a:lnTo>
                  <a:lnTo>
                    <a:pt x="20000" y="5769"/>
                  </a:lnTo>
                  <a:lnTo>
                    <a:pt x="40000" y="1153"/>
                  </a:lnTo>
                  <a:lnTo>
                    <a:pt x="5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61" name="Google Shape;21961;p478"/>
            <p:cNvCxnSpPr/>
            <p:nvPr/>
          </p:nvCxnSpPr>
          <p:spPr>
            <a:xfrm rot="10800000">
              <a:off x="3384550" y="5969000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62" name="Google Shape;21962;p478"/>
            <p:cNvSpPr/>
            <p:nvPr/>
          </p:nvSpPr>
          <p:spPr>
            <a:xfrm>
              <a:off x="3625850" y="5803900"/>
              <a:ext cx="7620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70000" y="120000"/>
                  </a:lnTo>
                  <a:lnTo>
                    <a:pt x="80000" y="118846"/>
                  </a:lnTo>
                  <a:lnTo>
                    <a:pt x="100000" y="114230"/>
                  </a:lnTo>
                  <a:lnTo>
                    <a:pt x="115000" y="108461"/>
                  </a:lnTo>
                  <a:lnTo>
                    <a:pt x="120000" y="101538"/>
                  </a:lnTo>
                  <a:lnTo>
                    <a:pt x="120000" y="18461"/>
                  </a:lnTo>
                  <a:lnTo>
                    <a:pt x="120000" y="18461"/>
                  </a:lnTo>
                  <a:lnTo>
                    <a:pt x="115000" y="11538"/>
                  </a:lnTo>
                  <a:lnTo>
                    <a:pt x="100000" y="5769"/>
                  </a:lnTo>
                  <a:lnTo>
                    <a:pt x="80000" y="1153"/>
                  </a:lnTo>
                  <a:lnTo>
                    <a:pt x="7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63" name="Google Shape;21963;p478"/>
            <p:cNvCxnSpPr/>
            <p:nvPr/>
          </p:nvCxnSpPr>
          <p:spPr>
            <a:xfrm>
              <a:off x="3702050" y="5969000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964" name="Google Shape;21964;p478"/>
          <p:cNvGrpSpPr/>
          <p:nvPr/>
        </p:nvGrpSpPr>
        <p:grpSpPr>
          <a:xfrm>
            <a:off x="7508199" y="1143001"/>
            <a:ext cx="863600" cy="863600"/>
            <a:chOff x="3124200" y="457200"/>
            <a:chExt cx="863600" cy="863600"/>
          </a:xfrm>
          <a:solidFill>
            <a:srgbClr val="006BA6"/>
          </a:solidFill>
        </p:grpSpPr>
        <p:sp>
          <p:nvSpPr>
            <p:cNvPr id="21965" name="Google Shape;21965;p478"/>
            <p:cNvSpPr/>
            <p:nvPr/>
          </p:nvSpPr>
          <p:spPr>
            <a:xfrm>
              <a:off x="312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66" name="Google Shape;21966;p478"/>
            <p:cNvCxnSpPr/>
            <p:nvPr/>
          </p:nvCxnSpPr>
          <p:spPr>
            <a:xfrm rot="10800000">
              <a:off x="3603625" y="933450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67" name="Google Shape;21967;p478"/>
            <p:cNvCxnSpPr/>
            <p:nvPr/>
          </p:nvCxnSpPr>
          <p:spPr>
            <a:xfrm flipH="1">
              <a:off x="3435350" y="933450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68" name="Google Shape;21968;p478"/>
            <p:cNvSpPr/>
            <p:nvPr/>
          </p:nvSpPr>
          <p:spPr>
            <a:xfrm>
              <a:off x="3365500" y="796925"/>
              <a:ext cx="381000" cy="269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9529"/>
                  </a:moveTo>
                  <a:lnTo>
                    <a:pt x="120000" y="108705"/>
                  </a:lnTo>
                  <a:lnTo>
                    <a:pt x="120000" y="108705"/>
                  </a:lnTo>
                  <a:lnTo>
                    <a:pt x="119000" y="112941"/>
                  </a:lnTo>
                  <a:lnTo>
                    <a:pt x="118000" y="115764"/>
                  </a:lnTo>
                  <a:lnTo>
                    <a:pt x="115000" y="118588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8588"/>
                  </a:lnTo>
                  <a:lnTo>
                    <a:pt x="2000" y="115764"/>
                  </a:lnTo>
                  <a:lnTo>
                    <a:pt x="1000" y="112941"/>
                  </a:lnTo>
                  <a:lnTo>
                    <a:pt x="0" y="108705"/>
                  </a:lnTo>
                  <a:lnTo>
                    <a:pt x="0" y="11294"/>
                  </a:lnTo>
                  <a:lnTo>
                    <a:pt x="0" y="11294"/>
                  </a:lnTo>
                  <a:lnTo>
                    <a:pt x="1000" y="7058"/>
                  </a:lnTo>
                  <a:lnTo>
                    <a:pt x="2000" y="4235"/>
                  </a:lnTo>
                  <a:lnTo>
                    <a:pt x="5000" y="1411"/>
                  </a:lnTo>
                  <a:lnTo>
                    <a:pt x="8000" y="0"/>
                  </a:lnTo>
                  <a:lnTo>
                    <a:pt x="93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69" name="Google Shape;21969;p478"/>
            <p:cNvSpPr/>
            <p:nvPr/>
          </p:nvSpPr>
          <p:spPr>
            <a:xfrm>
              <a:off x="3381375" y="815975"/>
              <a:ext cx="30162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9473" y="120000"/>
                  </a:lnTo>
                  <a:lnTo>
                    <a:pt x="120000" y="325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70" name="Google Shape;21970;p478"/>
            <p:cNvSpPr/>
            <p:nvPr/>
          </p:nvSpPr>
          <p:spPr>
            <a:xfrm>
              <a:off x="3660775" y="711200"/>
              <a:ext cx="171450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8909"/>
                  </a:moveTo>
                  <a:lnTo>
                    <a:pt x="120000" y="58909"/>
                  </a:lnTo>
                  <a:lnTo>
                    <a:pt x="120000" y="72000"/>
                  </a:lnTo>
                  <a:lnTo>
                    <a:pt x="115555" y="82909"/>
                  </a:lnTo>
                  <a:lnTo>
                    <a:pt x="111111" y="93818"/>
                  </a:lnTo>
                  <a:lnTo>
                    <a:pt x="102222" y="102545"/>
                  </a:lnTo>
                  <a:lnTo>
                    <a:pt x="93333" y="109090"/>
                  </a:lnTo>
                  <a:lnTo>
                    <a:pt x="84444" y="113454"/>
                  </a:lnTo>
                  <a:lnTo>
                    <a:pt x="73333" y="11781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888" y="117818"/>
                  </a:lnTo>
                  <a:lnTo>
                    <a:pt x="35555" y="113454"/>
                  </a:lnTo>
                  <a:lnTo>
                    <a:pt x="26666" y="109090"/>
                  </a:lnTo>
                  <a:lnTo>
                    <a:pt x="17777" y="102545"/>
                  </a:lnTo>
                  <a:lnTo>
                    <a:pt x="11111" y="93818"/>
                  </a:lnTo>
                  <a:lnTo>
                    <a:pt x="4444" y="82909"/>
                  </a:lnTo>
                  <a:lnTo>
                    <a:pt x="0" y="72000"/>
                  </a:lnTo>
                  <a:lnTo>
                    <a:pt x="0" y="58909"/>
                  </a:lnTo>
                  <a:lnTo>
                    <a:pt x="0" y="58909"/>
                  </a:lnTo>
                  <a:lnTo>
                    <a:pt x="0" y="48000"/>
                  </a:lnTo>
                  <a:lnTo>
                    <a:pt x="4444" y="37090"/>
                  </a:lnTo>
                  <a:lnTo>
                    <a:pt x="11111" y="26181"/>
                  </a:lnTo>
                  <a:lnTo>
                    <a:pt x="17777" y="17454"/>
                  </a:lnTo>
                  <a:lnTo>
                    <a:pt x="26666" y="10909"/>
                  </a:lnTo>
                  <a:lnTo>
                    <a:pt x="35555" y="4363"/>
                  </a:lnTo>
                  <a:lnTo>
                    <a:pt x="48888" y="218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3333" y="2181"/>
                  </a:lnTo>
                  <a:lnTo>
                    <a:pt x="84444" y="4363"/>
                  </a:lnTo>
                  <a:lnTo>
                    <a:pt x="93333" y="10909"/>
                  </a:lnTo>
                  <a:lnTo>
                    <a:pt x="102222" y="17454"/>
                  </a:lnTo>
                  <a:lnTo>
                    <a:pt x="111111" y="26181"/>
                  </a:lnTo>
                  <a:lnTo>
                    <a:pt x="115555" y="37090"/>
                  </a:lnTo>
                  <a:lnTo>
                    <a:pt x="120000" y="48000"/>
                  </a:lnTo>
                  <a:lnTo>
                    <a:pt x="120000" y="58909"/>
                  </a:lnTo>
                  <a:lnTo>
                    <a:pt x="120000" y="5890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71" name="Google Shape;21971;p478"/>
            <p:cNvCxnSpPr/>
            <p:nvPr/>
          </p:nvCxnSpPr>
          <p:spPr>
            <a:xfrm>
              <a:off x="3721100" y="771525"/>
              <a:ext cx="53975" cy="539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72" name="Google Shape;21972;p478"/>
            <p:cNvCxnSpPr/>
            <p:nvPr/>
          </p:nvCxnSpPr>
          <p:spPr>
            <a:xfrm rot="10800000" flipH="1">
              <a:off x="3721100" y="771525"/>
              <a:ext cx="53975" cy="539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973" name="Google Shape;21973;p478"/>
          <p:cNvGrpSpPr/>
          <p:nvPr/>
        </p:nvGrpSpPr>
        <p:grpSpPr>
          <a:xfrm>
            <a:off x="10048199" y="1143001"/>
            <a:ext cx="863600" cy="863600"/>
            <a:chOff x="5664200" y="457200"/>
            <a:chExt cx="863600" cy="863600"/>
          </a:xfrm>
          <a:solidFill>
            <a:srgbClr val="006BA6"/>
          </a:solidFill>
        </p:grpSpPr>
        <p:sp>
          <p:nvSpPr>
            <p:cNvPr id="21974" name="Google Shape;21974;p478"/>
            <p:cNvSpPr/>
            <p:nvPr/>
          </p:nvSpPr>
          <p:spPr>
            <a:xfrm>
              <a:off x="566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75" name="Google Shape;21975;p478"/>
            <p:cNvSpPr/>
            <p:nvPr/>
          </p:nvSpPr>
          <p:spPr>
            <a:xfrm>
              <a:off x="6200775" y="711200"/>
              <a:ext cx="171450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8909"/>
                  </a:moveTo>
                  <a:lnTo>
                    <a:pt x="120000" y="58909"/>
                  </a:lnTo>
                  <a:lnTo>
                    <a:pt x="120000" y="72000"/>
                  </a:lnTo>
                  <a:lnTo>
                    <a:pt x="115555" y="82909"/>
                  </a:lnTo>
                  <a:lnTo>
                    <a:pt x="111111" y="93818"/>
                  </a:lnTo>
                  <a:lnTo>
                    <a:pt x="102222" y="102545"/>
                  </a:lnTo>
                  <a:lnTo>
                    <a:pt x="93333" y="109090"/>
                  </a:lnTo>
                  <a:lnTo>
                    <a:pt x="84444" y="113454"/>
                  </a:lnTo>
                  <a:lnTo>
                    <a:pt x="73333" y="11781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888" y="117818"/>
                  </a:lnTo>
                  <a:lnTo>
                    <a:pt x="35555" y="113454"/>
                  </a:lnTo>
                  <a:lnTo>
                    <a:pt x="26666" y="109090"/>
                  </a:lnTo>
                  <a:lnTo>
                    <a:pt x="17777" y="102545"/>
                  </a:lnTo>
                  <a:lnTo>
                    <a:pt x="11111" y="93818"/>
                  </a:lnTo>
                  <a:lnTo>
                    <a:pt x="4444" y="82909"/>
                  </a:lnTo>
                  <a:lnTo>
                    <a:pt x="0" y="72000"/>
                  </a:lnTo>
                  <a:lnTo>
                    <a:pt x="0" y="58909"/>
                  </a:lnTo>
                  <a:lnTo>
                    <a:pt x="0" y="58909"/>
                  </a:lnTo>
                  <a:lnTo>
                    <a:pt x="0" y="48000"/>
                  </a:lnTo>
                  <a:lnTo>
                    <a:pt x="4444" y="37090"/>
                  </a:lnTo>
                  <a:lnTo>
                    <a:pt x="11111" y="26181"/>
                  </a:lnTo>
                  <a:lnTo>
                    <a:pt x="17777" y="17454"/>
                  </a:lnTo>
                  <a:lnTo>
                    <a:pt x="26666" y="10909"/>
                  </a:lnTo>
                  <a:lnTo>
                    <a:pt x="35555" y="4363"/>
                  </a:lnTo>
                  <a:lnTo>
                    <a:pt x="48888" y="218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3333" y="2181"/>
                  </a:lnTo>
                  <a:lnTo>
                    <a:pt x="84444" y="4363"/>
                  </a:lnTo>
                  <a:lnTo>
                    <a:pt x="93333" y="10909"/>
                  </a:lnTo>
                  <a:lnTo>
                    <a:pt x="102222" y="17454"/>
                  </a:lnTo>
                  <a:lnTo>
                    <a:pt x="111111" y="26181"/>
                  </a:lnTo>
                  <a:lnTo>
                    <a:pt x="115555" y="37090"/>
                  </a:lnTo>
                  <a:lnTo>
                    <a:pt x="120000" y="48000"/>
                  </a:lnTo>
                  <a:lnTo>
                    <a:pt x="120000" y="58909"/>
                  </a:lnTo>
                  <a:lnTo>
                    <a:pt x="120000" y="5890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76" name="Google Shape;21976;p478"/>
            <p:cNvSpPr/>
            <p:nvPr/>
          </p:nvSpPr>
          <p:spPr>
            <a:xfrm>
              <a:off x="6257925" y="777875"/>
              <a:ext cx="57150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40000" y="120000"/>
                  </a:lnTo>
                  <a:lnTo>
                    <a:pt x="0" y="5538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77" name="Google Shape;21977;p478"/>
            <p:cNvCxnSpPr/>
            <p:nvPr/>
          </p:nvCxnSpPr>
          <p:spPr>
            <a:xfrm rot="10800000">
              <a:off x="6143625" y="933450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78" name="Google Shape;21978;p478"/>
            <p:cNvCxnSpPr/>
            <p:nvPr/>
          </p:nvCxnSpPr>
          <p:spPr>
            <a:xfrm flipH="1">
              <a:off x="5975350" y="933450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79" name="Google Shape;21979;p478"/>
            <p:cNvSpPr/>
            <p:nvPr/>
          </p:nvSpPr>
          <p:spPr>
            <a:xfrm>
              <a:off x="5905500" y="796925"/>
              <a:ext cx="381000" cy="269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9529"/>
                  </a:moveTo>
                  <a:lnTo>
                    <a:pt x="120000" y="108705"/>
                  </a:lnTo>
                  <a:lnTo>
                    <a:pt x="120000" y="108705"/>
                  </a:lnTo>
                  <a:lnTo>
                    <a:pt x="119000" y="112941"/>
                  </a:lnTo>
                  <a:lnTo>
                    <a:pt x="118000" y="115764"/>
                  </a:lnTo>
                  <a:lnTo>
                    <a:pt x="115000" y="118588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8588"/>
                  </a:lnTo>
                  <a:lnTo>
                    <a:pt x="2000" y="115764"/>
                  </a:lnTo>
                  <a:lnTo>
                    <a:pt x="1000" y="112941"/>
                  </a:lnTo>
                  <a:lnTo>
                    <a:pt x="0" y="108705"/>
                  </a:lnTo>
                  <a:lnTo>
                    <a:pt x="0" y="11294"/>
                  </a:lnTo>
                  <a:lnTo>
                    <a:pt x="0" y="11294"/>
                  </a:lnTo>
                  <a:lnTo>
                    <a:pt x="1000" y="7058"/>
                  </a:lnTo>
                  <a:lnTo>
                    <a:pt x="2000" y="4235"/>
                  </a:lnTo>
                  <a:lnTo>
                    <a:pt x="5000" y="1411"/>
                  </a:lnTo>
                  <a:lnTo>
                    <a:pt x="8000" y="0"/>
                  </a:lnTo>
                  <a:lnTo>
                    <a:pt x="93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80" name="Google Shape;21980;p478"/>
            <p:cNvSpPr/>
            <p:nvPr/>
          </p:nvSpPr>
          <p:spPr>
            <a:xfrm>
              <a:off x="5921375" y="815975"/>
              <a:ext cx="30162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9473" y="120000"/>
                  </a:lnTo>
                  <a:lnTo>
                    <a:pt x="120000" y="325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981" name="Google Shape;21981;p478"/>
          <p:cNvGrpSpPr/>
          <p:nvPr/>
        </p:nvGrpSpPr>
        <p:grpSpPr>
          <a:xfrm>
            <a:off x="8778199" y="1143001"/>
            <a:ext cx="863600" cy="863600"/>
            <a:chOff x="4394200" y="457200"/>
            <a:chExt cx="863600" cy="863600"/>
          </a:xfrm>
          <a:solidFill>
            <a:srgbClr val="006BA6"/>
          </a:solidFill>
        </p:grpSpPr>
        <p:sp>
          <p:nvSpPr>
            <p:cNvPr id="21982" name="Google Shape;21982;p478"/>
            <p:cNvSpPr/>
            <p:nvPr/>
          </p:nvSpPr>
          <p:spPr>
            <a:xfrm>
              <a:off x="439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83" name="Google Shape;21983;p478"/>
            <p:cNvCxnSpPr/>
            <p:nvPr/>
          </p:nvCxnSpPr>
          <p:spPr>
            <a:xfrm rot="10800000">
              <a:off x="4873625" y="933450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984" name="Google Shape;21984;p478"/>
            <p:cNvCxnSpPr/>
            <p:nvPr/>
          </p:nvCxnSpPr>
          <p:spPr>
            <a:xfrm flipH="1">
              <a:off x="4705350" y="933450"/>
              <a:ext cx="730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85" name="Google Shape;21985;p478"/>
            <p:cNvSpPr/>
            <p:nvPr/>
          </p:nvSpPr>
          <p:spPr>
            <a:xfrm>
              <a:off x="4635500" y="796925"/>
              <a:ext cx="381000" cy="269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9529"/>
                  </a:moveTo>
                  <a:lnTo>
                    <a:pt x="120000" y="108705"/>
                  </a:lnTo>
                  <a:lnTo>
                    <a:pt x="120000" y="108705"/>
                  </a:lnTo>
                  <a:lnTo>
                    <a:pt x="119000" y="112941"/>
                  </a:lnTo>
                  <a:lnTo>
                    <a:pt x="118000" y="115764"/>
                  </a:lnTo>
                  <a:lnTo>
                    <a:pt x="115000" y="118588"/>
                  </a:lnTo>
                  <a:lnTo>
                    <a:pt x="112000" y="120000"/>
                  </a:lnTo>
                  <a:lnTo>
                    <a:pt x="8000" y="120000"/>
                  </a:lnTo>
                  <a:lnTo>
                    <a:pt x="8000" y="120000"/>
                  </a:lnTo>
                  <a:lnTo>
                    <a:pt x="5000" y="118588"/>
                  </a:lnTo>
                  <a:lnTo>
                    <a:pt x="2000" y="115764"/>
                  </a:lnTo>
                  <a:lnTo>
                    <a:pt x="1000" y="112941"/>
                  </a:lnTo>
                  <a:lnTo>
                    <a:pt x="0" y="108705"/>
                  </a:lnTo>
                  <a:lnTo>
                    <a:pt x="0" y="11294"/>
                  </a:lnTo>
                  <a:lnTo>
                    <a:pt x="0" y="11294"/>
                  </a:lnTo>
                  <a:lnTo>
                    <a:pt x="1000" y="7058"/>
                  </a:lnTo>
                  <a:lnTo>
                    <a:pt x="2000" y="4235"/>
                  </a:lnTo>
                  <a:lnTo>
                    <a:pt x="5000" y="1411"/>
                  </a:lnTo>
                  <a:lnTo>
                    <a:pt x="8000" y="0"/>
                  </a:lnTo>
                  <a:lnTo>
                    <a:pt x="93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86" name="Google Shape;21986;p478"/>
            <p:cNvSpPr/>
            <p:nvPr/>
          </p:nvSpPr>
          <p:spPr>
            <a:xfrm>
              <a:off x="4651375" y="815975"/>
              <a:ext cx="30162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9473" y="120000"/>
                  </a:lnTo>
                  <a:lnTo>
                    <a:pt x="120000" y="325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87" name="Google Shape;21987;p478"/>
            <p:cNvSpPr/>
            <p:nvPr/>
          </p:nvSpPr>
          <p:spPr>
            <a:xfrm>
              <a:off x="4930775" y="711200"/>
              <a:ext cx="171450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8909"/>
                  </a:moveTo>
                  <a:lnTo>
                    <a:pt x="120000" y="58909"/>
                  </a:lnTo>
                  <a:lnTo>
                    <a:pt x="120000" y="72000"/>
                  </a:lnTo>
                  <a:lnTo>
                    <a:pt x="115555" y="82909"/>
                  </a:lnTo>
                  <a:lnTo>
                    <a:pt x="111111" y="93818"/>
                  </a:lnTo>
                  <a:lnTo>
                    <a:pt x="102222" y="102545"/>
                  </a:lnTo>
                  <a:lnTo>
                    <a:pt x="93333" y="109090"/>
                  </a:lnTo>
                  <a:lnTo>
                    <a:pt x="84444" y="113454"/>
                  </a:lnTo>
                  <a:lnTo>
                    <a:pt x="73333" y="11781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888" y="117818"/>
                  </a:lnTo>
                  <a:lnTo>
                    <a:pt x="35555" y="113454"/>
                  </a:lnTo>
                  <a:lnTo>
                    <a:pt x="26666" y="109090"/>
                  </a:lnTo>
                  <a:lnTo>
                    <a:pt x="17777" y="102545"/>
                  </a:lnTo>
                  <a:lnTo>
                    <a:pt x="11111" y="93818"/>
                  </a:lnTo>
                  <a:lnTo>
                    <a:pt x="4444" y="82909"/>
                  </a:lnTo>
                  <a:lnTo>
                    <a:pt x="0" y="72000"/>
                  </a:lnTo>
                  <a:lnTo>
                    <a:pt x="0" y="58909"/>
                  </a:lnTo>
                  <a:lnTo>
                    <a:pt x="0" y="58909"/>
                  </a:lnTo>
                  <a:lnTo>
                    <a:pt x="0" y="48000"/>
                  </a:lnTo>
                  <a:lnTo>
                    <a:pt x="4444" y="37090"/>
                  </a:lnTo>
                  <a:lnTo>
                    <a:pt x="11111" y="26181"/>
                  </a:lnTo>
                  <a:lnTo>
                    <a:pt x="17777" y="17454"/>
                  </a:lnTo>
                  <a:lnTo>
                    <a:pt x="26666" y="10909"/>
                  </a:lnTo>
                  <a:lnTo>
                    <a:pt x="35555" y="4363"/>
                  </a:lnTo>
                  <a:lnTo>
                    <a:pt x="48888" y="218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3333" y="2181"/>
                  </a:lnTo>
                  <a:lnTo>
                    <a:pt x="84444" y="4363"/>
                  </a:lnTo>
                  <a:lnTo>
                    <a:pt x="93333" y="10909"/>
                  </a:lnTo>
                  <a:lnTo>
                    <a:pt x="102222" y="17454"/>
                  </a:lnTo>
                  <a:lnTo>
                    <a:pt x="111111" y="26181"/>
                  </a:lnTo>
                  <a:lnTo>
                    <a:pt x="115555" y="37090"/>
                  </a:lnTo>
                  <a:lnTo>
                    <a:pt x="120000" y="48000"/>
                  </a:lnTo>
                  <a:lnTo>
                    <a:pt x="120000" y="58909"/>
                  </a:lnTo>
                  <a:lnTo>
                    <a:pt x="120000" y="5890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88" name="Google Shape;21988;p478"/>
            <p:cNvCxnSpPr/>
            <p:nvPr/>
          </p:nvCxnSpPr>
          <p:spPr>
            <a:xfrm>
              <a:off x="4978400" y="796925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1989" name="Google Shape;21989;p478"/>
          <p:cNvGrpSpPr/>
          <p:nvPr/>
        </p:nvGrpSpPr>
        <p:grpSpPr>
          <a:xfrm>
            <a:off x="7555824" y="3679826"/>
            <a:ext cx="863600" cy="863600"/>
            <a:chOff x="3124200" y="1727200"/>
            <a:chExt cx="863600" cy="863600"/>
          </a:xfrm>
          <a:solidFill>
            <a:srgbClr val="006BA6"/>
          </a:solidFill>
        </p:grpSpPr>
        <p:sp>
          <p:nvSpPr>
            <p:cNvPr id="21990" name="Google Shape;21990;p478"/>
            <p:cNvSpPr/>
            <p:nvPr/>
          </p:nvSpPr>
          <p:spPr>
            <a:xfrm>
              <a:off x="312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91" name="Google Shape;21991;p478"/>
            <p:cNvSpPr/>
            <p:nvPr/>
          </p:nvSpPr>
          <p:spPr>
            <a:xfrm>
              <a:off x="3352800" y="1993900"/>
              <a:ext cx="40640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63461"/>
                  </a:lnTo>
                  <a:lnTo>
                    <a:pt x="18750" y="0"/>
                  </a:lnTo>
                  <a:lnTo>
                    <a:pt x="101250" y="0"/>
                  </a:lnTo>
                  <a:lnTo>
                    <a:pt x="120000" y="63461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92" name="Google Shape;21992;p478"/>
            <p:cNvSpPr/>
            <p:nvPr/>
          </p:nvSpPr>
          <p:spPr>
            <a:xfrm>
              <a:off x="3352800" y="2168525"/>
              <a:ext cx="406400" cy="15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9999"/>
                  </a:moveTo>
                  <a:lnTo>
                    <a:pt x="0" y="119999"/>
                  </a:lnTo>
                  <a:lnTo>
                    <a:pt x="0" y="0"/>
                  </a:lnTo>
                  <a:lnTo>
                    <a:pt x="30000" y="0"/>
                  </a:lnTo>
                  <a:lnTo>
                    <a:pt x="37500" y="48979"/>
                  </a:lnTo>
                  <a:lnTo>
                    <a:pt x="82500" y="48979"/>
                  </a:lnTo>
                  <a:lnTo>
                    <a:pt x="90000" y="0"/>
                  </a:lnTo>
                  <a:lnTo>
                    <a:pt x="120000" y="0"/>
                  </a:lnTo>
                  <a:lnTo>
                    <a:pt x="120000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993" name="Google Shape;21993;p478"/>
          <p:cNvGrpSpPr/>
          <p:nvPr/>
        </p:nvGrpSpPr>
        <p:grpSpPr>
          <a:xfrm>
            <a:off x="8825824" y="3679826"/>
            <a:ext cx="863600" cy="863600"/>
            <a:chOff x="4394200" y="1727200"/>
            <a:chExt cx="863600" cy="863600"/>
          </a:xfrm>
          <a:solidFill>
            <a:srgbClr val="006BA6"/>
          </a:solidFill>
        </p:grpSpPr>
        <p:sp>
          <p:nvSpPr>
            <p:cNvPr id="21994" name="Google Shape;21994;p478"/>
            <p:cNvSpPr/>
            <p:nvPr/>
          </p:nvSpPr>
          <p:spPr>
            <a:xfrm>
              <a:off x="439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1995" name="Google Shape;21995;p478"/>
            <p:cNvCxnSpPr/>
            <p:nvPr/>
          </p:nvCxnSpPr>
          <p:spPr>
            <a:xfrm>
              <a:off x="4826000" y="1987550"/>
              <a:ext cx="0" cy="165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996" name="Google Shape;21996;p478"/>
            <p:cNvSpPr/>
            <p:nvPr/>
          </p:nvSpPr>
          <p:spPr>
            <a:xfrm>
              <a:off x="4759325" y="2085975"/>
              <a:ext cx="133350" cy="66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6000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97" name="Google Shape;21997;p478"/>
            <p:cNvSpPr/>
            <p:nvPr/>
          </p:nvSpPr>
          <p:spPr>
            <a:xfrm>
              <a:off x="4622800" y="1987550"/>
              <a:ext cx="406400" cy="34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6250" y="0"/>
                  </a:moveTo>
                  <a:lnTo>
                    <a:pt x="101250" y="0"/>
                  </a:lnTo>
                  <a:lnTo>
                    <a:pt x="120000" y="65555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65555"/>
                  </a:lnTo>
                  <a:lnTo>
                    <a:pt x="18750" y="0"/>
                  </a:lnTo>
                  <a:lnTo>
                    <a:pt x="3375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1998" name="Google Shape;21998;p478"/>
            <p:cNvSpPr/>
            <p:nvPr/>
          </p:nvSpPr>
          <p:spPr>
            <a:xfrm>
              <a:off x="4622800" y="2174875"/>
              <a:ext cx="406400" cy="15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9999"/>
                  </a:moveTo>
                  <a:lnTo>
                    <a:pt x="0" y="119999"/>
                  </a:lnTo>
                  <a:lnTo>
                    <a:pt x="0" y="0"/>
                  </a:lnTo>
                  <a:lnTo>
                    <a:pt x="30000" y="0"/>
                  </a:lnTo>
                  <a:lnTo>
                    <a:pt x="37500" y="48979"/>
                  </a:lnTo>
                  <a:lnTo>
                    <a:pt x="82500" y="48979"/>
                  </a:lnTo>
                  <a:lnTo>
                    <a:pt x="90000" y="0"/>
                  </a:lnTo>
                  <a:lnTo>
                    <a:pt x="120000" y="0"/>
                  </a:lnTo>
                  <a:lnTo>
                    <a:pt x="120000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1999" name="Google Shape;21999;p478"/>
          <p:cNvGrpSpPr/>
          <p:nvPr/>
        </p:nvGrpSpPr>
        <p:grpSpPr>
          <a:xfrm>
            <a:off x="7516590" y="2395765"/>
            <a:ext cx="863600" cy="863600"/>
            <a:chOff x="5664200" y="1727200"/>
            <a:chExt cx="863600" cy="863600"/>
          </a:xfrm>
          <a:solidFill>
            <a:srgbClr val="006BA6"/>
          </a:solidFill>
        </p:grpSpPr>
        <p:sp>
          <p:nvSpPr>
            <p:cNvPr id="22000" name="Google Shape;22000;p478"/>
            <p:cNvSpPr/>
            <p:nvPr/>
          </p:nvSpPr>
          <p:spPr>
            <a:xfrm>
              <a:off x="566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01" name="Google Shape;22001;p478"/>
            <p:cNvCxnSpPr/>
            <p:nvPr/>
          </p:nvCxnSpPr>
          <p:spPr>
            <a:xfrm rot="10800000">
              <a:off x="6096000" y="1993900"/>
              <a:ext cx="0" cy="152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002" name="Google Shape;22002;p478"/>
            <p:cNvSpPr/>
            <p:nvPr/>
          </p:nvSpPr>
          <p:spPr>
            <a:xfrm>
              <a:off x="6029325" y="1993900"/>
              <a:ext cx="133350" cy="66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03" name="Google Shape;22003;p478"/>
            <p:cNvSpPr/>
            <p:nvPr/>
          </p:nvSpPr>
          <p:spPr>
            <a:xfrm>
              <a:off x="5892800" y="1993900"/>
              <a:ext cx="40640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6250" y="0"/>
                  </a:moveTo>
                  <a:lnTo>
                    <a:pt x="101250" y="0"/>
                  </a:lnTo>
                  <a:lnTo>
                    <a:pt x="120000" y="63461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63461"/>
                  </a:lnTo>
                  <a:lnTo>
                    <a:pt x="18750" y="0"/>
                  </a:lnTo>
                  <a:lnTo>
                    <a:pt x="3375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04" name="Google Shape;22004;p478"/>
            <p:cNvSpPr/>
            <p:nvPr/>
          </p:nvSpPr>
          <p:spPr>
            <a:xfrm>
              <a:off x="5892800" y="2168525"/>
              <a:ext cx="406400" cy="15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9999"/>
                  </a:moveTo>
                  <a:lnTo>
                    <a:pt x="0" y="119999"/>
                  </a:lnTo>
                  <a:lnTo>
                    <a:pt x="0" y="0"/>
                  </a:lnTo>
                  <a:lnTo>
                    <a:pt x="30000" y="0"/>
                  </a:lnTo>
                  <a:lnTo>
                    <a:pt x="37500" y="48979"/>
                  </a:lnTo>
                  <a:lnTo>
                    <a:pt x="82500" y="48979"/>
                  </a:lnTo>
                  <a:lnTo>
                    <a:pt x="90000" y="0"/>
                  </a:lnTo>
                  <a:lnTo>
                    <a:pt x="120000" y="0"/>
                  </a:lnTo>
                  <a:lnTo>
                    <a:pt x="120000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005" name="Google Shape;22005;p478"/>
          <p:cNvGrpSpPr/>
          <p:nvPr/>
        </p:nvGrpSpPr>
        <p:grpSpPr>
          <a:xfrm>
            <a:off x="8786590" y="2395765"/>
            <a:ext cx="863600" cy="863600"/>
            <a:chOff x="6934200" y="1727200"/>
            <a:chExt cx="863600" cy="863600"/>
          </a:xfrm>
          <a:solidFill>
            <a:srgbClr val="006BA6"/>
          </a:solidFill>
        </p:grpSpPr>
        <p:sp>
          <p:nvSpPr>
            <p:cNvPr id="22006" name="Google Shape;22006;p478"/>
            <p:cNvSpPr/>
            <p:nvPr/>
          </p:nvSpPr>
          <p:spPr>
            <a:xfrm>
              <a:off x="693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07" name="Google Shape;22007;p478"/>
            <p:cNvSpPr/>
            <p:nvPr/>
          </p:nvSpPr>
          <p:spPr>
            <a:xfrm>
              <a:off x="7162800" y="2003425"/>
              <a:ext cx="406400" cy="34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562" y="35555"/>
                  </a:moveTo>
                  <a:lnTo>
                    <a:pt x="120000" y="65555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65555"/>
                  </a:lnTo>
                  <a:lnTo>
                    <a:pt x="18750" y="0"/>
                  </a:lnTo>
                  <a:lnTo>
                    <a:pt x="45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08" name="Google Shape;22008;p478"/>
            <p:cNvSpPr/>
            <p:nvPr/>
          </p:nvSpPr>
          <p:spPr>
            <a:xfrm>
              <a:off x="7162800" y="2190750"/>
              <a:ext cx="406400" cy="15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9999"/>
                  </a:moveTo>
                  <a:lnTo>
                    <a:pt x="0" y="119999"/>
                  </a:lnTo>
                  <a:lnTo>
                    <a:pt x="0" y="0"/>
                  </a:lnTo>
                  <a:lnTo>
                    <a:pt x="30000" y="0"/>
                  </a:lnTo>
                  <a:lnTo>
                    <a:pt x="37500" y="48979"/>
                  </a:lnTo>
                  <a:lnTo>
                    <a:pt x="82500" y="48979"/>
                  </a:lnTo>
                  <a:lnTo>
                    <a:pt x="90000" y="0"/>
                  </a:lnTo>
                  <a:lnTo>
                    <a:pt x="120000" y="0"/>
                  </a:lnTo>
                  <a:lnTo>
                    <a:pt x="120000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09" name="Google Shape;22009;p478"/>
            <p:cNvSpPr/>
            <p:nvPr/>
          </p:nvSpPr>
          <p:spPr>
            <a:xfrm>
              <a:off x="7366000" y="2038350"/>
              <a:ext cx="155575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lnTo>
                    <a:pt x="39183" y="0"/>
                  </a:lnTo>
                  <a:lnTo>
                    <a:pt x="39183" y="0"/>
                  </a:lnTo>
                  <a:lnTo>
                    <a:pt x="31836" y="0"/>
                  </a:lnTo>
                  <a:lnTo>
                    <a:pt x="24489" y="2926"/>
                  </a:lnTo>
                  <a:lnTo>
                    <a:pt x="12244" y="14634"/>
                  </a:lnTo>
                  <a:lnTo>
                    <a:pt x="2448" y="29268"/>
                  </a:lnTo>
                  <a:lnTo>
                    <a:pt x="0" y="38048"/>
                  </a:lnTo>
                  <a:lnTo>
                    <a:pt x="0" y="46829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10" name="Google Shape;22010;p478"/>
            <p:cNvSpPr/>
            <p:nvPr/>
          </p:nvSpPr>
          <p:spPr>
            <a:xfrm>
              <a:off x="7454900" y="1971675"/>
              <a:ext cx="66675" cy="133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20000" y="6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011" name="Google Shape;22011;p478"/>
          <p:cNvGrpSpPr/>
          <p:nvPr/>
        </p:nvGrpSpPr>
        <p:grpSpPr>
          <a:xfrm>
            <a:off x="10056590" y="2395765"/>
            <a:ext cx="863600" cy="863600"/>
            <a:chOff x="8204200" y="1727200"/>
            <a:chExt cx="863600" cy="863600"/>
          </a:xfrm>
          <a:solidFill>
            <a:srgbClr val="006BA6"/>
          </a:solidFill>
        </p:grpSpPr>
        <p:sp>
          <p:nvSpPr>
            <p:cNvPr id="22012" name="Google Shape;22012;p478"/>
            <p:cNvSpPr/>
            <p:nvPr/>
          </p:nvSpPr>
          <p:spPr>
            <a:xfrm>
              <a:off x="820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13" name="Google Shape;22013;p478"/>
            <p:cNvSpPr/>
            <p:nvPr/>
          </p:nvSpPr>
          <p:spPr>
            <a:xfrm>
              <a:off x="8432800" y="1993900"/>
              <a:ext cx="406400" cy="34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875" y="22222"/>
                  </a:moveTo>
                  <a:lnTo>
                    <a:pt x="120000" y="65555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65555"/>
                  </a:lnTo>
                  <a:lnTo>
                    <a:pt x="18750" y="0"/>
                  </a:lnTo>
                  <a:lnTo>
                    <a:pt x="3375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14" name="Google Shape;22014;p478"/>
            <p:cNvSpPr/>
            <p:nvPr/>
          </p:nvSpPr>
          <p:spPr>
            <a:xfrm>
              <a:off x="8432800" y="2181225"/>
              <a:ext cx="406400" cy="15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9999"/>
                  </a:moveTo>
                  <a:lnTo>
                    <a:pt x="0" y="119999"/>
                  </a:lnTo>
                  <a:lnTo>
                    <a:pt x="0" y="0"/>
                  </a:lnTo>
                  <a:lnTo>
                    <a:pt x="30000" y="0"/>
                  </a:lnTo>
                  <a:lnTo>
                    <a:pt x="37500" y="48979"/>
                  </a:lnTo>
                  <a:lnTo>
                    <a:pt x="82500" y="48979"/>
                  </a:lnTo>
                  <a:lnTo>
                    <a:pt x="90000" y="0"/>
                  </a:lnTo>
                  <a:lnTo>
                    <a:pt x="120000" y="0"/>
                  </a:lnTo>
                  <a:lnTo>
                    <a:pt x="120000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15" name="Google Shape;22015;p478"/>
            <p:cNvSpPr/>
            <p:nvPr/>
          </p:nvSpPr>
          <p:spPr>
            <a:xfrm>
              <a:off x="8632825" y="1981200"/>
              <a:ext cx="127000" cy="15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19999"/>
                  </a:moveTo>
                  <a:lnTo>
                    <a:pt x="0" y="39183"/>
                  </a:lnTo>
                  <a:lnTo>
                    <a:pt x="0" y="39183"/>
                  </a:lnTo>
                  <a:lnTo>
                    <a:pt x="0" y="31836"/>
                  </a:lnTo>
                  <a:lnTo>
                    <a:pt x="3000" y="24489"/>
                  </a:lnTo>
                  <a:lnTo>
                    <a:pt x="12000" y="12244"/>
                  </a:lnTo>
                  <a:lnTo>
                    <a:pt x="27000" y="4897"/>
                  </a:lnTo>
                  <a:lnTo>
                    <a:pt x="36000" y="2448"/>
                  </a:lnTo>
                  <a:lnTo>
                    <a:pt x="48000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16" name="Google Shape;22016;p478"/>
            <p:cNvSpPr/>
            <p:nvPr/>
          </p:nvSpPr>
          <p:spPr>
            <a:xfrm>
              <a:off x="8566150" y="2070100"/>
              <a:ext cx="133350" cy="66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6000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017" name="Google Shape;22017;p478"/>
          <p:cNvGrpSpPr/>
          <p:nvPr/>
        </p:nvGrpSpPr>
        <p:grpSpPr>
          <a:xfrm>
            <a:off x="7549248" y="4935765"/>
            <a:ext cx="863600" cy="863600"/>
            <a:chOff x="6934200" y="4267200"/>
            <a:chExt cx="863600" cy="863600"/>
          </a:xfrm>
          <a:solidFill>
            <a:srgbClr val="006BA6"/>
          </a:solidFill>
        </p:grpSpPr>
        <p:sp>
          <p:nvSpPr>
            <p:cNvPr id="22018" name="Google Shape;22018;p478"/>
            <p:cNvSpPr/>
            <p:nvPr/>
          </p:nvSpPr>
          <p:spPr>
            <a:xfrm>
              <a:off x="693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19" name="Google Shape;22019;p478"/>
            <p:cNvCxnSpPr/>
            <p:nvPr/>
          </p:nvCxnSpPr>
          <p:spPr>
            <a:xfrm rot="10800000">
              <a:off x="7226300" y="4835525"/>
              <a:ext cx="279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20" name="Google Shape;22020;p478"/>
            <p:cNvCxnSpPr/>
            <p:nvPr/>
          </p:nvCxnSpPr>
          <p:spPr>
            <a:xfrm rot="10800000">
              <a:off x="7226300" y="4746625"/>
              <a:ext cx="279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21" name="Google Shape;22021;p478"/>
            <p:cNvCxnSpPr/>
            <p:nvPr/>
          </p:nvCxnSpPr>
          <p:spPr>
            <a:xfrm rot="10800000">
              <a:off x="7226300" y="4654550"/>
              <a:ext cx="279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22" name="Google Shape;22022;p478"/>
            <p:cNvCxnSpPr/>
            <p:nvPr/>
          </p:nvCxnSpPr>
          <p:spPr>
            <a:xfrm rot="10800000">
              <a:off x="7226300" y="4562475"/>
              <a:ext cx="279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023" name="Google Shape;22023;p478"/>
          <p:cNvGrpSpPr/>
          <p:nvPr/>
        </p:nvGrpSpPr>
        <p:grpSpPr>
          <a:xfrm>
            <a:off x="8851905" y="4935765"/>
            <a:ext cx="863600" cy="863600"/>
            <a:chOff x="8204200" y="4267200"/>
            <a:chExt cx="863600" cy="863600"/>
          </a:xfrm>
          <a:solidFill>
            <a:srgbClr val="006BA6"/>
          </a:solidFill>
        </p:grpSpPr>
        <p:sp>
          <p:nvSpPr>
            <p:cNvPr id="22024" name="Google Shape;22024;p478"/>
            <p:cNvSpPr/>
            <p:nvPr/>
          </p:nvSpPr>
          <p:spPr>
            <a:xfrm>
              <a:off x="820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25" name="Google Shape;22025;p478"/>
            <p:cNvSpPr/>
            <p:nvPr/>
          </p:nvSpPr>
          <p:spPr>
            <a:xfrm>
              <a:off x="8474075" y="4552950"/>
              <a:ext cx="32385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26" name="Google Shape;22026;p478"/>
            <p:cNvCxnSpPr/>
            <p:nvPr/>
          </p:nvCxnSpPr>
          <p:spPr>
            <a:xfrm>
              <a:off x="8636000" y="4594225"/>
              <a:ext cx="0" cy="2508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27" name="Google Shape;22027;p478"/>
            <p:cNvCxnSpPr/>
            <p:nvPr/>
          </p:nvCxnSpPr>
          <p:spPr>
            <a:xfrm>
              <a:off x="8556625" y="4845050"/>
              <a:ext cx="1492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028" name="Google Shape;22028;p478"/>
          <p:cNvGrpSpPr/>
          <p:nvPr/>
        </p:nvGrpSpPr>
        <p:grpSpPr>
          <a:xfrm>
            <a:off x="10116915" y="4935765"/>
            <a:ext cx="863600" cy="863600"/>
            <a:chOff x="5664200" y="5537200"/>
            <a:chExt cx="863600" cy="863600"/>
          </a:xfrm>
          <a:solidFill>
            <a:srgbClr val="006BA6"/>
          </a:solidFill>
        </p:grpSpPr>
        <p:sp>
          <p:nvSpPr>
            <p:cNvPr id="22029" name="Google Shape;22029;p478"/>
            <p:cNvSpPr/>
            <p:nvPr/>
          </p:nvSpPr>
          <p:spPr>
            <a:xfrm>
              <a:off x="566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30" name="Google Shape;22030;p478"/>
            <p:cNvCxnSpPr/>
            <p:nvPr/>
          </p:nvCxnSpPr>
          <p:spPr>
            <a:xfrm>
              <a:off x="6048375" y="5969000"/>
              <a:ext cx="263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31" name="Google Shape;22031;p478"/>
            <p:cNvCxnSpPr/>
            <p:nvPr/>
          </p:nvCxnSpPr>
          <p:spPr>
            <a:xfrm>
              <a:off x="6048375" y="6108700"/>
              <a:ext cx="263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32" name="Google Shape;22032;p478"/>
            <p:cNvCxnSpPr/>
            <p:nvPr/>
          </p:nvCxnSpPr>
          <p:spPr>
            <a:xfrm>
              <a:off x="6048375" y="5829300"/>
              <a:ext cx="263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033" name="Google Shape;22033;p478"/>
            <p:cNvSpPr/>
            <p:nvPr/>
          </p:nvSpPr>
          <p:spPr>
            <a:xfrm>
              <a:off x="5880100" y="5788025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2400"/>
                  </a:moveTo>
                  <a:lnTo>
                    <a:pt x="120000" y="62400"/>
                  </a:lnTo>
                  <a:lnTo>
                    <a:pt x="115200" y="81600"/>
                  </a:lnTo>
                  <a:lnTo>
                    <a:pt x="100800" y="100800"/>
                  </a:lnTo>
                  <a:lnTo>
                    <a:pt x="81600" y="115200"/>
                  </a:lnTo>
                  <a:lnTo>
                    <a:pt x="62400" y="120000"/>
                  </a:lnTo>
                  <a:lnTo>
                    <a:pt x="62400" y="120000"/>
                  </a:lnTo>
                  <a:lnTo>
                    <a:pt x="38400" y="115200"/>
                  </a:lnTo>
                  <a:lnTo>
                    <a:pt x="19200" y="100800"/>
                  </a:lnTo>
                  <a:lnTo>
                    <a:pt x="4800" y="81600"/>
                  </a:lnTo>
                  <a:lnTo>
                    <a:pt x="0" y="62400"/>
                  </a:lnTo>
                  <a:lnTo>
                    <a:pt x="0" y="62400"/>
                  </a:lnTo>
                  <a:lnTo>
                    <a:pt x="4800" y="38400"/>
                  </a:lnTo>
                  <a:lnTo>
                    <a:pt x="19200" y="19200"/>
                  </a:lnTo>
                  <a:lnTo>
                    <a:pt x="38400" y="4800"/>
                  </a:lnTo>
                  <a:lnTo>
                    <a:pt x="62400" y="0"/>
                  </a:lnTo>
                  <a:lnTo>
                    <a:pt x="62400" y="0"/>
                  </a:lnTo>
                  <a:lnTo>
                    <a:pt x="81600" y="4800"/>
                  </a:lnTo>
                  <a:lnTo>
                    <a:pt x="100800" y="19200"/>
                  </a:lnTo>
                  <a:lnTo>
                    <a:pt x="115200" y="38400"/>
                  </a:lnTo>
                  <a:lnTo>
                    <a:pt x="120000" y="62400"/>
                  </a:lnTo>
                  <a:lnTo>
                    <a:pt x="120000" y="624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34" name="Google Shape;22034;p478"/>
            <p:cNvSpPr/>
            <p:nvPr/>
          </p:nvSpPr>
          <p:spPr>
            <a:xfrm>
              <a:off x="5880100" y="5930900"/>
              <a:ext cx="79375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5200" y="85000"/>
                  </a:lnTo>
                  <a:lnTo>
                    <a:pt x="100800" y="105000"/>
                  </a:lnTo>
                  <a:lnTo>
                    <a:pt x="81600" y="115000"/>
                  </a:lnTo>
                  <a:lnTo>
                    <a:pt x="62400" y="120000"/>
                  </a:lnTo>
                  <a:lnTo>
                    <a:pt x="62400" y="120000"/>
                  </a:lnTo>
                  <a:lnTo>
                    <a:pt x="38400" y="115000"/>
                  </a:lnTo>
                  <a:lnTo>
                    <a:pt x="19200" y="105000"/>
                  </a:lnTo>
                  <a:lnTo>
                    <a:pt x="4800" y="85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800" y="35000"/>
                  </a:lnTo>
                  <a:lnTo>
                    <a:pt x="19200" y="15000"/>
                  </a:lnTo>
                  <a:lnTo>
                    <a:pt x="38400" y="5000"/>
                  </a:lnTo>
                  <a:lnTo>
                    <a:pt x="62400" y="0"/>
                  </a:lnTo>
                  <a:lnTo>
                    <a:pt x="62400" y="0"/>
                  </a:lnTo>
                  <a:lnTo>
                    <a:pt x="81600" y="5000"/>
                  </a:lnTo>
                  <a:lnTo>
                    <a:pt x="100800" y="15000"/>
                  </a:lnTo>
                  <a:lnTo>
                    <a:pt x="115200" y="35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35" name="Google Shape;22035;p478"/>
            <p:cNvSpPr/>
            <p:nvPr/>
          </p:nvSpPr>
          <p:spPr>
            <a:xfrm>
              <a:off x="5880100" y="6070600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7600"/>
                  </a:moveTo>
                  <a:lnTo>
                    <a:pt x="120000" y="57600"/>
                  </a:lnTo>
                  <a:lnTo>
                    <a:pt x="115200" y="81600"/>
                  </a:lnTo>
                  <a:lnTo>
                    <a:pt x="100800" y="100800"/>
                  </a:lnTo>
                  <a:lnTo>
                    <a:pt x="81600" y="115200"/>
                  </a:lnTo>
                  <a:lnTo>
                    <a:pt x="62400" y="120000"/>
                  </a:lnTo>
                  <a:lnTo>
                    <a:pt x="62400" y="120000"/>
                  </a:lnTo>
                  <a:lnTo>
                    <a:pt x="38400" y="115200"/>
                  </a:lnTo>
                  <a:lnTo>
                    <a:pt x="19200" y="100800"/>
                  </a:lnTo>
                  <a:lnTo>
                    <a:pt x="4800" y="81600"/>
                  </a:lnTo>
                  <a:lnTo>
                    <a:pt x="0" y="57600"/>
                  </a:lnTo>
                  <a:lnTo>
                    <a:pt x="0" y="57600"/>
                  </a:lnTo>
                  <a:lnTo>
                    <a:pt x="4800" y="38400"/>
                  </a:lnTo>
                  <a:lnTo>
                    <a:pt x="19200" y="19200"/>
                  </a:lnTo>
                  <a:lnTo>
                    <a:pt x="38400" y="4800"/>
                  </a:lnTo>
                  <a:lnTo>
                    <a:pt x="62400" y="0"/>
                  </a:lnTo>
                  <a:lnTo>
                    <a:pt x="62400" y="0"/>
                  </a:lnTo>
                  <a:lnTo>
                    <a:pt x="81600" y="4800"/>
                  </a:lnTo>
                  <a:lnTo>
                    <a:pt x="100800" y="19200"/>
                  </a:lnTo>
                  <a:lnTo>
                    <a:pt x="115200" y="38400"/>
                  </a:lnTo>
                  <a:lnTo>
                    <a:pt x="120000" y="57600"/>
                  </a:lnTo>
                  <a:lnTo>
                    <a:pt x="120000" y="576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036" name="Google Shape;22036;p478"/>
          <p:cNvGrpSpPr/>
          <p:nvPr/>
        </p:nvGrpSpPr>
        <p:grpSpPr>
          <a:xfrm>
            <a:off x="10090834" y="3673476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2037" name="Google Shape;22037;p478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38" name="Google Shape;22038;p478"/>
            <p:cNvCxnSpPr/>
            <p:nvPr/>
          </p:nvCxnSpPr>
          <p:spPr>
            <a:xfrm>
              <a:off x="7318375" y="5969000"/>
              <a:ext cx="263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39" name="Google Shape;22039;p478"/>
            <p:cNvCxnSpPr/>
            <p:nvPr/>
          </p:nvCxnSpPr>
          <p:spPr>
            <a:xfrm>
              <a:off x="7318375" y="6108700"/>
              <a:ext cx="263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40" name="Google Shape;22040;p478"/>
            <p:cNvCxnSpPr/>
            <p:nvPr/>
          </p:nvCxnSpPr>
          <p:spPr>
            <a:xfrm>
              <a:off x="7318375" y="5829300"/>
              <a:ext cx="263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041" name="Google Shape;22041;p478"/>
            <p:cNvSpPr/>
            <p:nvPr/>
          </p:nvSpPr>
          <p:spPr>
            <a:xfrm>
              <a:off x="7150100" y="5788025"/>
              <a:ext cx="79375" cy="7937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42" name="Google Shape;22042;p478"/>
            <p:cNvSpPr/>
            <p:nvPr/>
          </p:nvSpPr>
          <p:spPr>
            <a:xfrm>
              <a:off x="7150100" y="5930900"/>
              <a:ext cx="79375" cy="762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43" name="Google Shape;22043;p478"/>
            <p:cNvSpPr/>
            <p:nvPr/>
          </p:nvSpPr>
          <p:spPr>
            <a:xfrm>
              <a:off x="7150100" y="6070600"/>
              <a:ext cx="79375" cy="7937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48" name="Google Shape;22048;p479"/>
          <p:cNvGrpSpPr/>
          <p:nvPr/>
        </p:nvGrpSpPr>
        <p:grpSpPr>
          <a:xfrm>
            <a:off x="1099457" y="1037771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2049" name="Google Shape;22049;p479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50" name="Google Shape;22050;p479"/>
            <p:cNvSpPr/>
            <p:nvPr/>
          </p:nvSpPr>
          <p:spPr>
            <a:xfrm>
              <a:off x="3378200" y="3505200"/>
              <a:ext cx="355600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29999" y="0"/>
                  </a:lnTo>
                  <a:lnTo>
                    <a:pt x="37500" y="50232"/>
                  </a:lnTo>
                  <a:lnTo>
                    <a:pt x="82499" y="50232"/>
                  </a:lnTo>
                  <a:lnTo>
                    <a:pt x="89999" y="0"/>
                  </a:lnTo>
                  <a:lnTo>
                    <a:pt x="119999" y="0"/>
                  </a:lnTo>
                  <a:lnTo>
                    <a:pt x="119999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51" name="Google Shape;22051;p479"/>
            <p:cNvSpPr/>
            <p:nvPr/>
          </p:nvSpPr>
          <p:spPr>
            <a:xfrm>
              <a:off x="3378200" y="3216275"/>
              <a:ext cx="355600" cy="288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20000"/>
                  </a:moveTo>
                  <a:lnTo>
                    <a:pt x="0" y="120000"/>
                  </a:lnTo>
                  <a:lnTo>
                    <a:pt x="0" y="63296"/>
                  </a:lnTo>
                  <a:lnTo>
                    <a:pt x="18214" y="0"/>
                  </a:lnTo>
                  <a:lnTo>
                    <a:pt x="101785" y="0"/>
                  </a:lnTo>
                  <a:lnTo>
                    <a:pt x="119999" y="63296"/>
                  </a:lnTo>
                  <a:lnTo>
                    <a:pt x="119999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52" name="Google Shape;22052;p479"/>
            <p:cNvSpPr/>
            <p:nvPr/>
          </p:nvSpPr>
          <p:spPr>
            <a:xfrm>
              <a:off x="3378200" y="3368675"/>
              <a:ext cx="355600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29999" y="0"/>
                  </a:lnTo>
                  <a:lnTo>
                    <a:pt x="37500" y="50232"/>
                  </a:lnTo>
                  <a:lnTo>
                    <a:pt x="82499" y="50232"/>
                  </a:lnTo>
                  <a:lnTo>
                    <a:pt x="89999" y="0"/>
                  </a:lnTo>
                  <a:lnTo>
                    <a:pt x="119999" y="0"/>
                  </a:lnTo>
                  <a:lnTo>
                    <a:pt x="119999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053" name="Google Shape;22053;p479"/>
          <p:cNvGrpSpPr/>
          <p:nvPr/>
        </p:nvGrpSpPr>
        <p:grpSpPr>
          <a:xfrm>
            <a:off x="3639457" y="1037771"/>
            <a:ext cx="863600" cy="863600"/>
            <a:chOff x="5664200" y="2997200"/>
            <a:chExt cx="863600" cy="863600"/>
          </a:xfrm>
          <a:solidFill>
            <a:srgbClr val="006BA6"/>
          </a:solidFill>
        </p:grpSpPr>
        <p:sp>
          <p:nvSpPr>
            <p:cNvPr id="22054" name="Google Shape;22054;p479"/>
            <p:cNvSpPr/>
            <p:nvPr/>
          </p:nvSpPr>
          <p:spPr>
            <a:xfrm>
              <a:off x="566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55" name="Google Shape;22055;p479"/>
            <p:cNvSpPr/>
            <p:nvPr/>
          </p:nvSpPr>
          <p:spPr>
            <a:xfrm>
              <a:off x="5918200" y="3276600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5384"/>
                  </a:moveTo>
                  <a:lnTo>
                    <a:pt x="120000" y="110769"/>
                  </a:lnTo>
                  <a:lnTo>
                    <a:pt x="120000" y="110769"/>
                  </a:lnTo>
                  <a:lnTo>
                    <a:pt x="118846" y="114230"/>
                  </a:lnTo>
                  <a:lnTo>
                    <a:pt x="117692" y="117692"/>
                  </a:lnTo>
                  <a:lnTo>
                    <a:pt x="114230" y="118846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8846"/>
                  </a:lnTo>
                  <a:lnTo>
                    <a:pt x="2307" y="117692"/>
                  </a:lnTo>
                  <a:lnTo>
                    <a:pt x="1153" y="114230"/>
                  </a:lnTo>
                  <a:lnTo>
                    <a:pt x="0" y="110769"/>
                  </a:lnTo>
                  <a:lnTo>
                    <a:pt x="0" y="9230"/>
                  </a:lnTo>
                  <a:lnTo>
                    <a:pt x="0" y="9230"/>
                  </a:lnTo>
                  <a:lnTo>
                    <a:pt x="1153" y="5769"/>
                  </a:lnTo>
                  <a:lnTo>
                    <a:pt x="2307" y="2307"/>
                  </a:lnTo>
                  <a:lnTo>
                    <a:pt x="5769" y="1153"/>
                  </a:lnTo>
                  <a:lnTo>
                    <a:pt x="9230" y="0"/>
                  </a:lnTo>
                  <a:lnTo>
                    <a:pt x="64615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56" name="Google Shape;22056;p479"/>
            <p:cNvSpPr/>
            <p:nvPr/>
          </p:nvSpPr>
          <p:spPr>
            <a:xfrm>
              <a:off x="6026150" y="3260725"/>
              <a:ext cx="238125" cy="238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84800"/>
                  </a:moveTo>
                  <a:lnTo>
                    <a:pt x="81600" y="4800"/>
                  </a:lnTo>
                  <a:lnTo>
                    <a:pt x="81600" y="4800"/>
                  </a:lnTo>
                  <a:lnTo>
                    <a:pt x="84800" y="1600"/>
                  </a:lnTo>
                  <a:lnTo>
                    <a:pt x="89600" y="0"/>
                  </a:lnTo>
                  <a:lnTo>
                    <a:pt x="94400" y="1600"/>
                  </a:lnTo>
                  <a:lnTo>
                    <a:pt x="99200" y="4800"/>
                  </a:lnTo>
                  <a:lnTo>
                    <a:pt x="115200" y="20800"/>
                  </a:lnTo>
                  <a:lnTo>
                    <a:pt x="115200" y="20800"/>
                  </a:lnTo>
                  <a:lnTo>
                    <a:pt x="118400" y="25600"/>
                  </a:lnTo>
                  <a:lnTo>
                    <a:pt x="120000" y="30400"/>
                  </a:lnTo>
                  <a:lnTo>
                    <a:pt x="118400" y="35200"/>
                  </a:lnTo>
                  <a:lnTo>
                    <a:pt x="115200" y="38400"/>
                  </a:lnTo>
                  <a:lnTo>
                    <a:pt x="352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57" name="Google Shape;22057;p479"/>
            <p:cNvSpPr/>
            <p:nvPr/>
          </p:nvSpPr>
          <p:spPr>
            <a:xfrm>
              <a:off x="6016625" y="3429000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5600"/>
                  </a:moveTo>
                  <a:lnTo>
                    <a:pt x="0" y="120000"/>
                  </a:lnTo>
                  <a:lnTo>
                    <a:pt x="14400" y="0"/>
                  </a:lnTo>
                  <a:lnTo>
                    <a:pt x="120000" y="1056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58" name="Google Shape;22058;p479"/>
            <p:cNvCxnSpPr/>
            <p:nvPr/>
          </p:nvCxnSpPr>
          <p:spPr>
            <a:xfrm flipH="1">
              <a:off x="6061075" y="3286125"/>
              <a:ext cx="177800" cy="1778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059" name="Google Shape;22059;p479"/>
          <p:cNvGrpSpPr/>
          <p:nvPr/>
        </p:nvGrpSpPr>
        <p:grpSpPr>
          <a:xfrm>
            <a:off x="4909457" y="1037771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2060" name="Google Shape;22060;p479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61" name="Google Shape;22061;p479"/>
            <p:cNvCxnSpPr/>
            <p:nvPr/>
          </p:nvCxnSpPr>
          <p:spPr>
            <a:xfrm>
              <a:off x="7518400" y="3409950"/>
              <a:ext cx="0" cy="1206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062" name="Google Shape;22062;p479"/>
            <p:cNvSpPr/>
            <p:nvPr/>
          </p:nvSpPr>
          <p:spPr>
            <a:xfrm>
              <a:off x="7188200" y="3222625"/>
              <a:ext cx="2286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666" y="0"/>
                  </a:moveTo>
                  <a:lnTo>
                    <a:pt x="13333" y="0"/>
                  </a:lnTo>
                  <a:lnTo>
                    <a:pt x="13333" y="0"/>
                  </a:lnTo>
                  <a:lnTo>
                    <a:pt x="8333" y="923"/>
                  </a:lnTo>
                  <a:lnTo>
                    <a:pt x="5000" y="2769"/>
                  </a:lnTo>
                  <a:lnTo>
                    <a:pt x="1666" y="4615"/>
                  </a:lnTo>
                  <a:lnTo>
                    <a:pt x="0" y="7384"/>
                  </a:lnTo>
                  <a:lnTo>
                    <a:pt x="0" y="112615"/>
                  </a:lnTo>
                  <a:lnTo>
                    <a:pt x="0" y="112615"/>
                  </a:lnTo>
                  <a:lnTo>
                    <a:pt x="1666" y="115384"/>
                  </a:lnTo>
                  <a:lnTo>
                    <a:pt x="5000" y="117230"/>
                  </a:lnTo>
                  <a:lnTo>
                    <a:pt x="8333" y="119076"/>
                  </a:lnTo>
                  <a:lnTo>
                    <a:pt x="13333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63" name="Google Shape;22063;p479"/>
            <p:cNvSpPr/>
            <p:nvPr/>
          </p:nvSpPr>
          <p:spPr>
            <a:xfrm>
              <a:off x="7416800" y="35306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64" name="Google Shape;22064;p479"/>
            <p:cNvCxnSpPr/>
            <p:nvPr/>
          </p:nvCxnSpPr>
          <p:spPr>
            <a:xfrm rot="10800000" flipH="1">
              <a:off x="7416800" y="3530600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065" name="Google Shape;22065;p479"/>
            <p:cNvSpPr/>
            <p:nvPr/>
          </p:nvSpPr>
          <p:spPr>
            <a:xfrm>
              <a:off x="7296150" y="323532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84324"/>
                  </a:moveTo>
                  <a:lnTo>
                    <a:pt x="81081" y="3243"/>
                  </a:lnTo>
                  <a:lnTo>
                    <a:pt x="81081" y="3243"/>
                  </a:lnTo>
                  <a:lnTo>
                    <a:pt x="85945" y="0"/>
                  </a:lnTo>
                  <a:lnTo>
                    <a:pt x="90810" y="0"/>
                  </a:lnTo>
                  <a:lnTo>
                    <a:pt x="95675" y="0"/>
                  </a:lnTo>
                  <a:lnTo>
                    <a:pt x="100540" y="3243"/>
                  </a:lnTo>
                  <a:lnTo>
                    <a:pt x="116756" y="19459"/>
                  </a:lnTo>
                  <a:lnTo>
                    <a:pt x="116756" y="19459"/>
                  </a:lnTo>
                  <a:lnTo>
                    <a:pt x="120000" y="24324"/>
                  </a:lnTo>
                  <a:lnTo>
                    <a:pt x="120000" y="29189"/>
                  </a:lnTo>
                  <a:lnTo>
                    <a:pt x="120000" y="34054"/>
                  </a:lnTo>
                  <a:lnTo>
                    <a:pt x="116756" y="38918"/>
                  </a:lnTo>
                  <a:lnTo>
                    <a:pt x="35675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66" name="Google Shape;22066;p479"/>
            <p:cNvSpPr/>
            <p:nvPr/>
          </p:nvSpPr>
          <p:spPr>
            <a:xfrm>
              <a:off x="7283450" y="3400425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1538"/>
                  </a:moveTo>
                  <a:lnTo>
                    <a:pt x="0" y="120000"/>
                  </a:lnTo>
                  <a:lnTo>
                    <a:pt x="18461" y="0"/>
                  </a:lnTo>
                  <a:lnTo>
                    <a:pt x="120000" y="10153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67" name="Google Shape;22067;p479"/>
            <p:cNvCxnSpPr/>
            <p:nvPr/>
          </p:nvCxnSpPr>
          <p:spPr>
            <a:xfrm rot="10800000" flipH="1">
              <a:off x="7331075" y="3257550"/>
              <a:ext cx="177800" cy="1778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068" name="Google Shape;22068;p479"/>
          <p:cNvGrpSpPr/>
          <p:nvPr/>
        </p:nvGrpSpPr>
        <p:grpSpPr>
          <a:xfrm>
            <a:off x="2369457" y="1037771"/>
            <a:ext cx="863600" cy="863600"/>
            <a:chOff x="4394200" y="2997200"/>
            <a:chExt cx="863600" cy="863600"/>
          </a:xfrm>
          <a:solidFill>
            <a:srgbClr val="006BA6"/>
          </a:solidFill>
        </p:grpSpPr>
        <p:sp>
          <p:nvSpPr>
            <p:cNvPr id="22069" name="Google Shape;22069;p479"/>
            <p:cNvSpPr/>
            <p:nvPr/>
          </p:nvSpPr>
          <p:spPr>
            <a:xfrm>
              <a:off x="439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70" name="Google Shape;22070;p479"/>
            <p:cNvSpPr/>
            <p:nvPr/>
          </p:nvSpPr>
          <p:spPr>
            <a:xfrm>
              <a:off x="4622800" y="3298825"/>
              <a:ext cx="40640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250" y="0"/>
                  </a:moveTo>
                  <a:lnTo>
                    <a:pt x="120000" y="63461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63461"/>
                  </a:lnTo>
                  <a:lnTo>
                    <a:pt x="1875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71" name="Google Shape;22071;p479"/>
            <p:cNvSpPr/>
            <p:nvPr/>
          </p:nvSpPr>
          <p:spPr>
            <a:xfrm>
              <a:off x="4622800" y="3473450"/>
              <a:ext cx="406400" cy="15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9999"/>
                  </a:moveTo>
                  <a:lnTo>
                    <a:pt x="0" y="119999"/>
                  </a:lnTo>
                  <a:lnTo>
                    <a:pt x="0" y="0"/>
                  </a:lnTo>
                  <a:lnTo>
                    <a:pt x="30000" y="0"/>
                  </a:lnTo>
                  <a:lnTo>
                    <a:pt x="37500" y="48979"/>
                  </a:lnTo>
                  <a:lnTo>
                    <a:pt x="82500" y="48979"/>
                  </a:lnTo>
                  <a:lnTo>
                    <a:pt x="90000" y="0"/>
                  </a:lnTo>
                  <a:lnTo>
                    <a:pt x="120000" y="0"/>
                  </a:lnTo>
                  <a:lnTo>
                    <a:pt x="120000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72" name="Google Shape;22072;p479"/>
            <p:cNvSpPr/>
            <p:nvPr/>
          </p:nvSpPr>
          <p:spPr>
            <a:xfrm>
              <a:off x="4686300" y="3228975"/>
              <a:ext cx="279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73" name="Google Shape;22073;p479"/>
            <p:cNvCxnSpPr/>
            <p:nvPr/>
          </p:nvCxnSpPr>
          <p:spPr>
            <a:xfrm>
              <a:off x="4692650" y="3279775"/>
              <a:ext cx="2730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74" name="Google Shape;22074;p479"/>
            <p:cNvCxnSpPr/>
            <p:nvPr/>
          </p:nvCxnSpPr>
          <p:spPr>
            <a:xfrm>
              <a:off x="4692650" y="3330575"/>
              <a:ext cx="2730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075" name="Google Shape;22075;p479"/>
          <p:cNvGrpSpPr/>
          <p:nvPr/>
        </p:nvGrpSpPr>
        <p:grpSpPr>
          <a:xfrm>
            <a:off x="6179457" y="1037771"/>
            <a:ext cx="863600" cy="863600"/>
            <a:chOff x="8204200" y="2997200"/>
            <a:chExt cx="863600" cy="863600"/>
          </a:xfrm>
          <a:solidFill>
            <a:srgbClr val="006BA6"/>
          </a:solidFill>
        </p:grpSpPr>
        <p:sp>
          <p:nvSpPr>
            <p:cNvPr id="22076" name="Google Shape;22076;p479"/>
            <p:cNvSpPr/>
            <p:nvPr/>
          </p:nvSpPr>
          <p:spPr>
            <a:xfrm>
              <a:off x="820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77" name="Google Shape;22077;p479"/>
            <p:cNvSpPr/>
            <p:nvPr/>
          </p:nvSpPr>
          <p:spPr>
            <a:xfrm>
              <a:off x="8683625" y="3286125"/>
              <a:ext cx="146050" cy="285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6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78" name="Google Shape;22078;p479"/>
            <p:cNvSpPr/>
            <p:nvPr/>
          </p:nvSpPr>
          <p:spPr>
            <a:xfrm>
              <a:off x="8442325" y="3286125"/>
              <a:ext cx="146050" cy="285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079" name="Google Shape;22079;p479"/>
          <p:cNvGrpSpPr/>
          <p:nvPr/>
        </p:nvGrpSpPr>
        <p:grpSpPr>
          <a:xfrm>
            <a:off x="7449457" y="1009196"/>
            <a:ext cx="863600" cy="863600"/>
            <a:chOff x="6934200" y="457200"/>
            <a:chExt cx="863600" cy="863600"/>
          </a:xfrm>
          <a:solidFill>
            <a:srgbClr val="006BA6"/>
          </a:solidFill>
        </p:grpSpPr>
        <p:sp>
          <p:nvSpPr>
            <p:cNvPr id="22080" name="Google Shape;22080;p479"/>
            <p:cNvSpPr/>
            <p:nvPr/>
          </p:nvSpPr>
          <p:spPr>
            <a:xfrm>
              <a:off x="693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81" name="Google Shape;22081;p479"/>
            <p:cNvSpPr/>
            <p:nvPr/>
          </p:nvSpPr>
          <p:spPr>
            <a:xfrm>
              <a:off x="7188200" y="723900"/>
              <a:ext cx="35560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142" y="120000"/>
                  </a:moveTo>
                  <a:lnTo>
                    <a:pt x="32142" y="120000"/>
                  </a:lnTo>
                  <a:lnTo>
                    <a:pt x="25714" y="116538"/>
                  </a:lnTo>
                  <a:lnTo>
                    <a:pt x="19285" y="110769"/>
                  </a:lnTo>
                  <a:lnTo>
                    <a:pt x="13928" y="103846"/>
                  </a:lnTo>
                  <a:lnTo>
                    <a:pt x="8571" y="96923"/>
                  </a:lnTo>
                  <a:lnTo>
                    <a:pt x="5357" y="90000"/>
                  </a:lnTo>
                  <a:lnTo>
                    <a:pt x="2142" y="81923"/>
                  </a:lnTo>
                  <a:lnTo>
                    <a:pt x="1071" y="72692"/>
                  </a:lnTo>
                  <a:lnTo>
                    <a:pt x="0" y="63461"/>
                  </a:lnTo>
                  <a:lnTo>
                    <a:pt x="0" y="63461"/>
                  </a:lnTo>
                  <a:lnTo>
                    <a:pt x="1071" y="50769"/>
                  </a:lnTo>
                  <a:lnTo>
                    <a:pt x="5357" y="39230"/>
                  </a:lnTo>
                  <a:lnTo>
                    <a:pt x="10714" y="27692"/>
                  </a:lnTo>
                  <a:lnTo>
                    <a:pt x="18214" y="18461"/>
                  </a:lnTo>
                  <a:lnTo>
                    <a:pt x="26785" y="10384"/>
                  </a:lnTo>
                  <a:lnTo>
                    <a:pt x="36428" y="4615"/>
                  </a:lnTo>
                  <a:lnTo>
                    <a:pt x="48214" y="1153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71785" y="1153"/>
                  </a:lnTo>
                  <a:lnTo>
                    <a:pt x="83571" y="4615"/>
                  </a:lnTo>
                  <a:lnTo>
                    <a:pt x="93214" y="10384"/>
                  </a:lnTo>
                  <a:lnTo>
                    <a:pt x="101785" y="18461"/>
                  </a:lnTo>
                  <a:lnTo>
                    <a:pt x="109285" y="27692"/>
                  </a:lnTo>
                  <a:lnTo>
                    <a:pt x="114642" y="38076"/>
                  </a:lnTo>
                  <a:lnTo>
                    <a:pt x="118928" y="50769"/>
                  </a:lnTo>
                  <a:lnTo>
                    <a:pt x="119999" y="63461"/>
                  </a:lnTo>
                  <a:lnTo>
                    <a:pt x="119999" y="63461"/>
                  </a:lnTo>
                  <a:lnTo>
                    <a:pt x="118928" y="72692"/>
                  </a:lnTo>
                  <a:lnTo>
                    <a:pt x="117857" y="81923"/>
                  </a:lnTo>
                  <a:lnTo>
                    <a:pt x="114642" y="90000"/>
                  </a:lnTo>
                  <a:lnTo>
                    <a:pt x="111428" y="96923"/>
                  </a:lnTo>
                  <a:lnTo>
                    <a:pt x="106071" y="103846"/>
                  </a:lnTo>
                  <a:lnTo>
                    <a:pt x="100714" y="110769"/>
                  </a:lnTo>
                  <a:lnTo>
                    <a:pt x="95357" y="116538"/>
                  </a:lnTo>
                  <a:lnTo>
                    <a:pt x="87857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82" name="Google Shape;22082;p479"/>
            <p:cNvCxnSpPr/>
            <p:nvPr/>
          </p:nvCxnSpPr>
          <p:spPr>
            <a:xfrm>
              <a:off x="7448550" y="1054100"/>
              <a:ext cx="1174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83" name="Google Shape;22083;p479"/>
            <p:cNvCxnSpPr/>
            <p:nvPr/>
          </p:nvCxnSpPr>
          <p:spPr>
            <a:xfrm>
              <a:off x="7165975" y="1054100"/>
              <a:ext cx="1174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084" name="Google Shape;22084;p479"/>
          <p:cNvGrpSpPr/>
          <p:nvPr/>
        </p:nvGrpSpPr>
        <p:grpSpPr>
          <a:xfrm>
            <a:off x="8719457" y="1009196"/>
            <a:ext cx="863600" cy="863600"/>
            <a:chOff x="8204200" y="457200"/>
            <a:chExt cx="863600" cy="863600"/>
          </a:xfrm>
          <a:solidFill>
            <a:srgbClr val="006BA6"/>
          </a:solidFill>
        </p:grpSpPr>
        <p:sp>
          <p:nvSpPr>
            <p:cNvPr id="22085" name="Google Shape;22085;p479"/>
            <p:cNvSpPr/>
            <p:nvPr/>
          </p:nvSpPr>
          <p:spPr>
            <a:xfrm>
              <a:off x="820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86" name="Google Shape;22086;p479"/>
            <p:cNvSpPr/>
            <p:nvPr/>
          </p:nvSpPr>
          <p:spPr>
            <a:xfrm>
              <a:off x="8499475" y="685800"/>
              <a:ext cx="339725" cy="339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87" name="Google Shape;22087;p479"/>
            <p:cNvSpPr/>
            <p:nvPr/>
          </p:nvSpPr>
          <p:spPr>
            <a:xfrm>
              <a:off x="8550275" y="752475"/>
              <a:ext cx="222250" cy="222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88" name="Google Shape;22088;p479"/>
            <p:cNvCxnSpPr/>
            <p:nvPr/>
          </p:nvCxnSpPr>
          <p:spPr>
            <a:xfrm>
              <a:off x="8772525" y="1025525"/>
              <a:ext cx="0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089" name="Google Shape;22089;p479"/>
            <p:cNvCxnSpPr/>
            <p:nvPr/>
          </p:nvCxnSpPr>
          <p:spPr>
            <a:xfrm>
              <a:off x="8432800" y="752475"/>
              <a:ext cx="666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090" name="Google Shape;22090;p479"/>
          <p:cNvGrpSpPr/>
          <p:nvPr/>
        </p:nvGrpSpPr>
        <p:grpSpPr>
          <a:xfrm>
            <a:off x="9989457" y="1027338"/>
            <a:ext cx="863600" cy="863600"/>
            <a:chOff x="8204200" y="2997200"/>
            <a:chExt cx="863600" cy="863600"/>
          </a:xfrm>
          <a:solidFill>
            <a:srgbClr val="006BA6"/>
          </a:solidFill>
        </p:grpSpPr>
        <p:sp>
          <p:nvSpPr>
            <p:cNvPr id="22091" name="Google Shape;22091;p479"/>
            <p:cNvSpPr/>
            <p:nvPr/>
          </p:nvSpPr>
          <p:spPr>
            <a:xfrm>
              <a:off x="820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92" name="Google Shape;22092;p479"/>
            <p:cNvSpPr/>
            <p:nvPr/>
          </p:nvSpPr>
          <p:spPr>
            <a:xfrm>
              <a:off x="8470900" y="3222625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0461"/>
                  </a:moveTo>
                  <a:lnTo>
                    <a:pt x="120000" y="112615"/>
                  </a:lnTo>
                  <a:lnTo>
                    <a:pt x="120000" y="112615"/>
                  </a:lnTo>
                  <a:lnTo>
                    <a:pt x="118846" y="115384"/>
                  </a:lnTo>
                  <a:lnTo>
                    <a:pt x="116538" y="117230"/>
                  </a:lnTo>
                  <a:lnTo>
                    <a:pt x="114230" y="119076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9076"/>
                  </a:lnTo>
                  <a:lnTo>
                    <a:pt x="3461" y="117230"/>
                  </a:lnTo>
                  <a:lnTo>
                    <a:pt x="1153" y="115384"/>
                  </a:lnTo>
                  <a:lnTo>
                    <a:pt x="0" y="112615"/>
                  </a:lnTo>
                  <a:lnTo>
                    <a:pt x="0" y="7384"/>
                  </a:lnTo>
                  <a:lnTo>
                    <a:pt x="0" y="7384"/>
                  </a:lnTo>
                  <a:lnTo>
                    <a:pt x="1153" y="4615"/>
                  </a:lnTo>
                  <a:lnTo>
                    <a:pt x="3461" y="2769"/>
                  </a:lnTo>
                  <a:lnTo>
                    <a:pt x="5769" y="923"/>
                  </a:lnTo>
                  <a:lnTo>
                    <a:pt x="9230" y="0"/>
                  </a:lnTo>
                  <a:lnTo>
                    <a:pt x="8307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93" name="Google Shape;22093;p479"/>
            <p:cNvSpPr/>
            <p:nvPr/>
          </p:nvSpPr>
          <p:spPr>
            <a:xfrm>
              <a:off x="8699500" y="322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94" name="Google Shape;22094;p479"/>
            <p:cNvCxnSpPr/>
            <p:nvPr/>
          </p:nvCxnSpPr>
          <p:spPr>
            <a:xfrm>
              <a:off x="8699500" y="322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095" name="Google Shape;22095;p479"/>
          <p:cNvGrpSpPr/>
          <p:nvPr/>
        </p:nvGrpSpPr>
        <p:grpSpPr>
          <a:xfrm>
            <a:off x="3639457" y="2293711"/>
            <a:ext cx="863600" cy="863600"/>
            <a:chOff x="5664200" y="4264025"/>
            <a:chExt cx="863600" cy="863600"/>
          </a:xfrm>
          <a:solidFill>
            <a:srgbClr val="006BA6"/>
          </a:solidFill>
        </p:grpSpPr>
        <p:sp>
          <p:nvSpPr>
            <p:cNvPr id="22096" name="Google Shape;22096;p479"/>
            <p:cNvSpPr/>
            <p:nvPr/>
          </p:nvSpPr>
          <p:spPr>
            <a:xfrm>
              <a:off x="5664200" y="426402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097" name="Google Shape;22097;p479"/>
            <p:cNvCxnSpPr/>
            <p:nvPr/>
          </p:nvCxnSpPr>
          <p:spPr>
            <a:xfrm rot="10800000">
              <a:off x="6096000" y="4651375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098" name="Google Shape;22098;p479"/>
            <p:cNvSpPr/>
            <p:nvPr/>
          </p:nvSpPr>
          <p:spPr>
            <a:xfrm>
              <a:off x="6042025" y="4651375"/>
              <a:ext cx="10795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6000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099" name="Google Shape;22099;p479"/>
            <p:cNvSpPr/>
            <p:nvPr/>
          </p:nvSpPr>
          <p:spPr>
            <a:xfrm>
              <a:off x="5930900" y="4492625"/>
              <a:ext cx="330200" cy="409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0697"/>
                  </a:moveTo>
                  <a:lnTo>
                    <a:pt x="120000" y="112558"/>
                  </a:lnTo>
                  <a:lnTo>
                    <a:pt x="120000" y="112558"/>
                  </a:lnTo>
                  <a:lnTo>
                    <a:pt x="118846" y="115348"/>
                  </a:lnTo>
                  <a:lnTo>
                    <a:pt x="116538" y="118139"/>
                  </a:lnTo>
                  <a:lnTo>
                    <a:pt x="114230" y="119069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9069"/>
                  </a:lnTo>
                  <a:lnTo>
                    <a:pt x="3461" y="118139"/>
                  </a:lnTo>
                  <a:lnTo>
                    <a:pt x="1153" y="115348"/>
                  </a:lnTo>
                  <a:lnTo>
                    <a:pt x="0" y="112558"/>
                  </a:lnTo>
                  <a:lnTo>
                    <a:pt x="0" y="7441"/>
                  </a:lnTo>
                  <a:lnTo>
                    <a:pt x="0" y="7441"/>
                  </a:lnTo>
                  <a:lnTo>
                    <a:pt x="1153" y="4651"/>
                  </a:lnTo>
                  <a:lnTo>
                    <a:pt x="3461" y="1860"/>
                  </a:lnTo>
                  <a:lnTo>
                    <a:pt x="5769" y="0"/>
                  </a:lnTo>
                  <a:lnTo>
                    <a:pt x="9230" y="0"/>
                  </a:lnTo>
                  <a:lnTo>
                    <a:pt x="8307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00" name="Google Shape;22100;p479"/>
            <p:cNvSpPr/>
            <p:nvPr/>
          </p:nvSpPr>
          <p:spPr>
            <a:xfrm>
              <a:off x="6159500" y="449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01" name="Google Shape;22101;p479"/>
            <p:cNvCxnSpPr/>
            <p:nvPr/>
          </p:nvCxnSpPr>
          <p:spPr>
            <a:xfrm>
              <a:off x="6159500" y="449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102" name="Google Shape;22102;p479"/>
          <p:cNvGrpSpPr/>
          <p:nvPr/>
        </p:nvGrpSpPr>
        <p:grpSpPr>
          <a:xfrm>
            <a:off x="2369457" y="2293711"/>
            <a:ext cx="863600" cy="863600"/>
            <a:chOff x="4394200" y="4264025"/>
            <a:chExt cx="863600" cy="863600"/>
          </a:xfrm>
          <a:solidFill>
            <a:srgbClr val="006BA6"/>
          </a:solidFill>
        </p:grpSpPr>
        <p:sp>
          <p:nvSpPr>
            <p:cNvPr id="22103" name="Google Shape;22103;p479"/>
            <p:cNvSpPr/>
            <p:nvPr/>
          </p:nvSpPr>
          <p:spPr>
            <a:xfrm>
              <a:off x="4394200" y="426402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04" name="Google Shape;22104;p479"/>
            <p:cNvCxnSpPr/>
            <p:nvPr/>
          </p:nvCxnSpPr>
          <p:spPr>
            <a:xfrm>
              <a:off x="4991100" y="4597400"/>
              <a:ext cx="0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105" name="Google Shape;22105;p479"/>
            <p:cNvCxnSpPr/>
            <p:nvPr/>
          </p:nvCxnSpPr>
          <p:spPr>
            <a:xfrm>
              <a:off x="4991100" y="4689475"/>
              <a:ext cx="0" cy="635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06" name="Google Shape;22106;p479"/>
            <p:cNvSpPr/>
            <p:nvPr/>
          </p:nvSpPr>
          <p:spPr>
            <a:xfrm>
              <a:off x="4991100" y="4816475"/>
              <a:ext cx="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14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07" name="Google Shape;22107;p479"/>
            <p:cNvCxnSpPr/>
            <p:nvPr/>
          </p:nvCxnSpPr>
          <p:spPr>
            <a:xfrm rot="10800000">
              <a:off x="4873625" y="4902200"/>
              <a:ext cx="635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108" name="Google Shape;22108;p479"/>
            <p:cNvCxnSpPr/>
            <p:nvPr/>
          </p:nvCxnSpPr>
          <p:spPr>
            <a:xfrm rot="10800000">
              <a:off x="4746625" y="4902200"/>
              <a:ext cx="635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09" name="Google Shape;22109;p479"/>
            <p:cNvSpPr/>
            <p:nvPr/>
          </p:nvSpPr>
          <p:spPr>
            <a:xfrm>
              <a:off x="4660900" y="4848225"/>
              <a:ext cx="22225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20000"/>
                  </a:moveTo>
                  <a:lnTo>
                    <a:pt x="85714" y="112941"/>
                  </a:lnTo>
                  <a:lnTo>
                    <a:pt x="51428" y="105882"/>
                  </a:lnTo>
                  <a:lnTo>
                    <a:pt x="17142" y="84705"/>
                  </a:lnTo>
                  <a:lnTo>
                    <a:pt x="0" y="63529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10" name="Google Shape;22110;p479"/>
            <p:cNvCxnSpPr/>
            <p:nvPr/>
          </p:nvCxnSpPr>
          <p:spPr>
            <a:xfrm rot="10800000">
              <a:off x="4660900" y="4721225"/>
              <a:ext cx="0" cy="635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111" name="Google Shape;22111;p479"/>
            <p:cNvCxnSpPr/>
            <p:nvPr/>
          </p:nvCxnSpPr>
          <p:spPr>
            <a:xfrm rot="10800000">
              <a:off x="4660900" y="4594225"/>
              <a:ext cx="0" cy="635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12" name="Google Shape;22112;p479"/>
            <p:cNvSpPr/>
            <p:nvPr/>
          </p:nvSpPr>
          <p:spPr>
            <a:xfrm>
              <a:off x="4660900" y="4492625"/>
              <a:ext cx="34925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80000"/>
                  </a:lnTo>
                  <a:lnTo>
                    <a:pt x="10909" y="50000"/>
                  </a:lnTo>
                  <a:lnTo>
                    <a:pt x="32727" y="20000"/>
                  </a:lnTo>
                  <a:lnTo>
                    <a:pt x="54545" y="0"/>
                  </a:lnTo>
                  <a:lnTo>
                    <a:pt x="87272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13" name="Google Shape;22113;p479"/>
            <p:cNvCxnSpPr/>
            <p:nvPr/>
          </p:nvCxnSpPr>
          <p:spPr>
            <a:xfrm>
              <a:off x="4759325" y="4492625"/>
              <a:ext cx="635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114" name="Google Shape;22114;p479"/>
            <p:cNvCxnSpPr/>
            <p:nvPr/>
          </p:nvCxnSpPr>
          <p:spPr>
            <a:xfrm>
              <a:off x="4857750" y="4492625"/>
              <a:ext cx="317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15" name="Google Shape;22115;p479"/>
            <p:cNvSpPr/>
            <p:nvPr/>
          </p:nvSpPr>
          <p:spPr>
            <a:xfrm>
              <a:off x="4889500" y="449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16" name="Google Shape;22116;p479"/>
            <p:cNvCxnSpPr/>
            <p:nvPr/>
          </p:nvCxnSpPr>
          <p:spPr>
            <a:xfrm>
              <a:off x="4889500" y="449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117" name="Google Shape;22117;p479"/>
          <p:cNvGrpSpPr/>
          <p:nvPr/>
        </p:nvGrpSpPr>
        <p:grpSpPr>
          <a:xfrm>
            <a:off x="1099457" y="2293711"/>
            <a:ext cx="863600" cy="863600"/>
            <a:chOff x="3124200" y="4264025"/>
            <a:chExt cx="863600" cy="863600"/>
          </a:xfrm>
          <a:solidFill>
            <a:srgbClr val="006BA6"/>
          </a:solidFill>
        </p:grpSpPr>
        <p:sp>
          <p:nvSpPr>
            <p:cNvPr id="22118" name="Google Shape;22118;p479"/>
            <p:cNvSpPr/>
            <p:nvPr/>
          </p:nvSpPr>
          <p:spPr>
            <a:xfrm>
              <a:off x="3124200" y="426402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19" name="Google Shape;22119;p479"/>
            <p:cNvSpPr/>
            <p:nvPr/>
          </p:nvSpPr>
          <p:spPr>
            <a:xfrm>
              <a:off x="3381375" y="4552950"/>
              <a:ext cx="285750" cy="355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1785"/>
                  </a:moveTo>
                  <a:lnTo>
                    <a:pt x="120000" y="111428"/>
                  </a:lnTo>
                  <a:lnTo>
                    <a:pt x="120000" y="111428"/>
                  </a:lnTo>
                  <a:lnTo>
                    <a:pt x="120000" y="115714"/>
                  </a:lnTo>
                  <a:lnTo>
                    <a:pt x="117333" y="117857"/>
                  </a:lnTo>
                  <a:lnTo>
                    <a:pt x="113333" y="119999"/>
                  </a:lnTo>
                  <a:lnTo>
                    <a:pt x="109333" y="119999"/>
                  </a:lnTo>
                  <a:lnTo>
                    <a:pt x="10666" y="119999"/>
                  </a:lnTo>
                  <a:lnTo>
                    <a:pt x="10666" y="119999"/>
                  </a:lnTo>
                  <a:lnTo>
                    <a:pt x="6666" y="119999"/>
                  </a:lnTo>
                  <a:lnTo>
                    <a:pt x="2666" y="117857"/>
                  </a:lnTo>
                  <a:lnTo>
                    <a:pt x="0" y="115714"/>
                  </a:lnTo>
                  <a:lnTo>
                    <a:pt x="0" y="111428"/>
                  </a:lnTo>
                  <a:lnTo>
                    <a:pt x="0" y="8571"/>
                  </a:lnTo>
                  <a:lnTo>
                    <a:pt x="0" y="8571"/>
                  </a:lnTo>
                  <a:lnTo>
                    <a:pt x="0" y="5357"/>
                  </a:lnTo>
                  <a:lnTo>
                    <a:pt x="2666" y="2142"/>
                  </a:lnTo>
                  <a:lnTo>
                    <a:pt x="6666" y="0"/>
                  </a:lnTo>
                  <a:lnTo>
                    <a:pt x="10666" y="0"/>
                  </a:lnTo>
                  <a:lnTo>
                    <a:pt x="2266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20" name="Google Shape;22120;p479"/>
            <p:cNvSpPr/>
            <p:nvPr/>
          </p:nvSpPr>
          <p:spPr>
            <a:xfrm>
              <a:off x="3444875" y="4483100"/>
              <a:ext cx="285750" cy="3587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0796"/>
                  </a:moveTo>
                  <a:lnTo>
                    <a:pt x="120000" y="111504"/>
                  </a:lnTo>
                  <a:lnTo>
                    <a:pt x="120000" y="111504"/>
                  </a:lnTo>
                  <a:lnTo>
                    <a:pt x="120000" y="114690"/>
                  </a:lnTo>
                  <a:lnTo>
                    <a:pt x="117333" y="117876"/>
                  </a:lnTo>
                  <a:lnTo>
                    <a:pt x="113333" y="118938"/>
                  </a:lnTo>
                  <a:lnTo>
                    <a:pt x="109333" y="120000"/>
                  </a:lnTo>
                  <a:lnTo>
                    <a:pt x="10666" y="120000"/>
                  </a:lnTo>
                  <a:lnTo>
                    <a:pt x="10666" y="120000"/>
                  </a:lnTo>
                  <a:lnTo>
                    <a:pt x="6666" y="118938"/>
                  </a:lnTo>
                  <a:lnTo>
                    <a:pt x="2666" y="117876"/>
                  </a:lnTo>
                  <a:lnTo>
                    <a:pt x="0" y="114690"/>
                  </a:lnTo>
                  <a:lnTo>
                    <a:pt x="0" y="111504"/>
                  </a:lnTo>
                  <a:lnTo>
                    <a:pt x="0" y="8495"/>
                  </a:lnTo>
                  <a:lnTo>
                    <a:pt x="0" y="8495"/>
                  </a:lnTo>
                  <a:lnTo>
                    <a:pt x="0" y="5309"/>
                  </a:lnTo>
                  <a:lnTo>
                    <a:pt x="2666" y="3185"/>
                  </a:lnTo>
                  <a:lnTo>
                    <a:pt x="6666" y="1061"/>
                  </a:lnTo>
                  <a:lnTo>
                    <a:pt x="10666" y="0"/>
                  </a:lnTo>
                  <a:lnTo>
                    <a:pt x="8266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21" name="Google Shape;22121;p479"/>
            <p:cNvSpPr/>
            <p:nvPr/>
          </p:nvSpPr>
          <p:spPr>
            <a:xfrm>
              <a:off x="3641725" y="4486275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19999"/>
                  </a:moveTo>
                  <a:lnTo>
                    <a:pt x="0" y="119999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22" name="Google Shape;22122;p479"/>
            <p:cNvCxnSpPr/>
            <p:nvPr/>
          </p:nvCxnSpPr>
          <p:spPr>
            <a:xfrm>
              <a:off x="3641725" y="4483100"/>
              <a:ext cx="88900" cy="920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123" name="Google Shape;22123;p479"/>
          <p:cNvGrpSpPr/>
          <p:nvPr/>
        </p:nvGrpSpPr>
        <p:grpSpPr>
          <a:xfrm>
            <a:off x="4909457" y="2293711"/>
            <a:ext cx="863600" cy="863600"/>
            <a:chOff x="6934200" y="4264025"/>
            <a:chExt cx="863600" cy="863600"/>
          </a:xfrm>
          <a:solidFill>
            <a:srgbClr val="006BA6"/>
          </a:solidFill>
        </p:grpSpPr>
        <p:sp>
          <p:nvSpPr>
            <p:cNvPr id="22124" name="Google Shape;22124;p479"/>
            <p:cNvSpPr/>
            <p:nvPr/>
          </p:nvSpPr>
          <p:spPr>
            <a:xfrm>
              <a:off x="6934200" y="426402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25" name="Google Shape;22125;p479"/>
            <p:cNvCxnSpPr/>
            <p:nvPr/>
          </p:nvCxnSpPr>
          <p:spPr>
            <a:xfrm>
              <a:off x="7366000" y="4651375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26" name="Google Shape;22126;p479"/>
            <p:cNvSpPr/>
            <p:nvPr/>
          </p:nvSpPr>
          <p:spPr>
            <a:xfrm>
              <a:off x="7312025" y="4740275"/>
              <a:ext cx="10795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27" name="Google Shape;22127;p479"/>
            <p:cNvSpPr/>
            <p:nvPr/>
          </p:nvSpPr>
          <p:spPr>
            <a:xfrm>
              <a:off x="7200900" y="4492625"/>
              <a:ext cx="330200" cy="409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0697"/>
                  </a:moveTo>
                  <a:lnTo>
                    <a:pt x="120000" y="112558"/>
                  </a:lnTo>
                  <a:lnTo>
                    <a:pt x="120000" y="112558"/>
                  </a:lnTo>
                  <a:lnTo>
                    <a:pt x="118846" y="115348"/>
                  </a:lnTo>
                  <a:lnTo>
                    <a:pt x="116538" y="118139"/>
                  </a:lnTo>
                  <a:lnTo>
                    <a:pt x="114230" y="119069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9069"/>
                  </a:lnTo>
                  <a:lnTo>
                    <a:pt x="3461" y="118139"/>
                  </a:lnTo>
                  <a:lnTo>
                    <a:pt x="1153" y="115348"/>
                  </a:lnTo>
                  <a:lnTo>
                    <a:pt x="0" y="112558"/>
                  </a:lnTo>
                  <a:lnTo>
                    <a:pt x="0" y="7441"/>
                  </a:lnTo>
                  <a:lnTo>
                    <a:pt x="0" y="7441"/>
                  </a:lnTo>
                  <a:lnTo>
                    <a:pt x="1153" y="4651"/>
                  </a:lnTo>
                  <a:lnTo>
                    <a:pt x="3461" y="1860"/>
                  </a:lnTo>
                  <a:lnTo>
                    <a:pt x="5769" y="0"/>
                  </a:lnTo>
                  <a:lnTo>
                    <a:pt x="9230" y="0"/>
                  </a:lnTo>
                  <a:lnTo>
                    <a:pt x="8307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28" name="Google Shape;22128;p479"/>
            <p:cNvSpPr/>
            <p:nvPr/>
          </p:nvSpPr>
          <p:spPr>
            <a:xfrm>
              <a:off x="7429500" y="449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29" name="Google Shape;22129;p479"/>
            <p:cNvCxnSpPr/>
            <p:nvPr/>
          </p:nvCxnSpPr>
          <p:spPr>
            <a:xfrm>
              <a:off x="7429500" y="449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130" name="Google Shape;22130;p479"/>
          <p:cNvGrpSpPr/>
          <p:nvPr/>
        </p:nvGrpSpPr>
        <p:grpSpPr>
          <a:xfrm>
            <a:off x="9989457" y="2283278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2131" name="Google Shape;22131;p479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32" name="Google Shape;22132;p479"/>
            <p:cNvSpPr/>
            <p:nvPr/>
          </p:nvSpPr>
          <p:spPr>
            <a:xfrm>
              <a:off x="8470900" y="5762625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0461"/>
                  </a:moveTo>
                  <a:lnTo>
                    <a:pt x="120000" y="112615"/>
                  </a:lnTo>
                  <a:lnTo>
                    <a:pt x="120000" y="112615"/>
                  </a:lnTo>
                  <a:lnTo>
                    <a:pt x="118846" y="115384"/>
                  </a:lnTo>
                  <a:lnTo>
                    <a:pt x="116538" y="117230"/>
                  </a:lnTo>
                  <a:lnTo>
                    <a:pt x="114230" y="119076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9076"/>
                  </a:lnTo>
                  <a:lnTo>
                    <a:pt x="3461" y="117230"/>
                  </a:lnTo>
                  <a:lnTo>
                    <a:pt x="1153" y="115384"/>
                  </a:lnTo>
                  <a:lnTo>
                    <a:pt x="0" y="112615"/>
                  </a:lnTo>
                  <a:lnTo>
                    <a:pt x="0" y="7384"/>
                  </a:lnTo>
                  <a:lnTo>
                    <a:pt x="0" y="7384"/>
                  </a:lnTo>
                  <a:lnTo>
                    <a:pt x="1153" y="4615"/>
                  </a:lnTo>
                  <a:lnTo>
                    <a:pt x="3461" y="2769"/>
                  </a:lnTo>
                  <a:lnTo>
                    <a:pt x="5769" y="923"/>
                  </a:lnTo>
                  <a:lnTo>
                    <a:pt x="9230" y="0"/>
                  </a:lnTo>
                  <a:lnTo>
                    <a:pt x="8307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33" name="Google Shape;22133;p479"/>
            <p:cNvSpPr/>
            <p:nvPr/>
          </p:nvSpPr>
          <p:spPr>
            <a:xfrm>
              <a:off x="8699500" y="576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34" name="Google Shape;22134;p479"/>
            <p:cNvCxnSpPr/>
            <p:nvPr/>
          </p:nvCxnSpPr>
          <p:spPr>
            <a:xfrm>
              <a:off x="8699500" y="576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35" name="Google Shape;22135;p479"/>
            <p:cNvSpPr/>
            <p:nvPr/>
          </p:nvSpPr>
          <p:spPr>
            <a:xfrm>
              <a:off x="8540750" y="5953125"/>
              <a:ext cx="88900" cy="11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90000"/>
                  </a:moveTo>
                  <a:lnTo>
                    <a:pt x="0" y="90000"/>
                  </a:lnTo>
                  <a:lnTo>
                    <a:pt x="0" y="30000"/>
                  </a:lnTo>
                  <a:lnTo>
                    <a:pt x="51428" y="30000"/>
                  </a:lnTo>
                  <a:lnTo>
                    <a:pt x="119999" y="0"/>
                  </a:lnTo>
                  <a:lnTo>
                    <a:pt x="119999" y="120000"/>
                  </a:lnTo>
                  <a:lnTo>
                    <a:pt x="51428" y="9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36" name="Google Shape;22136;p479"/>
            <p:cNvSpPr/>
            <p:nvPr/>
          </p:nvSpPr>
          <p:spPr>
            <a:xfrm>
              <a:off x="8667750" y="5975350"/>
              <a:ext cx="2540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60000" y="109090"/>
                  </a:lnTo>
                  <a:lnTo>
                    <a:pt x="90000" y="98181"/>
                  </a:lnTo>
                  <a:lnTo>
                    <a:pt x="120000" y="81818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38181"/>
                  </a:lnTo>
                  <a:lnTo>
                    <a:pt x="90000" y="21818"/>
                  </a:lnTo>
                  <a:lnTo>
                    <a:pt x="60000" y="10909"/>
                  </a:lnTo>
                  <a:lnTo>
                    <a:pt x="15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37" name="Google Shape;22137;p479"/>
            <p:cNvSpPr/>
            <p:nvPr/>
          </p:nvSpPr>
          <p:spPr>
            <a:xfrm>
              <a:off x="8683625" y="5940425"/>
              <a:ext cx="47625" cy="142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48000" y="109333"/>
                  </a:lnTo>
                  <a:lnTo>
                    <a:pt x="88000" y="96000"/>
                  </a:lnTo>
                  <a:lnTo>
                    <a:pt x="112000" y="77333"/>
                  </a:lnTo>
                  <a:lnTo>
                    <a:pt x="120000" y="69333"/>
                  </a:lnTo>
                  <a:lnTo>
                    <a:pt x="120000" y="58666"/>
                  </a:lnTo>
                  <a:lnTo>
                    <a:pt x="120000" y="58666"/>
                  </a:lnTo>
                  <a:lnTo>
                    <a:pt x="112000" y="40000"/>
                  </a:lnTo>
                  <a:lnTo>
                    <a:pt x="88000" y="21333"/>
                  </a:lnTo>
                  <a:lnTo>
                    <a:pt x="56000" y="8000"/>
                  </a:lnTo>
                  <a:lnTo>
                    <a:pt x="8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138" name="Google Shape;22138;p479"/>
          <p:cNvGrpSpPr/>
          <p:nvPr/>
        </p:nvGrpSpPr>
        <p:grpSpPr>
          <a:xfrm>
            <a:off x="8719457" y="2283278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2139" name="Google Shape;22139;p479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40" name="Google Shape;22140;p479"/>
            <p:cNvSpPr/>
            <p:nvPr/>
          </p:nvSpPr>
          <p:spPr>
            <a:xfrm>
              <a:off x="7200900" y="5762625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0461"/>
                  </a:moveTo>
                  <a:lnTo>
                    <a:pt x="120000" y="112615"/>
                  </a:lnTo>
                  <a:lnTo>
                    <a:pt x="120000" y="112615"/>
                  </a:lnTo>
                  <a:lnTo>
                    <a:pt x="118846" y="115384"/>
                  </a:lnTo>
                  <a:lnTo>
                    <a:pt x="116538" y="117230"/>
                  </a:lnTo>
                  <a:lnTo>
                    <a:pt x="114230" y="119076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9076"/>
                  </a:lnTo>
                  <a:lnTo>
                    <a:pt x="3461" y="117230"/>
                  </a:lnTo>
                  <a:lnTo>
                    <a:pt x="1153" y="115384"/>
                  </a:lnTo>
                  <a:lnTo>
                    <a:pt x="0" y="112615"/>
                  </a:lnTo>
                  <a:lnTo>
                    <a:pt x="0" y="7384"/>
                  </a:lnTo>
                  <a:lnTo>
                    <a:pt x="0" y="7384"/>
                  </a:lnTo>
                  <a:lnTo>
                    <a:pt x="1153" y="4615"/>
                  </a:lnTo>
                  <a:lnTo>
                    <a:pt x="3461" y="2769"/>
                  </a:lnTo>
                  <a:lnTo>
                    <a:pt x="5769" y="923"/>
                  </a:lnTo>
                  <a:lnTo>
                    <a:pt x="9230" y="0"/>
                  </a:lnTo>
                  <a:lnTo>
                    <a:pt x="8307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41" name="Google Shape;22141;p479"/>
            <p:cNvSpPr/>
            <p:nvPr/>
          </p:nvSpPr>
          <p:spPr>
            <a:xfrm>
              <a:off x="7429500" y="576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42" name="Google Shape;22142;p479"/>
            <p:cNvCxnSpPr/>
            <p:nvPr/>
          </p:nvCxnSpPr>
          <p:spPr>
            <a:xfrm>
              <a:off x="7429500" y="576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43" name="Google Shape;22143;p479"/>
            <p:cNvSpPr/>
            <p:nvPr/>
          </p:nvSpPr>
          <p:spPr>
            <a:xfrm>
              <a:off x="7270750" y="5953125"/>
              <a:ext cx="88900" cy="11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90000"/>
                  </a:moveTo>
                  <a:lnTo>
                    <a:pt x="0" y="90000"/>
                  </a:lnTo>
                  <a:lnTo>
                    <a:pt x="0" y="30000"/>
                  </a:lnTo>
                  <a:lnTo>
                    <a:pt x="51428" y="30000"/>
                  </a:lnTo>
                  <a:lnTo>
                    <a:pt x="119999" y="0"/>
                  </a:lnTo>
                  <a:lnTo>
                    <a:pt x="119999" y="120000"/>
                  </a:lnTo>
                  <a:lnTo>
                    <a:pt x="51428" y="9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44" name="Google Shape;22144;p479"/>
            <p:cNvSpPr/>
            <p:nvPr/>
          </p:nvSpPr>
          <p:spPr>
            <a:xfrm>
              <a:off x="7397750" y="5975350"/>
              <a:ext cx="2540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60000" y="109090"/>
                  </a:lnTo>
                  <a:lnTo>
                    <a:pt x="90000" y="98181"/>
                  </a:lnTo>
                  <a:lnTo>
                    <a:pt x="120000" y="81818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38181"/>
                  </a:lnTo>
                  <a:lnTo>
                    <a:pt x="90000" y="21818"/>
                  </a:lnTo>
                  <a:lnTo>
                    <a:pt x="60000" y="10909"/>
                  </a:lnTo>
                  <a:lnTo>
                    <a:pt x="15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45" name="Google Shape;22145;p479"/>
            <p:cNvSpPr/>
            <p:nvPr/>
          </p:nvSpPr>
          <p:spPr>
            <a:xfrm>
              <a:off x="7413625" y="5940425"/>
              <a:ext cx="47625" cy="142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48000" y="109333"/>
                  </a:lnTo>
                  <a:lnTo>
                    <a:pt x="88000" y="96000"/>
                  </a:lnTo>
                  <a:lnTo>
                    <a:pt x="112000" y="77333"/>
                  </a:lnTo>
                  <a:lnTo>
                    <a:pt x="120000" y="69333"/>
                  </a:lnTo>
                  <a:lnTo>
                    <a:pt x="120000" y="58666"/>
                  </a:lnTo>
                  <a:lnTo>
                    <a:pt x="120000" y="58666"/>
                  </a:lnTo>
                  <a:lnTo>
                    <a:pt x="112000" y="40000"/>
                  </a:lnTo>
                  <a:lnTo>
                    <a:pt x="88000" y="21333"/>
                  </a:lnTo>
                  <a:lnTo>
                    <a:pt x="56000" y="8000"/>
                  </a:lnTo>
                  <a:lnTo>
                    <a:pt x="8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146" name="Google Shape;22146;p479"/>
          <p:cNvGrpSpPr/>
          <p:nvPr/>
        </p:nvGrpSpPr>
        <p:grpSpPr>
          <a:xfrm>
            <a:off x="6179457" y="2283278"/>
            <a:ext cx="863600" cy="863600"/>
            <a:chOff x="4394200" y="5537200"/>
            <a:chExt cx="863600" cy="863600"/>
          </a:xfrm>
          <a:solidFill>
            <a:srgbClr val="006BA6"/>
          </a:solidFill>
        </p:grpSpPr>
        <p:sp>
          <p:nvSpPr>
            <p:cNvPr id="22147" name="Google Shape;22147;p479"/>
            <p:cNvSpPr/>
            <p:nvPr/>
          </p:nvSpPr>
          <p:spPr>
            <a:xfrm>
              <a:off x="439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48" name="Google Shape;22148;p479"/>
            <p:cNvSpPr/>
            <p:nvPr/>
          </p:nvSpPr>
          <p:spPr>
            <a:xfrm>
              <a:off x="4660900" y="5762625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0461"/>
                  </a:moveTo>
                  <a:lnTo>
                    <a:pt x="120000" y="112615"/>
                  </a:lnTo>
                  <a:lnTo>
                    <a:pt x="120000" y="112615"/>
                  </a:lnTo>
                  <a:lnTo>
                    <a:pt x="118846" y="115384"/>
                  </a:lnTo>
                  <a:lnTo>
                    <a:pt x="116538" y="117230"/>
                  </a:lnTo>
                  <a:lnTo>
                    <a:pt x="114230" y="119076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9076"/>
                  </a:lnTo>
                  <a:lnTo>
                    <a:pt x="3461" y="117230"/>
                  </a:lnTo>
                  <a:lnTo>
                    <a:pt x="1153" y="115384"/>
                  </a:lnTo>
                  <a:lnTo>
                    <a:pt x="0" y="112615"/>
                  </a:lnTo>
                  <a:lnTo>
                    <a:pt x="0" y="7384"/>
                  </a:lnTo>
                  <a:lnTo>
                    <a:pt x="0" y="7384"/>
                  </a:lnTo>
                  <a:lnTo>
                    <a:pt x="1153" y="4615"/>
                  </a:lnTo>
                  <a:lnTo>
                    <a:pt x="3461" y="2769"/>
                  </a:lnTo>
                  <a:lnTo>
                    <a:pt x="5769" y="923"/>
                  </a:lnTo>
                  <a:lnTo>
                    <a:pt x="9230" y="0"/>
                  </a:lnTo>
                  <a:lnTo>
                    <a:pt x="8307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49" name="Google Shape;22149;p479"/>
            <p:cNvSpPr/>
            <p:nvPr/>
          </p:nvSpPr>
          <p:spPr>
            <a:xfrm>
              <a:off x="4889500" y="576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50" name="Google Shape;22150;p479"/>
            <p:cNvCxnSpPr/>
            <p:nvPr/>
          </p:nvCxnSpPr>
          <p:spPr>
            <a:xfrm>
              <a:off x="4889500" y="576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51" name="Google Shape;22151;p479"/>
            <p:cNvSpPr/>
            <p:nvPr/>
          </p:nvSpPr>
          <p:spPr>
            <a:xfrm>
              <a:off x="4879975" y="5940425"/>
              <a:ext cx="41275" cy="146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9565"/>
                  </a:moveTo>
                  <a:lnTo>
                    <a:pt x="120000" y="109565"/>
                  </a:lnTo>
                  <a:lnTo>
                    <a:pt x="110769" y="114782"/>
                  </a:lnTo>
                  <a:lnTo>
                    <a:pt x="101538" y="117391"/>
                  </a:lnTo>
                  <a:lnTo>
                    <a:pt x="92307" y="120000"/>
                  </a:lnTo>
                  <a:lnTo>
                    <a:pt x="83076" y="120000"/>
                  </a:lnTo>
                  <a:lnTo>
                    <a:pt x="36923" y="120000"/>
                  </a:lnTo>
                  <a:lnTo>
                    <a:pt x="36923" y="120000"/>
                  </a:lnTo>
                  <a:lnTo>
                    <a:pt x="18461" y="120000"/>
                  </a:lnTo>
                  <a:lnTo>
                    <a:pt x="9230" y="117391"/>
                  </a:lnTo>
                  <a:lnTo>
                    <a:pt x="0" y="114782"/>
                  </a:lnTo>
                  <a:lnTo>
                    <a:pt x="0" y="109565"/>
                  </a:lnTo>
                  <a:lnTo>
                    <a:pt x="0" y="10434"/>
                  </a:lnTo>
                  <a:lnTo>
                    <a:pt x="0" y="10434"/>
                  </a:lnTo>
                  <a:lnTo>
                    <a:pt x="0" y="7826"/>
                  </a:lnTo>
                  <a:lnTo>
                    <a:pt x="9230" y="2608"/>
                  </a:lnTo>
                  <a:lnTo>
                    <a:pt x="18461" y="0"/>
                  </a:lnTo>
                  <a:lnTo>
                    <a:pt x="36923" y="0"/>
                  </a:lnTo>
                  <a:lnTo>
                    <a:pt x="83076" y="0"/>
                  </a:lnTo>
                  <a:lnTo>
                    <a:pt x="83076" y="0"/>
                  </a:lnTo>
                  <a:lnTo>
                    <a:pt x="92307" y="0"/>
                  </a:lnTo>
                  <a:lnTo>
                    <a:pt x="101538" y="2608"/>
                  </a:lnTo>
                  <a:lnTo>
                    <a:pt x="110769" y="7826"/>
                  </a:lnTo>
                  <a:lnTo>
                    <a:pt x="120000" y="10434"/>
                  </a:lnTo>
                  <a:lnTo>
                    <a:pt x="120000" y="1095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52" name="Google Shape;22152;p479"/>
            <p:cNvSpPr/>
            <p:nvPr/>
          </p:nvSpPr>
          <p:spPr>
            <a:xfrm>
              <a:off x="4806950" y="5984875"/>
              <a:ext cx="381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5000"/>
                  </a:moveTo>
                  <a:lnTo>
                    <a:pt x="120000" y="105000"/>
                  </a:lnTo>
                  <a:lnTo>
                    <a:pt x="120000" y="112500"/>
                  </a:lnTo>
                  <a:lnTo>
                    <a:pt x="110000" y="116250"/>
                  </a:lnTo>
                  <a:lnTo>
                    <a:pt x="100000" y="120000"/>
                  </a:lnTo>
                  <a:lnTo>
                    <a:pt x="80000" y="120000"/>
                  </a:lnTo>
                  <a:lnTo>
                    <a:pt x="40000" y="120000"/>
                  </a:lnTo>
                  <a:lnTo>
                    <a:pt x="40000" y="120000"/>
                  </a:lnTo>
                  <a:lnTo>
                    <a:pt x="20000" y="120000"/>
                  </a:lnTo>
                  <a:lnTo>
                    <a:pt x="10000" y="116250"/>
                  </a:lnTo>
                  <a:lnTo>
                    <a:pt x="0" y="112500"/>
                  </a:lnTo>
                  <a:lnTo>
                    <a:pt x="0" y="105000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0" y="7500"/>
                  </a:lnTo>
                  <a:lnTo>
                    <a:pt x="10000" y="3750"/>
                  </a:lnTo>
                  <a:lnTo>
                    <a:pt x="20000" y="0"/>
                  </a:lnTo>
                  <a:lnTo>
                    <a:pt x="40000" y="0"/>
                  </a:lnTo>
                  <a:lnTo>
                    <a:pt x="80000" y="0"/>
                  </a:lnTo>
                  <a:lnTo>
                    <a:pt x="80000" y="0"/>
                  </a:lnTo>
                  <a:lnTo>
                    <a:pt x="100000" y="0"/>
                  </a:lnTo>
                  <a:lnTo>
                    <a:pt x="110000" y="3750"/>
                  </a:lnTo>
                  <a:lnTo>
                    <a:pt x="120000" y="7500"/>
                  </a:lnTo>
                  <a:lnTo>
                    <a:pt x="120000" y="15000"/>
                  </a:lnTo>
                  <a:lnTo>
                    <a:pt x="120000" y="105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53" name="Google Shape;22153;p479"/>
            <p:cNvSpPr/>
            <p:nvPr/>
          </p:nvSpPr>
          <p:spPr>
            <a:xfrm>
              <a:off x="4733925" y="6026150"/>
              <a:ext cx="3810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4736"/>
                  </a:moveTo>
                  <a:lnTo>
                    <a:pt x="120000" y="94736"/>
                  </a:lnTo>
                  <a:lnTo>
                    <a:pt x="120000" y="107368"/>
                  </a:lnTo>
                  <a:lnTo>
                    <a:pt x="110000" y="113684"/>
                  </a:lnTo>
                  <a:lnTo>
                    <a:pt x="100000" y="120000"/>
                  </a:lnTo>
                  <a:lnTo>
                    <a:pt x="80000" y="120000"/>
                  </a:lnTo>
                  <a:lnTo>
                    <a:pt x="40000" y="120000"/>
                  </a:lnTo>
                  <a:lnTo>
                    <a:pt x="40000" y="120000"/>
                  </a:lnTo>
                  <a:lnTo>
                    <a:pt x="20000" y="120000"/>
                  </a:lnTo>
                  <a:lnTo>
                    <a:pt x="10000" y="113684"/>
                  </a:lnTo>
                  <a:lnTo>
                    <a:pt x="0" y="107368"/>
                  </a:lnTo>
                  <a:lnTo>
                    <a:pt x="0" y="94736"/>
                  </a:lnTo>
                  <a:lnTo>
                    <a:pt x="0" y="25263"/>
                  </a:lnTo>
                  <a:lnTo>
                    <a:pt x="0" y="25263"/>
                  </a:lnTo>
                  <a:lnTo>
                    <a:pt x="0" y="12631"/>
                  </a:lnTo>
                  <a:lnTo>
                    <a:pt x="10000" y="6315"/>
                  </a:lnTo>
                  <a:lnTo>
                    <a:pt x="20000" y="0"/>
                  </a:lnTo>
                  <a:lnTo>
                    <a:pt x="40000" y="0"/>
                  </a:lnTo>
                  <a:lnTo>
                    <a:pt x="80000" y="0"/>
                  </a:lnTo>
                  <a:lnTo>
                    <a:pt x="80000" y="0"/>
                  </a:lnTo>
                  <a:lnTo>
                    <a:pt x="100000" y="0"/>
                  </a:lnTo>
                  <a:lnTo>
                    <a:pt x="110000" y="6315"/>
                  </a:lnTo>
                  <a:lnTo>
                    <a:pt x="120000" y="12631"/>
                  </a:lnTo>
                  <a:lnTo>
                    <a:pt x="120000" y="25263"/>
                  </a:lnTo>
                  <a:lnTo>
                    <a:pt x="120000" y="947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154" name="Google Shape;22154;p479"/>
          <p:cNvGrpSpPr/>
          <p:nvPr/>
        </p:nvGrpSpPr>
        <p:grpSpPr>
          <a:xfrm>
            <a:off x="1131207" y="3549651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2155" name="Google Shape;22155;p479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56" name="Google Shape;22156;p479"/>
            <p:cNvSpPr/>
            <p:nvPr/>
          </p:nvSpPr>
          <p:spPr>
            <a:xfrm>
              <a:off x="3390900" y="5762625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0461"/>
                  </a:moveTo>
                  <a:lnTo>
                    <a:pt x="120000" y="112615"/>
                  </a:lnTo>
                  <a:lnTo>
                    <a:pt x="120000" y="112615"/>
                  </a:lnTo>
                  <a:lnTo>
                    <a:pt x="118846" y="115384"/>
                  </a:lnTo>
                  <a:lnTo>
                    <a:pt x="116538" y="117230"/>
                  </a:lnTo>
                  <a:lnTo>
                    <a:pt x="114230" y="119076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9076"/>
                  </a:lnTo>
                  <a:lnTo>
                    <a:pt x="3461" y="117230"/>
                  </a:lnTo>
                  <a:lnTo>
                    <a:pt x="1153" y="115384"/>
                  </a:lnTo>
                  <a:lnTo>
                    <a:pt x="0" y="112615"/>
                  </a:lnTo>
                  <a:lnTo>
                    <a:pt x="0" y="7384"/>
                  </a:lnTo>
                  <a:lnTo>
                    <a:pt x="0" y="7384"/>
                  </a:lnTo>
                  <a:lnTo>
                    <a:pt x="1153" y="4615"/>
                  </a:lnTo>
                  <a:lnTo>
                    <a:pt x="3461" y="2769"/>
                  </a:lnTo>
                  <a:lnTo>
                    <a:pt x="5769" y="923"/>
                  </a:lnTo>
                  <a:lnTo>
                    <a:pt x="9230" y="0"/>
                  </a:lnTo>
                  <a:lnTo>
                    <a:pt x="8307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57" name="Google Shape;22157;p479"/>
            <p:cNvSpPr/>
            <p:nvPr/>
          </p:nvSpPr>
          <p:spPr>
            <a:xfrm>
              <a:off x="3619500" y="576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58" name="Google Shape;22158;p479"/>
            <p:cNvCxnSpPr/>
            <p:nvPr/>
          </p:nvCxnSpPr>
          <p:spPr>
            <a:xfrm>
              <a:off x="3619500" y="576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59" name="Google Shape;22159;p479"/>
            <p:cNvSpPr/>
            <p:nvPr/>
          </p:nvSpPr>
          <p:spPr>
            <a:xfrm>
              <a:off x="3473450" y="5911850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7692" y="71538"/>
                  </a:lnTo>
                  <a:lnTo>
                    <a:pt x="115384" y="83076"/>
                  </a:lnTo>
                  <a:lnTo>
                    <a:pt x="108461" y="92307"/>
                  </a:lnTo>
                  <a:lnTo>
                    <a:pt x="101538" y="101538"/>
                  </a:lnTo>
                  <a:lnTo>
                    <a:pt x="92307" y="108461"/>
                  </a:lnTo>
                  <a:lnTo>
                    <a:pt x="83076" y="115384"/>
                  </a:lnTo>
                  <a:lnTo>
                    <a:pt x="71538" y="11769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461" y="117692"/>
                  </a:lnTo>
                  <a:lnTo>
                    <a:pt x="36923" y="115384"/>
                  </a:lnTo>
                  <a:lnTo>
                    <a:pt x="27692" y="108461"/>
                  </a:lnTo>
                  <a:lnTo>
                    <a:pt x="18461" y="101538"/>
                  </a:lnTo>
                  <a:lnTo>
                    <a:pt x="11538" y="92307"/>
                  </a:lnTo>
                  <a:lnTo>
                    <a:pt x="4615" y="83076"/>
                  </a:lnTo>
                  <a:lnTo>
                    <a:pt x="2307" y="71538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2307" y="48461"/>
                  </a:lnTo>
                  <a:lnTo>
                    <a:pt x="4615" y="36923"/>
                  </a:lnTo>
                  <a:lnTo>
                    <a:pt x="11538" y="27692"/>
                  </a:lnTo>
                  <a:lnTo>
                    <a:pt x="18461" y="18461"/>
                  </a:lnTo>
                  <a:lnTo>
                    <a:pt x="27692" y="11538"/>
                  </a:lnTo>
                  <a:lnTo>
                    <a:pt x="36923" y="4615"/>
                  </a:lnTo>
                  <a:lnTo>
                    <a:pt x="48461" y="230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538" y="2307"/>
                  </a:lnTo>
                  <a:lnTo>
                    <a:pt x="83076" y="4615"/>
                  </a:lnTo>
                  <a:lnTo>
                    <a:pt x="92307" y="11538"/>
                  </a:lnTo>
                  <a:lnTo>
                    <a:pt x="101538" y="18461"/>
                  </a:lnTo>
                  <a:lnTo>
                    <a:pt x="108461" y="27692"/>
                  </a:lnTo>
                  <a:lnTo>
                    <a:pt x="115384" y="36923"/>
                  </a:lnTo>
                  <a:lnTo>
                    <a:pt x="117692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60" name="Google Shape;22160;p479"/>
            <p:cNvSpPr/>
            <p:nvPr/>
          </p:nvSpPr>
          <p:spPr>
            <a:xfrm>
              <a:off x="3556000" y="5918200"/>
              <a:ext cx="8255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161" name="Google Shape;22161;p479"/>
          <p:cNvGrpSpPr/>
          <p:nvPr/>
        </p:nvGrpSpPr>
        <p:grpSpPr>
          <a:xfrm>
            <a:off x="4909457" y="3539218"/>
            <a:ext cx="863600" cy="863600"/>
            <a:chOff x="5664200" y="457200"/>
            <a:chExt cx="863600" cy="863600"/>
          </a:xfrm>
          <a:solidFill>
            <a:srgbClr val="006BA6"/>
          </a:solidFill>
        </p:grpSpPr>
        <p:sp>
          <p:nvSpPr>
            <p:cNvPr id="22162" name="Google Shape;22162;p479"/>
            <p:cNvSpPr/>
            <p:nvPr/>
          </p:nvSpPr>
          <p:spPr>
            <a:xfrm>
              <a:off x="566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63" name="Google Shape;22163;p479"/>
            <p:cNvSpPr/>
            <p:nvPr/>
          </p:nvSpPr>
          <p:spPr>
            <a:xfrm>
              <a:off x="5930900" y="682625"/>
              <a:ext cx="228600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0434"/>
                  </a:lnTo>
                  <a:lnTo>
                    <a:pt x="0" y="10434"/>
                  </a:lnTo>
                  <a:lnTo>
                    <a:pt x="1666" y="6521"/>
                  </a:lnTo>
                  <a:lnTo>
                    <a:pt x="5000" y="3913"/>
                  </a:lnTo>
                  <a:lnTo>
                    <a:pt x="8333" y="1304"/>
                  </a:lnTo>
                  <a:lnTo>
                    <a:pt x="13333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64" name="Google Shape;22164;p479"/>
            <p:cNvSpPr/>
            <p:nvPr/>
          </p:nvSpPr>
          <p:spPr>
            <a:xfrm>
              <a:off x="5930900" y="787400"/>
              <a:ext cx="330200" cy="307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10103"/>
                  </a:lnTo>
                  <a:lnTo>
                    <a:pt x="120000" y="110103"/>
                  </a:lnTo>
                  <a:lnTo>
                    <a:pt x="118846" y="113814"/>
                  </a:lnTo>
                  <a:lnTo>
                    <a:pt x="116538" y="116288"/>
                  </a:lnTo>
                  <a:lnTo>
                    <a:pt x="114230" y="118762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8762"/>
                  </a:lnTo>
                  <a:lnTo>
                    <a:pt x="3461" y="116288"/>
                  </a:lnTo>
                  <a:lnTo>
                    <a:pt x="1153" y="113814"/>
                  </a:lnTo>
                  <a:lnTo>
                    <a:pt x="0" y="110103"/>
                  </a:lnTo>
                  <a:lnTo>
                    <a:pt x="0" y="7422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65" name="Google Shape;22165;p479"/>
            <p:cNvSpPr/>
            <p:nvPr/>
          </p:nvSpPr>
          <p:spPr>
            <a:xfrm>
              <a:off x="6159500" y="68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66" name="Google Shape;22166;p479"/>
            <p:cNvCxnSpPr/>
            <p:nvPr/>
          </p:nvCxnSpPr>
          <p:spPr>
            <a:xfrm>
              <a:off x="6159500" y="68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67" name="Google Shape;22167;p479"/>
            <p:cNvSpPr/>
            <p:nvPr/>
          </p:nvSpPr>
          <p:spPr>
            <a:xfrm>
              <a:off x="5981700" y="898525"/>
              <a:ext cx="50800" cy="85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57777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68" name="Google Shape;22168;p479"/>
            <p:cNvSpPr/>
            <p:nvPr/>
          </p:nvSpPr>
          <p:spPr>
            <a:xfrm>
              <a:off x="6159500" y="898525"/>
              <a:ext cx="50800" cy="85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20000" y="57777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69" name="Google Shape;22169;p479"/>
            <p:cNvCxnSpPr/>
            <p:nvPr/>
          </p:nvCxnSpPr>
          <p:spPr>
            <a:xfrm flipH="1">
              <a:off x="6073775" y="863600"/>
              <a:ext cx="44450" cy="155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170" name="Google Shape;22170;p479"/>
          <p:cNvGrpSpPr/>
          <p:nvPr/>
        </p:nvGrpSpPr>
        <p:grpSpPr>
          <a:xfrm>
            <a:off x="2369457" y="3539218"/>
            <a:ext cx="863600" cy="863600"/>
            <a:chOff x="3124200" y="457200"/>
            <a:chExt cx="863600" cy="863600"/>
          </a:xfrm>
          <a:solidFill>
            <a:srgbClr val="006BA6"/>
          </a:solidFill>
        </p:grpSpPr>
        <p:sp>
          <p:nvSpPr>
            <p:cNvPr id="22171" name="Google Shape;22171;p479"/>
            <p:cNvSpPr/>
            <p:nvPr/>
          </p:nvSpPr>
          <p:spPr>
            <a:xfrm>
              <a:off x="312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72" name="Google Shape;22172;p479"/>
            <p:cNvSpPr/>
            <p:nvPr/>
          </p:nvSpPr>
          <p:spPr>
            <a:xfrm>
              <a:off x="3390900" y="682625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0461"/>
                  </a:moveTo>
                  <a:lnTo>
                    <a:pt x="120000" y="112615"/>
                  </a:lnTo>
                  <a:lnTo>
                    <a:pt x="120000" y="112615"/>
                  </a:lnTo>
                  <a:lnTo>
                    <a:pt x="118846" y="115384"/>
                  </a:lnTo>
                  <a:lnTo>
                    <a:pt x="116538" y="117230"/>
                  </a:lnTo>
                  <a:lnTo>
                    <a:pt x="114230" y="119076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9076"/>
                  </a:lnTo>
                  <a:lnTo>
                    <a:pt x="3461" y="117230"/>
                  </a:lnTo>
                  <a:lnTo>
                    <a:pt x="1153" y="115384"/>
                  </a:lnTo>
                  <a:lnTo>
                    <a:pt x="0" y="112615"/>
                  </a:lnTo>
                  <a:lnTo>
                    <a:pt x="0" y="7384"/>
                  </a:lnTo>
                  <a:lnTo>
                    <a:pt x="0" y="7384"/>
                  </a:lnTo>
                  <a:lnTo>
                    <a:pt x="1153" y="4615"/>
                  </a:lnTo>
                  <a:lnTo>
                    <a:pt x="3461" y="2769"/>
                  </a:lnTo>
                  <a:lnTo>
                    <a:pt x="5769" y="923"/>
                  </a:lnTo>
                  <a:lnTo>
                    <a:pt x="9230" y="0"/>
                  </a:lnTo>
                  <a:lnTo>
                    <a:pt x="8307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73" name="Google Shape;22173;p479"/>
            <p:cNvSpPr/>
            <p:nvPr/>
          </p:nvSpPr>
          <p:spPr>
            <a:xfrm>
              <a:off x="3619500" y="68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74" name="Google Shape;22174;p479"/>
            <p:cNvCxnSpPr/>
            <p:nvPr/>
          </p:nvCxnSpPr>
          <p:spPr>
            <a:xfrm>
              <a:off x="3619500" y="68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175" name="Google Shape;22175;p479"/>
            <p:cNvCxnSpPr/>
            <p:nvPr/>
          </p:nvCxnSpPr>
          <p:spPr>
            <a:xfrm>
              <a:off x="3648075" y="885825"/>
              <a:ext cx="0" cy="101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76" name="Google Shape;22176;p479"/>
            <p:cNvSpPr/>
            <p:nvPr/>
          </p:nvSpPr>
          <p:spPr>
            <a:xfrm>
              <a:off x="3463925" y="981075"/>
              <a:ext cx="5715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5294"/>
                  </a:moveTo>
                  <a:lnTo>
                    <a:pt x="120000" y="35294"/>
                  </a:lnTo>
                  <a:lnTo>
                    <a:pt x="120000" y="56470"/>
                  </a:lnTo>
                  <a:lnTo>
                    <a:pt x="113333" y="77647"/>
                  </a:lnTo>
                  <a:lnTo>
                    <a:pt x="100000" y="98823"/>
                  </a:lnTo>
                  <a:lnTo>
                    <a:pt x="80000" y="112941"/>
                  </a:lnTo>
                  <a:lnTo>
                    <a:pt x="80000" y="112941"/>
                  </a:lnTo>
                  <a:lnTo>
                    <a:pt x="53333" y="120000"/>
                  </a:lnTo>
                  <a:lnTo>
                    <a:pt x="33333" y="112941"/>
                  </a:lnTo>
                  <a:lnTo>
                    <a:pt x="13333" y="98823"/>
                  </a:lnTo>
                  <a:lnTo>
                    <a:pt x="0" y="77647"/>
                  </a:lnTo>
                  <a:lnTo>
                    <a:pt x="0" y="77647"/>
                  </a:lnTo>
                  <a:lnTo>
                    <a:pt x="0" y="56470"/>
                  </a:lnTo>
                  <a:lnTo>
                    <a:pt x="6666" y="35294"/>
                  </a:lnTo>
                  <a:lnTo>
                    <a:pt x="20000" y="14117"/>
                  </a:lnTo>
                  <a:lnTo>
                    <a:pt x="40000" y="0"/>
                  </a:lnTo>
                  <a:lnTo>
                    <a:pt x="40000" y="0"/>
                  </a:lnTo>
                  <a:lnTo>
                    <a:pt x="66666" y="0"/>
                  </a:lnTo>
                  <a:lnTo>
                    <a:pt x="86666" y="0"/>
                  </a:lnTo>
                  <a:lnTo>
                    <a:pt x="106666" y="14117"/>
                  </a:lnTo>
                  <a:lnTo>
                    <a:pt x="120000" y="35294"/>
                  </a:lnTo>
                  <a:lnTo>
                    <a:pt x="120000" y="3529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77" name="Google Shape;22177;p479"/>
            <p:cNvSpPr/>
            <p:nvPr/>
          </p:nvSpPr>
          <p:spPr>
            <a:xfrm>
              <a:off x="3590925" y="962025"/>
              <a:ext cx="5715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7500"/>
                  </a:moveTo>
                  <a:lnTo>
                    <a:pt x="120000" y="37500"/>
                  </a:lnTo>
                  <a:lnTo>
                    <a:pt x="120000" y="60000"/>
                  </a:lnTo>
                  <a:lnTo>
                    <a:pt x="113333" y="82500"/>
                  </a:lnTo>
                  <a:lnTo>
                    <a:pt x="100000" y="105000"/>
                  </a:lnTo>
                  <a:lnTo>
                    <a:pt x="80000" y="120000"/>
                  </a:lnTo>
                  <a:lnTo>
                    <a:pt x="80000" y="120000"/>
                  </a:lnTo>
                  <a:lnTo>
                    <a:pt x="53333" y="120000"/>
                  </a:lnTo>
                  <a:lnTo>
                    <a:pt x="33333" y="120000"/>
                  </a:lnTo>
                  <a:lnTo>
                    <a:pt x="13333" y="105000"/>
                  </a:lnTo>
                  <a:lnTo>
                    <a:pt x="0" y="82500"/>
                  </a:lnTo>
                  <a:lnTo>
                    <a:pt x="0" y="82500"/>
                  </a:lnTo>
                  <a:lnTo>
                    <a:pt x="0" y="60000"/>
                  </a:lnTo>
                  <a:lnTo>
                    <a:pt x="6666" y="37500"/>
                  </a:lnTo>
                  <a:lnTo>
                    <a:pt x="20000" y="15000"/>
                  </a:lnTo>
                  <a:lnTo>
                    <a:pt x="40000" y="0"/>
                  </a:lnTo>
                  <a:lnTo>
                    <a:pt x="40000" y="0"/>
                  </a:lnTo>
                  <a:lnTo>
                    <a:pt x="66666" y="0"/>
                  </a:lnTo>
                  <a:lnTo>
                    <a:pt x="86666" y="0"/>
                  </a:lnTo>
                  <a:lnTo>
                    <a:pt x="106666" y="15000"/>
                  </a:lnTo>
                  <a:lnTo>
                    <a:pt x="120000" y="37500"/>
                  </a:lnTo>
                  <a:lnTo>
                    <a:pt x="120000" y="375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78" name="Google Shape;22178;p479"/>
            <p:cNvSpPr/>
            <p:nvPr/>
          </p:nvSpPr>
          <p:spPr>
            <a:xfrm>
              <a:off x="3521075" y="847725"/>
              <a:ext cx="12700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0000"/>
                  </a:moveTo>
                  <a:lnTo>
                    <a:pt x="0" y="120000"/>
                  </a:lnTo>
                  <a:lnTo>
                    <a:pt x="0" y="46666"/>
                  </a:lnTo>
                  <a:lnTo>
                    <a:pt x="120000" y="0"/>
                  </a:lnTo>
                  <a:lnTo>
                    <a:pt x="120000" y="8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79" name="Google Shape;22179;p479"/>
            <p:cNvCxnSpPr/>
            <p:nvPr/>
          </p:nvCxnSpPr>
          <p:spPr>
            <a:xfrm>
              <a:off x="3521075" y="904875"/>
              <a:ext cx="0" cy="101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180" name="Google Shape;22180;p479"/>
          <p:cNvGrpSpPr/>
          <p:nvPr/>
        </p:nvGrpSpPr>
        <p:grpSpPr>
          <a:xfrm>
            <a:off x="3639457" y="3539218"/>
            <a:ext cx="863600" cy="863600"/>
            <a:chOff x="4394200" y="457200"/>
            <a:chExt cx="863600" cy="863600"/>
          </a:xfrm>
          <a:solidFill>
            <a:srgbClr val="006BA6"/>
          </a:solidFill>
        </p:grpSpPr>
        <p:sp>
          <p:nvSpPr>
            <p:cNvPr id="22181" name="Google Shape;22181;p479"/>
            <p:cNvSpPr/>
            <p:nvPr/>
          </p:nvSpPr>
          <p:spPr>
            <a:xfrm>
              <a:off x="439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82" name="Google Shape;22182;p479"/>
            <p:cNvSpPr/>
            <p:nvPr/>
          </p:nvSpPr>
          <p:spPr>
            <a:xfrm>
              <a:off x="4660900" y="682625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0461"/>
                  </a:moveTo>
                  <a:lnTo>
                    <a:pt x="120000" y="112615"/>
                  </a:lnTo>
                  <a:lnTo>
                    <a:pt x="120000" y="112615"/>
                  </a:lnTo>
                  <a:lnTo>
                    <a:pt x="118846" y="115384"/>
                  </a:lnTo>
                  <a:lnTo>
                    <a:pt x="116538" y="117230"/>
                  </a:lnTo>
                  <a:lnTo>
                    <a:pt x="114230" y="119076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9076"/>
                  </a:lnTo>
                  <a:lnTo>
                    <a:pt x="3461" y="117230"/>
                  </a:lnTo>
                  <a:lnTo>
                    <a:pt x="1153" y="115384"/>
                  </a:lnTo>
                  <a:lnTo>
                    <a:pt x="0" y="112615"/>
                  </a:lnTo>
                  <a:lnTo>
                    <a:pt x="0" y="7384"/>
                  </a:lnTo>
                  <a:lnTo>
                    <a:pt x="0" y="7384"/>
                  </a:lnTo>
                  <a:lnTo>
                    <a:pt x="1153" y="4615"/>
                  </a:lnTo>
                  <a:lnTo>
                    <a:pt x="3461" y="2769"/>
                  </a:lnTo>
                  <a:lnTo>
                    <a:pt x="5769" y="923"/>
                  </a:lnTo>
                  <a:lnTo>
                    <a:pt x="9230" y="0"/>
                  </a:lnTo>
                  <a:lnTo>
                    <a:pt x="8307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83" name="Google Shape;22183;p479"/>
            <p:cNvSpPr/>
            <p:nvPr/>
          </p:nvSpPr>
          <p:spPr>
            <a:xfrm>
              <a:off x="4889500" y="68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84" name="Google Shape;22184;p479"/>
            <p:cNvCxnSpPr/>
            <p:nvPr/>
          </p:nvCxnSpPr>
          <p:spPr>
            <a:xfrm>
              <a:off x="4889500" y="68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185" name="Google Shape;22185;p479"/>
            <p:cNvSpPr/>
            <p:nvPr/>
          </p:nvSpPr>
          <p:spPr>
            <a:xfrm>
              <a:off x="4787900" y="88900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5000" y="40000"/>
                  </a:lnTo>
                  <a:lnTo>
                    <a:pt x="100000" y="20000"/>
                  </a:lnTo>
                  <a:lnTo>
                    <a:pt x="85000" y="5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35000" y="5000"/>
                  </a:lnTo>
                  <a:lnTo>
                    <a:pt x="20000" y="20000"/>
                  </a:lnTo>
                  <a:lnTo>
                    <a:pt x="5000" y="4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5000" y="85000"/>
                  </a:lnTo>
                  <a:lnTo>
                    <a:pt x="20000" y="100000"/>
                  </a:lnTo>
                  <a:lnTo>
                    <a:pt x="35000" y="115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85000" y="115000"/>
                  </a:lnTo>
                  <a:lnTo>
                    <a:pt x="100000" y="100000"/>
                  </a:lnTo>
                  <a:lnTo>
                    <a:pt x="115000" y="85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86" name="Google Shape;22186;p479"/>
            <p:cNvSpPr/>
            <p:nvPr/>
          </p:nvSpPr>
          <p:spPr>
            <a:xfrm>
              <a:off x="4733925" y="835025"/>
              <a:ext cx="184150" cy="187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586" y="58983"/>
                  </a:moveTo>
                  <a:lnTo>
                    <a:pt x="107586" y="58983"/>
                  </a:lnTo>
                  <a:lnTo>
                    <a:pt x="105517" y="69152"/>
                  </a:lnTo>
                  <a:lnTo>
                    <a:pt x="120000" y="77288"/>
                  </a:lnTo>
                  <a:lnTo>
                    <a:pt x="105517" y="101694"/>
                  </a:lnTo>
                  <a:lnTo>
                    <a:pt x="91034" y="93559"/>
                  </a:lnTo>
                  <a:lnTo>
                    <a:pt x="91034" y="93559"/>
                  </a:lnTo>
                  <a:lnTo>
                    <a:pt x="82758" y="99661"/>
                  </a:lnTo>
                  <a:lnTo>
                    <a:pt x="74482" y="103728"/>
                  </a:lnTo>
                  <a:lnTo>
                    <a:pt x="74482" y="120000"/>
                  </a:lnTo>
                  <a:lnTo>
                    <a:pt x="45517" y="120000"/>
                  </a:lnTo>
                  <a:lnTo>
                    <a:pt x="45517" y="103728"/>
                  </a:lnTo>
                  <a:lnTo>
                    <a:pt x="45517" y="103728"/>
                  </a:lnTo>
                  <a:lnTo>
                    <a:pt x="37241" y="99661"/>
                  </a:lnTo>
                  <a:lnTo>
                    <a:pt x="28965" y="93559"/>
                  </a:lnTo>
                  <a:lnTo>
                    <a:pt x="14482" y="101694"/>
                  </a:lnTo>
                  <a:lnTo>
                    <a:pt x="0" y="77288"/>
                  </a:lnTo>
                  <a:lnTo>
                    <a:pt x="14482" y="69152"/>
                  </a:lnTo>
                  <a:lnTo>
                    <a:pt x="14482" y="69152"/>
                  </a:lnTo>
                  <a:lnTo>
                    <a:pt x="12413" y="58983"/>
                  </a:lnTo>
                  <a:lnTo>
                    <a:pt x="12413" y="58983"/>
                  </a:lnTo>
                  <a:lnTo>
                    <a:pt x="14482" y="48813"/>
                  </a:lnTo>
                  <a:lnTo>
                    <a:pt x="0" y="42711"/>
                  </a:lnTo>
                  <a:lnTo>
                    <a:pt x="14482" y="16271"/>
                  </a:lnTo>
                  <a:lnTo>
                    <a:pt x="28965" y="24406"/>
                  </a:lnTo>
                  <a:lnTo>
                    <a:pt x="28965" y="24406"/>
                  </a:lnTo>
                  <a:lnTo>
                    <a:pt x="37241" y="18305"/>
                  </a:lnTo>
                  <a:lnTo>
                    <a:pt x="45517" y="14237"/>
                  </a:lnTo>
                  <a:lnTo>
                    <a:pt x="45517" y="0"/>
                  </a:lnTo>
                  <a:lnTo>
                    <a:pt x="74482" y="0"/>
                  </a:lnTo>
                  <a:lnTo>
                    <a:pt x="74482" y="14237"/>
                  </a:lnTo>
                  <a:lnTo>
                    <a:pt x="74482" y="14237"/>
                  </a:lnTo>
                  <a:lnTo>
                    <a:pt x="82758" y="18305"/>
                  </a:lnTo>
                  <a:lnTo>
                    <a:pt x="91034" y="24406"/>
                  </a:lnTo>
                  <a:lnTo>
                    <a:pt x="105517" y="16271"/>
                  </a:lnTo>
                  <a:lnTo>
                    <a:pt x="120000" y="42711"/>
                  </a:lnTo>
                  <a:lnTo>
                    <a:pt x="105517" y="48813"/>
                  </a:lnTo>
                  <a:lnTo>
                    <a:pt x="105517" y="48813"/>
                  </a:lnTo>
                  <a:lnTo>
                    <a:pt x="107586" y="58983"/>
                  </a:lnTo>
                  <a:lnTo>
                    <a:pt x="107586" y="5898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187" name="Google Shape;22187;p479"/>
          <p:cNvGrpSpPr/>
          <p:nvPr/>
        </p:nvGrpSpPr>
        <p:grpSpPr>
          <a:xfrm>
            <a:off x="6210300" y="3548743"/>
            <a:ext cx="863600" cy="863600"/>
            <a:chOff x="3124200" y="1727200"/>
            <a:chExt cx="863600" cy="863600"/>
          </a:xfrm>
          <a:solidFill>
            <a:srgbClr val="006BA6"/>
          </a:solidFill>
        </p:grpSpPr>
        <p:sp>
          <p:nvSpPr>
            <p:cNvPr id="22188" name="Google Shape;22188;p479"/>
            <p:cNvSpPr/>
            <p:nvPr/>
          </p:nvSpPr>
          <p:spPr>
            <a:xfrm>
              <a:off x="312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89" name="Google Shape;22189;p479"/>
            <p:cNvSpPr/>
            <p:nvPr/>
          </p:nvSpPr>
          <p:spPr>
            <a:xfrm>
              <a:off x="3390900" y="1952625"/>
              <a:ext cx="228600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0434"/>
                  </a:lnTo>
                  <a:lnTo>
                    <a:pt x="0" y="10434"/>
                  </a:lnTo>
                  <a:lnTo>
                    <a:pt x="1666" y="6521"/>
                  </a:lnTo>
                  <a:lnTo>
                    <a:pt x="5000" y="3913"/>
                  </a:lnTo>
                  <a:lnTo>
                    <a:pt x="8333" y="1304"/>
                  </a:lnTo>
                  <a:lnTo>
                    <a:pt x="13333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90" name="Google Shape;22190;p479"/>
            <p:cNvSpPr/>
            <p:nvPr/>
          </p:nvSpPr>
          <p:spPr>
            <a:xfrm>
              <a:off x="3390900" y="2057400"/>
              <a:ext cx="330200" cy="307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10103"/>
                  </a:lnTo>
                  <a:lnTo>
                    <a:pt x="120000" y="110103"/>
                  </a:lnTo>
                  <a:lnTo>
                    <a:pt x="118846" y="113814"/>
                  </a:lnTo>
                  <a:lnTo>
                    <a:pt x="116538" y="116288"/>
                  </a:lnTo>
                  <a:lnTo>
                    <a:pt x="114230" y="118762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8762"/>
                  </a:lnTo>
                  <a:lnTo>
                    <a:pt x="3461" y="116288"/>
                  </a:lnTo>
                  <a:lnTo>
                    <a:pt x="1153" y="113814"/>
                  </a:lnTo>
                  <a:lnTo>
                    <a:pt x="0" y="110103"/>
                  </a:lnTo>
                  <a:lnTo>
                    <a:pt x="0" y="7422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91" name="Google Shape;22191;p479"/>
            <p:cNvSpPr/>
            <p:nvPr/>
          </p:nvSpPr>
          <p:spPr>
            <a:xfrm>
              <a:off x="3619500" y="195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192" name="Google Shape;22192;p479"/>
            <p:cNvCxnSpPr/>
            <p:nvPr/>
          </p:nvCxnSpPr>
          <p:spPr>
            <a:xfrm>
              <a:off x="3619500" y="195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193" name="Google Shape;22193;p479"/>
            <p:cNvCxnSpPr/>
            <p:nvPr/>
          </p:nvCxnSpPr>
          <p:spPr>
            <a:xfrm>
              <a:off x="3467100" y="2130425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194" name="Google Shape;22194;p479"/>
            <p:cNvCxnSpPr/>
            <p:nvPr/>
          </p:nvCxnSpPr>
          <p:spPr>
            <a:xfrm>
              <a:off x="3467100" y="2206625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195" name="Google Shape;22195;p479"/>
            <p:cNvCxnSpPr/>
            <p:nvPr/>
          </p:nvCxnSpPr>
          <p:spPr>
            <a:xfrm>
              <a:off x="3467100" y="2282825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196" name="Google Shape;22196;p479"/>
          <p:cNvGrpSpPr/>
          <p:nvPr/>
        </p:nvGrpSpPr>
        <p:grpSpPr>
          <a:xfrm>
            <a:off x="7493907" y="3543299"/>
            <a:ext cx="863600" cy="863600"/>
            <a:chOff x="4394200" y="1727200"/>
            <a:chExt cx="863600" cy="863600"/>
          </a:xfrm>
          <a:solidFill>
            <a:srgbClr val="006BA6"/>
          </a:solidFill>
        </p:grpSpPr>
        <p:sp>
          <p:nvSpPr>
            <p:cNvPr id="22197" name="Google Shape;22197;p479"/>
            <p:cNvSpPr/>
            <p:nvPr/>
          </p:nvSpPr>
          <p:spPr>
            <a:xfrm>
              <a:off x="439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98" name="Google Shape;22198;p479"/>
            <p:cNvSpPr/>
            <p:nvPr/>
          </p:nvSpPr>
          <p:spPr>
            <a:xfrm>
              <a:off x="4660900" y="1952625"/>
              <a:ext cx="228600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0434"/>
                  </a:lnTo>
                  <a:lnTo>
                    <a:pt x="0" y="10434"/>
                  </a:lnTo>
                  <a:lnTo>
                    <a:pt x="1666" y="6521"/>
                  </a:lnTo>
                  <a:lnTo>
                    <a:pt x="5000" y="3913"/>
                  </a:lnTo>
                  <a:lnTo>
                    <a:pt x="8333" y="1304"/>
                  </a:lnTo>
                  <a:lnTo>
                    <a:pt x="13333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199" name="Google Shape;22199;p479"/>
            <p:cNvSpPr/>
            <p:nvPr/>
          </p:nvSpPr>
          <p:spPr>
            <a:xfrm>
              <a:off x="4660900" y="2057400"/>
              <a:ext cx="330200" cy="307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10103"/>
                  </a:lnTo>
                  <a:lnTo>
                    <a:pt x="120000" y="110103"/>
                  </a:lnTo>
                  <a:lnTo>
                    <a:pt x="118846" y="113814"/>
                  </a:lnTo>
                  <a:lnTo>
                    <a:pt x="116538" y="116288"/>
                  </a:lnTo>
                  <a:lnTo>
                    <a:pt x="114230" y="118762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8762"/>
                  </a:lnTo>
                  <a:lnTo>
                    <a:pt x="3461" y="116288"/>
                  </a:lnTo>
                  <a:lnTo>
                    <a:pt x="1153" y="113814"/>
                  </a:lnTo>
                  <a:lnTo>
                    <a:pt x="0" y="110103"/>
                  </a:lnTo>
                  <a:lnTo>
                    <a:pt x="0" y="7422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00" name="Google Shape;22200;p479"/>
            <p:cNvSpPr/>
            <p:nvPr/>
          </p:nvSpPr>
          <p:spPr>
            <a:xfrm>
              <a:off x="4889500" y="195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01" name="Google Shape;22201;p479"/>
            <p:cNvCxnSpPr/>
            <p:nvPr/>
          </p:nvCxnSpPr>
          <p:spPr>
            <a:xfrm>
              <a:off x="4889500" y="195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02" name="Google Shape;22202;p479"/>
            <p:cNvCxnSpPr/>
            <p:nvPr/>
          </p:nvCxnSpPr>
          <p:spPr>
            <a:xfrm>
              <a:off x="4800600" y="2130425"/>
              <a:ext cx="114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03" name="Google Shape;22203;p479"/>
            <p:cNvCxnSpPr/>
            <p:nvPr/>
          </p:nvCxnSpPr>
          <p:spPr>
            <a:xfrm>
              <a:off x="4737100" y="2130425"/>
              <a:ext cx="9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04" name="Google Shape;22204;p479"/>
            <p:cNvCxnSpPr/>
            <p:nvPr/>
          </p:nvCxnSpPr>
          <p:spPr>
            <a:xfrm>
              <a:off x="4800600" y="2206625"/>
              <a:ext cx="114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05" name="Google Shape;22205;p479"/>
            <p:cNvCxnSpPr/>
            <p:nvPr/>
          </p:nvCxnSpPr>
          <p:spPr>
            <a:xfrm>
              <a:off x="4737100" y="2206625"/>
              <a:ext cx="9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06" name="Google Shape;22206;p479"/>
            <p:cNvCxnSpPr/>
            <p:nvPr/>
          </p:nvCxnSpPr>
          <p:spPr>
            <a:xfrm>
              <a:off x="4800600" y="2282825"/>
              <a:ext cx="114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07" name="Google Shape;22207;p479"/>
            <p:cNvCxnSpPr/>
            <p:nvPr/>
          </p:nvCxnSpPr>
          <p:spPr>
            <a:xfrm>
              <a:off x="4737100" y="2282825"/>
              <a:ext cx="9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208" name="Google Shape;22208;p479"/>
          <p:cNvGrpSpPr/>
          <p:nvPr/>
        </p:nvGrpSpPr>
        <p:grpSpPr>
          <a:xfrm>
            <a:off x="10014857" y="3513818"/>
            <a:ext cx="863600" cy="863600"/>
            <a:chOff x="3124200" y="4267200"/>
            <a:chExt cx="863600" cy="863600"/>
          </a:xfrm>
          <a:solidFill>
            <a:srgbClr val="006BA6"/>
          </a:solidFill>
        </p:grpSpPr>
        <p:sp>
          <p:nvSpPr>
            <p:cNvPr id="22209" name="Google Shape;22209;p479"/>
            <p:cNvSpPr/>
            <p:nvPr/>
          </p:nvSpPr>
          <p:spPr>
            <a:xfrm>
              <a:off x="312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10" name="Google Shape;22210;p479"/>
            <p:cNvSpPr/>
            <p:nvPr/>
          </p:nvSpPr>
          <p:spPr>
            <a:xfrm>
              <a:off x="3422650" y="4492625"/>
              <a:ext cx="228600" cy="73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41739"/>
                  </a:lnTo>
                  <a:lnTo>
                    <a:pt x="0" y="41739"/>
                  </a:lnTo>
                  <a:lnTo>
                    <a:pt x="1666" y="26086"/>
                  </a:lnTo>
                  <a:lnTo>
                    <a:pt x="5000" y="15652"/>
                  </a:lnTo>
                  <a:lnTo>
                    <a:pt x="8333" y="5217"/>
                  </a:lnTo>
                  <a:lnTo>
                    <a:pt x="13333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11" name="Google Shape;22211;p479"/>
            <p:cNvSpPr/>
            <p:nvPr/>
          </p:nvSpPr>
          <p:spPr>
            <a:xfrm>
              <a:off x="3422650" y="4597400"/>
              <a:ext cx="330200" cy="307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10103"/>
                  </a:lnTo>
                  <a:lnTo>
                    <a:pt x="120000" y="110103"/>
                  </a:lnTo>
                  <a:lnTo>
                    <a:pt x="118846" y="113814"/>
                  </a:lnTo>
                  <a:lnTo>
                    <a:pt x="116538" y="116288"/>
                  </a:lnTo>
                  <a:lnTo>
                    <a:pt x="114230" y="118762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8762"/>
                  </a:lnTo>
                  <a:lnTo>
                    <a:pt x="3461" y="116288"/>
                  </a:lnTo>
                  <a:lnTo>
                    <a:pt x="1153" y="113814"/>
                  </a:lnTo>
                  <a:lnTo>
                    <a:pt x="0" y="110103"/>
                  </a:lnTo>
                  <a:lnTo>
                    <a:pt x="0" y="9278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12" name="Google Shape;22212;p479"/>
            <p:cNvSpPr/>
            <p:nvPr/>
          </p:nvSpPr>
          <p:spPr>
            <a:xfrm>
              <a:off x="3651250" y="449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13" name="Google Shape;22213;p479"/>
            <p:cNvCxnSpPr/>
            <p:nvPr/>
          </p:nvCxnSpPr>
          <p:spPr>
            <a:xfrm>
              <a:off x="3651250" y="449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214" name="Google Shape;22214;p479"/>
            <p:cNvSpPr/>
            <p:nvPr/>
          </p:nvSpPr>
          <p:spPr>
            <a:xfrm>
              <a:off x="3359150" y="4673600"/>
              <a:ext cx="12700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" y="120000"/>
                  </a:moveTo>
                  <a:lnTo>
                    <a:pt x="9000" y="120000"/>
                  </a:lnTo>
                  <a:lnTo>
                    <a:pt x="3000" y="120000"/>
                  </a:lnTo>
                  <a:lnTo>
                    <a:pt x="0" y="112941"/>
                  </a:lnTo>
                  <a:lnTo>
                    <a:pt x="0" y="10588"/>
                  </a:lnTo>
                  <a:lnTo>
                    <a:pt x="0" y="10588"/>
                  </a:lnTo>
                  <a:lnTo>
                    <a:pt x="3000" y="3529"/>
                  </a:lnTo>
                  <a:lnTo>
                    <a:pt x="9000" y="0"/>
                  </a:lnTo>
                  <a:lnTo>
                    <a:pt x="111000" y="0"/>
                  </a:lnTo>
                  <a:lnTo>
                    <a:pt x="111000" y="0"/>
                  </a:lnTo>
                  <a:lnTo>
                    <a:pt x="117000" y="3529"/>
                  </a:lnTo>
                  <a:lnTo>
                    <a:pt x="120000" y="10588"/>
                  </a:lnTo>
                  <a:lnTo>
                    <a:pt x="120000" y="112941"/>
                  </a:lnTo>
                  <a:lnTo>
                    <a:pt x="120000" y="112941"/>
                  </a:lnTo>
                  <a:lnTo>
                    <a:pt x="117000" y="120000"/>
                  </a:lnTo>
                  <a:lnTo>
                    <a:pt x="111000" y="120000"/>
                  </a:lnTo>
                  <a:lnTo>
                    <a:pt x="9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15" name="Google Shape;22215;p479"/>
            <p:cNvSpPr/>
            <p:nvPr/>
          </p:nvSpPr>
          <p:spPr>
            <a:xfrm>
              <a:off x="3381375" y="4613275"/>
              <a:ext cx="8255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82105"/>
                  </a:lnTo>
                  <a:lnTo>
                    <a:pt x="0" y="82105"/>
                  </a:lnTo>
                  <a:lnTo>
                    <a:pt x="4615" y="50526"/>
                  </a:lnTo>
                  <a:lnTo>
                    <a:pt x="18461" y="25263"/>
                  </a:lnTo>
                  <a:lnTo>
                    <a:pt x="36923" y="6315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3076" y="6315"/>
                  </a:lnTo>
                  <a:lnTo>
                    <a:pt x="101538" y="25263"/>
                  </a:lnTo>
                  <a:lnTo>
                    <a:pt x="115384" y="50526"/>
                  </a:lnTo>
                  <a:lnTo>
                    <a:pt x="120000" y="82105"/>
                  </a:lnTo>
                  <a:lnTo>
                    <a:pt x="120000" y="10736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16" name="Google Shape;22216;p479"/>
            <p:cNvSpPr/>
            <p:nvPr/>
          </p:nvSpPr>
          <p:spPr>
            <a:xfrm>
              <a:off x="3406775" y="470217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4000"/>
                  </a:lnTo>
                  <a:lnTo>
                    <a:pt x="108000" y="108000"/>
                  </a:lnTo>
                  <a:lnTo>
                    <a:pt x="84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20000"/>
                  </a:lnTo>
                  <a:lnTo>
                    <a:pt x="24000" y="108000"/>
                  </a:lnTo>
                  <a:lnTo>
                    <a:pt x="12000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2000" y="36000"/>
                  </a:lnTo>
                  <a:lnTo>
                    <a:pt x="24000" y="24000"/>
                  </a:lnTo>
                  <a:lnTo>
                    <a:pt x="36000" y="12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12000"/>
                  </a:lnTo>
                  <a:lnTo>
                    <a:pt x="108000" y="24000"/>
                  </a:lnTo>
                  <a:lnTo>
                    <a:pt x="120000" y="36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17" name="Google Shape;22217;p479"/>
            <p:cNvSpPr/>
            <p:nvPr/>
          </p:nvSpPr>
          <p:spPr>
            <a:xfrm>
              <a:off x="3416300" y="4721225"/>
              <a:ext cx="1270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8181"/>
                  </a:moveTo>
                  <a:lnTo>
                    <a:pt x="120000" y="98181"/>
                  </a:lnTo>
                  <a:lnTo>
                    <a:pt x="90000" y="10909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0000" y="109090"/>
                  </a:lnTo>
                  <a:lnTo>
                    <a:pt x="0" y="98181"/>
                  </a:lnTo>
                  <a:lnTo>
                    <a:pt x="0" y="21818"/>
                  </a:lnTo>
                  <a:lnTo>
                    <a:pt x="0" y="21818"/>
                  </a:lnTo>
                  <a:lnTo>
                    <a:pt x="3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90000" y="0"/>
                  </a:lnTo>
                  <a:lnTo>
                    <a:pt x="120000" y="21818"/>
                  </a:lnTo>
                  <a:lnTo>
                    <a:pt x="120000" y="98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218" name="Google Shape;22218;p479"/>
          <p:cNvGrpSpPr/>
          <p:nvPr/>
        </p:nvGrpSpPr>
        <p:grpSpPr>
          <a:xfrm>
            <a:off x="1131207" y="4805137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2219" name="Google Shape;22219;p479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20" name="Google Shape;22220;p479"/>
            <p:cNvSpPr/>
            <p:nvPr/>
          </p:nvSpPr>
          <p:spPr>
            <a:xfrm>
              <a:off x="3435350" y="5762625"/>
              <a:ext cx="225425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43636"/>
                  </a:lnTo>
                  <a:lnTo>
                    <a:pt x="0" y="43636"/>
                  </a:lnTo>
                  <a:lnTo>
                    <a:pt x="0" y="27272"/>
                  </a:lnTo>
                  <a:lnTo>
                    <a:pt x="3380" y="16363"/>
                  </a:lnTo>
                  <a:lnTo>
                    <a:pt x="8450" y="5454"/>
                  </a:lnTo>
                  <a:lnTo>
                    <a:pt x="13521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21" name="Google Shape;22221;p479"/>
            <p:cNvSpPr/>
            <p:nvPr/>
          </p:nvSpPr>
          <p:spPr>
            <a:xfrm>
              <a:off x="3435350" y="5867400"/>
              <a:ext cx="327025" cy="307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10103"/>
                  </a:lnTo>
                  <a:lnTo>
                    <a:pt x="120000" y="110103"/>
                  </a:lnTo>
                  <a:lnTo>
                    <a:pt x="120000" y="113814"/>
                  </a:lnTo>
                  <a:lnTo>
                    <a:pt x="117669" y="116288"/>
                  </a:lnTo>
                  <a:lnTo>
                    <a:pt x="114174" y="118762"/>
                  </a:lnTo>
                  <a:lnTo>
                    <a:pt x="110679" y="120000"/>
                  </a:lnTo>
                  <a:lnTo>
                    <a:pt x="9320" y="120000"/>
                  </a:lnTo>
                  <a:lnTo>
                    <a:pt x="9320" y="120000"/>
                  </a:lnTo>
                  <a:lnTo>
                    <a:pt x="5825" y="118762"/>
                  </a:lnTo>
                  <a:lnTo>
                    <a:pt x="2330" y="116288"/>
                  </a:lnTo>
                  <a:lnTo>
                    <a:pt x="0" y="113814"/>
                  </a:lnTo>
                  <a:lnTo>
                    <a:pt x="0" y="110103"/>
                  </a:lnTo>
                  <a:lnTo>
                    <a:pt x="0" y="9402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22" name="Google Shape;22222;p479"/>
            <p:cNvSpPr/>
            <p:nvPr/>
          </p:nvSpPr>
          <p:spPr>
            <a:xfrm>
              <a:off x="3660775" y="576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23" name="Google Shape;22223;p479"/>
            <p:cNvCxnSpPr/>
            <p:nvPr/>
          </p:nvCxnSpPr>
          <p:spPr>
            <a:xfrm>
              <a:off x="3660775" y="576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224" name="Google Shape;22224;p479"/>
            <p:cNvSpPr/>
            <p:nvPr/>
          </p:nvSpPr>
          <p:spPr>
            <a:xfrm>
              <a:off x="3349625" y="5880100"/>
              <a:ext cx="171450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090"/>
                  </a:moveTo>
                  <a:lnTo>
                    <a:pt x="120000" y="61090"/>
                  </a:lnTo>
                  <a:lnTo>
                    <a:pt x="117777" y="72000"/>
                  </a:lnTo>
                  <a:lnTo>
                    <a:pt x="115555" y="82909"/>
                  </a:lnTo>
                  <a:lnTo>
                    <a:pt x="108888" y="93818"/>
                  </a:lnTo>
                  <a:lnTo>
                    <a:pt x="102222" y="102545"/>
                  </a:lnTo>
                  <a:lnTo>
                    <a:pt x="93333" y="109090"/>
                  </a:lnTo>
                  <a:lnTo>
                    <a:pt x="82222" y="115636"/>
                  </a:lnTo>
                  <a:lnTo>
                    <a:pt x="71111" y="11781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666" y="117818"/>
                  </a:lnTo>
                  <a:lnTo>
                    <a:pt x="35555" y="115636"/>
                  </a:lnTo>
                  <a:lnTo>
                    <a:pt x="26666" y="109090"/>
                  </a:lnTo>
                  <a:lnTo>
                    <a:pt x="17777" y="102545"/>
                  </a:lnTo>
                  <a:lnTo>
                    <a:pt x="8888" y="93818"/>
                  </a:lnTo>
                  <a:lnTo>
                    <a:pt x="4444" y="82909"/>
                  </a:lnTo>
                  <a:lnTo>
                    <a:pt x="0" y="72000"/>
                  </a:lnTo>
                  <a:lnTo>
                    <a:pt x="0" y="61090"/>
                  </a:lnTo>
                  <a:lnTo>
                    <a:pt x="0" y="61090"/>
                  </a:lnTo>
                  <a:lnTo>
                    <a:pt x="0" y="48000"/>
                  </a:lnTo>
                  <a:lnTo>
                    <a:pt x="4444" y="37090"/>
                  </a:lnTo>
                  <a:lnTo>
                    <a:pt x="8888" y="26181"/>
                  </a:lnTo>
                  <a:lnTo>
                    <a:pt x="17777" y="17454"/>
                  </a:lnTo>
                  <a:lnTo>
                    <a:pt x="26666" y="10909"/>
                  </a:lnTo>
                  <a:lnTo>
                    <a:pt x="35555" y="6545"/>
                  </a:lnTo>
                  <a:lnTo>
                    <a:pt x="46666" y="218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111" y="2181"/>
                  </a:lnTo>
                  <a:lnTo>
                    <a:pt x="82222" y="6545"/>
                  </a:lnTo>
                  <a:lnTo>
                    <a:pt x="93333" y="10909"/>
                  </a:lnTo>
                  <a:lnTo>
                    <a:pt x="102222" y="17454"/>
                  </a:lnTo>
                  <a:lnTo>
                    <a:pt x="108888" y="26181"/>
                  </a:lnTo>
                  <a:lnTo>
                    <a:pt x="115555" y="37090"/>
                  </a:lnTo>
                  <a:lnTo>
                    <a:pt x="117777" y="48000"/>
                  </a:lnTo>
                  <a:lnTo>
                    <a:pt x="120000" y="61090"/>
                  </a:lnTo>
                  <a:lnTo>
                    <a:pt x="120000" y="6109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25" name="Google Shape;22225;p479"/>
            <p:cNvCxnSpPr/>
            <p:nvPr/>
          </p:nvCxnSpPr>
          <p:spPr>
            <a:xfrm>
              <a:off x="3397250" y="5969000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26" name="Google Shape;22226;p479"/>
            <p:cNvCxnSpPr/>
            <p:nvPr/>
          </p:nvCxnSpPr>
          <p:spPr>
            <a:xfrm rot="10800000">
              <a:off x="3435350" y="5930900"/>
              <a:ext cx="0" cy="76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227" name="Google Shape;22227;p479"/>
          <p:cNvGrpSpPr/>
          <p:nvPr/>
        </p:nvGrpSpPr>
        <p:grpSpPr>
          <a:xfrm>
            <a:off x="2398032" y="4785405"/>
            <a:ext cx="863600" cy="863600"/>
            <a:chOff x="4394200" y="5537200"/>
            <a:chExt cx="863600" cy="863600"/>
          </a:xfrm>
          <a:solidFill>
            <a:srgbClr val="006BA6"/>
          </a:solidFill>
        </p:grpSpPr>
        <p:sp>
          <p:nvSpPr>
            <p:cNvPr id="22228" name="Google Shape;22228;p479"/>
            <p:cNvSpPr/>
            <p:nvPr/>
          </p:nvSpPr>
          <p:spPr>
            <a:xfrm>
              <a:off x="439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29" name="Google Shape;22229;p479"/>
            <p:cNvSpPr/>
            <p:nvPr/>
          </p:nvSpPr>
          <p:spPr>
            <a:xfrm>
              <a:off x="4705350" y="5762625"/>
              <a:ext cx="225425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43636"/>
                  </a:lnTo>
                  <a:lnTo>
                    <a:pt x="0" y="43636"/>
                  </a:lnTo>
                  <a:lnTo>
                    <a:pt x="0" y="27272"/>
                  </a:lnTo>
                  <a:lnTo>
                    <a:pt x="3380" y="16363"/>
                  </a:lnTo>
                  <a:lnTo>
                    <a:pt x="8450" y="5454"/>
                  </a:lnTo>
                  <a:lnTo>
                    <a:pt x="13521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30" name="Google Shape;22230;p479"/>
            <p:cNvSpPr/>
            <p:nvPr/>
          </p:nvSpPr>
          <p:spPr>
            <a:xfrm>
              <a:off x="4705350" y="5867400"/>
              <a:ext cx="327025" cy="307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10103"/>
                  </a:lnTo>
                  <a:lnTo>
                    <a:pt x="120000" y="110103"/>
                  </a:lnTo>
                  <a:lnTo>
                    <a:pt x="120000" y="113814"/>
                  </a:lnTo>
                  <a:lnTo>
                    <a:pt x="117669" y="116288"/>
                  </a:lnTo>
                  <a:lnTo>
                    <a:pt x="114174" y="118762"/>
                  </a:lnTo>
                  <a:lnTo>
                    <a:pt x="110679" y="120000"/>
                  </a:lnTo>
                  <a:lnTo>
                    <a:pt x="9320" y="120000"/>
                  </a:lnTo>
                  <a:lnTo>
                    <a:pt x="9320" y="120000"/>
                  </a:lnTo>
                  <a:lnTo>
                    <a:pt x="5825" y="118762"/>
                  </a:lnTo>
                  <a:lnTo>
                    <a:pt x="2330" y="116288"/>
                  </a:lnTo>
                  <a:lnTo>
                    <a:pt x="0" y="113814"/>
                  </a:lnTo>
                  <a:lnTo>
                    <a:pt x="0" y="110103"/>
                  </a:lnTo>
                  <a:lnTo>
                    <a:pt x="0" y="9402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31" name="Google Shape;22231;p479"/>
            <p:cNvSpPr/>
            <p:nvPr/>
          </p:nvSpPr>
          <p:spPr>
            <a:xfrm>
              <a:off x="4930775" y="576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32" name="Google Shape;22232;p479"/>
            <p:cNvCxnSpPr/>
            <p:nvPr/>
          </p:nvCxnSpPr>
          <p:spPr>
            <a:xfrm>
              <a:off x="4930775" y="576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233" name="Google Shape;22233;p479"/>
            <p:cNvSpPr/>
            <p:nvPr/>
          </p:nvSpPr>
          <p:spPr>
            <a:xfrm>
              <a:off x="4619625" y="5880100"/>
              <a:ext cx="171450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090"/>
                  </a:moveTo>
                  <a:lnTo>
                    <a:pt x="120000" y="61090"/>
                  </a:lnTo>
                  <a:lnTo>
                    <a:pt x="117777" y="72000"/>
                  </a:lnTo>
                  <a:lnTo>
                    <a:pt x="115555" y="82909"/>
                  </a:lnTo>
                  <a:lnTo>
                    <a:pt x="108888" y="93818"/>
                  </a:lnTo>
                  <a:lnTo>
                    <a:pt x="102222" y="102545"/>
                  </a:lnTo>
                  <a:lnTo>
                    <a:pt x="93333" y="109090"/>
                  </a:lnTo>
                  <a:lnTo>
                    <a:pt x="82222" y="115636"/>
                  </a:lnTo>
                  <a:lnTo>
                    <a:pt x="71111" y="11781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666" y="117818"/>
                  </a:lnTo>
                  <a:lnTo>
                    <a:pt x="35555" y="115636"/>
                  </a:lnTo>
                  <a:lnTo>
                    <a:pt x="26666" y="109090"/>
                  </a:lnTo>
                  <a:lnTo>
                    <a:pt x="17777" y="102545"/>
                  </a:lnTo>
                  <a:lnTo>
                    <a:pt x="8888" y="93818"/>
                  </a:lnTo>
                  <a:lnTo>
                    <a:pt x="4444" y="82909"/>
                  </a:lnTo>
                  <a:lnTo>
                    <a:pt x="0" y="72000"/>
                  </a:lnTo>
                  <a:lnTo>
                    <a:pt x="0" y="61090"/>
                  </a:lnTo>
                  <a:lnTo>
                    <a:pt x="0" y="61090"/>
                  </a:lnTo>
                  <a:lnTo>
                    <a:pt x="0" y="48000"/>
                  </a:lnTo>
                  <a:lnTo>
                    <a:pt x="4444" y="37090"/>
                  </a:lnTo>
                  <a:lnTo>
                    <a:pt x="8888" y="26181"/>
                  </a:lnTo>
                  <a:lnTo>
                    <a:pt x="17777" y="17454"/>
                  </a:lnTo>
                  <a:lnTo>
                    <a:pt x="26666" y="10909"/>
                  </a:lnTo>
                  <a:lnTo>
                    <a:pt x="35555" y="6545"/>
                  </a:lnTo>
                  <a:lnTo>
                    <a:pt x="46666" y="218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111" y="2181"/>
                  </a:lnTo>
                  <a:lnTo>
                    <a:pt x="82222" y="6545"/>
                  </a:lnTo>
                  <a:lnTo>
                    <a:pt x="93333" y="10909"/>
                  </a:lnTo>
                  <a:lnTo>
                    <a:pt x="102222" y="17454"/>
                  </a:lnTo>
                  <a:lnTo>
                    <a:pt x="108888" y="26181"/>
                  </a:lnTo>
                  <a:lnTo>
                    <a:pt x="115555" y="37090"/>
                  </a:lnTo>
                  <a:lnTo>
                    <a:pt x="117777" y="48000"/>
                  </a:lnTo>
                  <a:lnTo>
                    <a:pt x="120000" y="61090"/>
                  </a:lnTo>
                  <a:lnTo>
                    <a:pt x="120000" y="6109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34" name="Google Shape;22234;p479"/>
            <p:cNvCxnSpPr/>
            <p:nvPr/>
          </p:nvCxnSpPr>
          <p:spPr>
            <a:xfrm>
              <a:off x="4667250" y="5969000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235" name="Google Shape;22235;p479"/>
          <p:cNvGrpSpPr/>
          <p:nvPr/>
        </p:nvGrpSpPr>
        <p:grpSpPr>
          <a:xfrm>
            <a:off x="3639457" y="4784725"/>
            <a:ext cx="863600" cy="863600"/>
            <a:chOff x="5664200" y="5537200"/>
            <a:chExt cx="863600" cy="863600"/>
          </a:xfrm>
          <a:solidFill>
            <a:srgbClr val="006BA6"/>
          </a:solidFill>
        </p:grpSpPr>
        <p:sp>
          <p:nvSpPr>
            <p:cNvPr id="22236" name="Google Shape;22236;p479"/>
            <p:cNvSpPr/>
            <p:nvPr/>
          </p:nvSpPr>
          <p:spPr>
            <a:xfrm>
              <a:off x="566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37" name="Google Shape;22237;p479"/>
            <p:cNvSpPr/>
            <p:nvPr/>
          </p:nvSpPr>
          <p:spPr>
            <a:xfrm>
              <a:off x="5975350" y="5762625"/>
              <a:ext cx="225425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43636"/>
                  </a:lnTo>
                  <a:lnTo>
                    <a:pt x="0" y="43636"/>
                  </a:lnTo>
                  <a:lnTo>
                    <a:pt x="0" y="27272"/>
                  </a:lnTo>
                  <a:lnTo>
                    <a:pt x="3380" y="16363"/>
                  </a:lnTo>
                  <a:lnTo>
                    <a:pt x="8450" y="5454"/>
                  </a:lnTo>
                  <a:lnTo>
                    <a:pt x="13521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38" name="Google Shape;22238;p479"/>
            <p:cNvSpPr/>
            <p:nvPr/>
          </p:nvSpPr>
          <p:spPr>
            <a:xfrm>
              <a:off x="5975350" y="5867400"/>
              <a:ext cx="327025" cy="307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10103"/>
                  </a:lnTo>
                  <a:lnTo>
                    <a:pt x="120000" y="110103"/>
                  </a:lnTo>
                  <a:lnTo>
                    <a:pt x="120000" y="113814"/>
                  </a:lnTo>
                  <a:lnTo>
                    <a:pt x="117669" y="116288"/>
                  </a:lnTo>
                  <a:lnTo>
                    <a:pt x="114174" y="118762"/>
                  </a:lnTo>
                  <a:lnTo>
                    <a:pt x="110679" y="120000"/>
                  </a:lnTo>
                  <a:lnTo>
                    <a:pt x="9320" y="120000"/>
                  </a:lnTo>
                  <a:lnTo>
                    <a:pt x="9320" y="120000"/>
                  </a:lnTo>
                  <a:lnTo>
                    <a:pt x="5825" y="118762"/>
                  </a:lnTo>
                  <a:lnTo>
                    <a:pt x="2330" y="116288"/>
                  </a:lnTo>
                  <a:lnTo>
                    <a:pt x="0" y="113814"/>
                  </a:lnTo>
                  <a:lnTo>
                    <a:pt x="0" y="110103"/>
                  </a:lnTo>
                  <a:lnTo>
                    <a:pt x="0" y="9402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39" name="Google Shape;22239;p479"/>
            <p:cNvSpPr/>
            <p:nvPr/>
          </p:nvSpPr>
          <p:spPr>
            <a:xfrm>
              <a:off x="6200775" y="576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40" name="Google Shape;22240;p479"/>
            <p:cNvCxnSpPr/>
            <p:nvPr/>
          </p:nvCxnSpPr>
          <p:spPr>
            <a:xfrm>
              <a:off x="6200775" y="576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241" name="Google Shape;22241;p479"/>
            <p:cNvSpPr/>
            <p:nvPr/>
          </p:nvSpPr>
          <p:spPr>
            <a:xfrm>
              <a:off x="5889625" y="5880100"/>
              <a:ext cx="171450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090"/>
                  </a:moveTo>
                  <a:lnTo>
                    <a:pt x="120000" y="61090"/>
                  </a:lnTo>
                  <a:lnTo>
                    <a:pt x="117777" y="72000"/>
                  </a:lnTo>
                  <a:lnTo>
                    <a:pt x="115555" y="82909"/>
                  </a:lnTo>
                  <a:lnTo>
                    <a:pt x="108888" y="93818"/>
                  </a:lnTo>
                  <a:lnTo>
                    <a:pt x="102222" y="102545"/>
                  </a:lnTo>
                  <a:lnTo>
                    <a:pt x="93333" y="109090"/>
                  </a:lnTo>
                  <a:lnTo>
                    <a:pt x="82222" y="115636"/>
                  </a:lnTo>
                  <a:lnTo>
                    <a:pt x="71111" y="11781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666" y="117818"/>
                  </a:lnTo>
                  <a:lnTo>
                    <a:pt x="35555" y="115636"/>
                  </a:lnTo>
                  <a:lnTo>
                    <a:pt x="26666" y="109090"/>
                  </a:lnTo>
                  <a:lnTo>
                    <a:pt x="17777" y="102545"/>
                  </a:lnTo>
                  <a:lnTo>
                    <a:pt x="8888" y="93818"/>
                  </a:lnTo>
                  <a:lnTo>
                    <a:pt x="4444" y="82909"/>
                  </a:lnTo>
                  <a:lnTo>
                    <a:pt x="0" y="72000"/>
                  </a:lnTo>
                  <a:lnTo>
                    <a:pt x="0" y="61090"/>
                  </a:lnTo>
                  <a:lnTo>
                    <a:pt x="0" y="61090"/>
                  </a:lnTo>
                  <a:lnTo>
                    <a:pt x="0" y="48000"/>
                  </a:lnTo>
                  <a:lnTo>
                    <a:pt x="4444" y="37090"/>
                  </a:lnTo>
                  <a:lnTo>
                    <a:pt x="8888" y="26181"/>
                  </a:lnTo>
                  <a:lnTo>
                    <a:pt x="17777" y="17454"/>
                  </a:lnTo>
                  <a:lnTo>
                    <a:pt x="26666" y="10909"/>
                  </a:lnTo>
                  <a:lnTo>
                    <a:pt x="35555" y="6545"/>
                  </a:lnTo>
                  <a:lnTo>
                    <a:pt x="46666" y="218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111" y="2181"/>
                  </a:lnTo>
                  <a:lnTo>
                    <a:pt x="82222" y="6545"/>
                  </a:lnTo>
                  <a:lnTo>
                    <a:pt x="93333" y="10909"/>
                  </a:lnTo>
                  <a:lnTo>
                    <a:pt x="102222" y="17454"/>
                  </a:lnTo>
                  <a:lnTo>
                    <a:pt x="108888" y="26181"/>
                  </a:lnTo>
                  <a:lnTo>
                    <a:pt x="115555" y="37090"/>
                  </a:lnTo>
                  <a:lnTo>
                    <a:pt x="117777" y="48000"/>
                  </a:lnTo>
                  <a:lnTo>
                    <a:pt x="120000" y="61090"/>
                  </a:lnTo>
                  <a:lnTo>
                    <a:pt x="120000" y="6109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42" name="Google Shape;22242;p479"/>
            <p:cNvCxnSpPr/>
            <p:nvPr/>
          </p:nvCxnSpPr>
          <p:spPr>
            <a:xfrm>
              <a:off x="5949950" y="5940425"/>
              <a:ext cx="53975" cy="539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43" name="Google Shape;22243;p479"/>
            <p:cNvCxnSpPr/>
            <p:nvPr/>
          </p:nvCxnSpPr>
          <p:spPr>
            <a:xfrm rot="10800000" flipH="1">
              <a:off x="5949950" y="5940425"/>
              <a:ext cx="53975" cy="539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244" name="Google Shape;22244;p479"/>
          <p:cNvGrpSpPr/>
          <p:nvPr/>
        </p:nvGrpSpPr>
        <p:grpSpPr>
          <a:xfrm>
            <a:off x="4912632" y="4767037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2245" name="Google Shape;22245;p479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46" name="Google Shape;22246;p479"/>
            <p:cNvSpPr/>
            <p:nvPr/>
          </p:nvSpPr>
          <p:spPr>
            <a:xfrm>
              <a:off x="7159625" y="5880100"/>
              <a:ext cx="171450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090"/>
                  </a:moveTo>
                  <a:lnTo>
                    <a:pt x="120000" y="61090"/>
                  </a:lnTo>
                  <a:lnTo>
                    <a:pt x="117777" y="72000"/>
                  </a:lnTo>
                  <a:lnTo>
                    <a:pt x="115555" y="82909"/>
                  </a:lnTo>
                  <a:lnTo>
                    <a:pt x="108888" y="93818"/>
                  </a:lnTo>
                  <a:lnTo>
                    <a:pt x="102222" y="102545"/>
                  </a:lnTo>
                  <a:lnTo>
                    <a:pt x="93333" y="109090"/>
                  </a:lnTo>
                  <a:lnTo>
                    <a:pt x="82222" y="115636"/>
                  </a:lnTo>
                  <a:lnTo>
                    <a:pt x="71111" y="11781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666" y="117818"/>
                  </a:lnTo>
                  <a:lnTo>
                    <a:pt x="35555" y="115636"/>
                  </a:lnTo>
                  <a:lnTo>
                    <a:pt x="26666" y="109090"/>
                  </a:lnTo>
                  <a:lnTo>
                    <a:pt x="17777" y="102545"/>
                  </a:lnTo>
                  <a:lnTo>
                    <a:pt x="8888" y="93818"/>
                  </a:lnTo>
                  <a:lnTo>
                    <a:pt x="4444" y="82909"/>
                  </a:lnTo>
                  <a:lnTo>
                    <a:pt x="0" y="72000"/>
                  </a:lnTo>
                  <a:lnTo>
                    <a:pt x="0" y="61090"/>
                  </a:lnTo>
                  <a:lnTo>
                    <a:pt x="0" y="61090"/>
                  </a:lnTo>
                  <a:lnTo>
                    <a:pt x="0" y="48000"/>
                  </a:lnTo>
                  <a:lnTo>
                    <a:pt x="4444" y="37090"/>
                  </a:lnTo>
                  <a:lnTo>
                    <a:pt x="8888" y="26181"/>
                  </a:lnTo>
                  <a:lnTo>
                    <a:pt x="17777" y="17454"/>
                  </a:lnTo>
                  <a:lnTo>
                    <a:pt x="26666" y="10909"/>
                  </a:lnTo>
                  <a:lnTo>
                    <a:pt x="35555" y="6545"/>
                  </a:lnTo>
                  <a:lnTo>
                    <a:pt x="46666" y="218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111" y="2181"/>
                  </a:lnTo>
                  <a:lnTo>
                    <a:pt x="82222" y="6545"/>
                  </a:lnTo>
                  <a:lnTo>
                    <a:pt x="93333" y="10909"/>
                  </a:lnTo>
                  <a:lnTo>
                    <a:pt x="102222" y="17454"/>
                  </a:lnTo>
                  <a:lnTo>
                    <a:pt x="108888" y="26181"/>
                  </a:lnTo>
                  <a:lnTo>
                    <a:pt x="115555" y="37090"/>
                  </a:lnTo>
                  <a:lnTo>
                    <a:pt x="117777" y="48000"/>
                  </a:lnTo>
                  <a:lnTo>
                    <a:pt x="120000" y="61090"/>
                  </a:lnTo>
                  <a:lnTo>
                    <a:pt x="120000" y="6109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47" name="Google Shape;22247;p479"/>
            <p:cNvSpPr/>
            <p:nvPr/>
          </p:nvSpPr>
          <p:spPr>
            <a:xfrm>
              <a:off x="7216775" y="5946775"/>
              <a:ext cx="57150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40000" y="120000"/>
                  </a:lnTo>
                  <a:lnTo>
                    <a:pt x="0" y="5538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48" name="Google Shape;22248;p479"/>
            <p:cNvSpPr/>
            <p:nvPr/>
          </p:nvSpPr>
          <p:spPr>
            <a:xfrm>
              <a:off x="7245350" y="5762625"/>
              <a:ext cx="225425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43636"/>
                  </a:lnTo>
                  <a:lnTo>
                    <a:pt x="0" y="43636"/>
                  </a:lnTo>
                  <a:lnTo>
                    <a:pt x="0" y="27272"/>
                  </a:lnTo>
                  <a:lnTo>
                    <a:pt x="3380" y="16363"/>
                  </a:lnTo>
                  <a:lnTo>
                    <a:pt x="8450" y="5454"/>
                  </a:lnTo>
                  <a:lnTo>
                    <a:pt x="13521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49" name="Google Shape;22249;p479"/>
            <p:cNvSpPr/>
            <p:nvPr/>
          </p:nvSpPr>
          <p:spPr>
            <a:xfrm>
              <a:off x="7245350" y="5867400"/>
              <a:ext cx="327025" cy="307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10103"/>
                  </a:lnTo>
                  <a:lnTo>
                    <a:pt x="120000" y="110103"/>
                  </a:lnTo>
                  <a:lnTo>
                    <a:pt x="120000" y="113814"/>
                  </a:lnTo>
                  <a:lnTo>
                    <a:pt x="117669" y="116288"/>
                  </a:lnTo>
                  <a:lnTo>
                    <a:pt x="114174" y="118762"/>
                  </a:lnTo>
                  <a:lnTo>
                    <a:pt x="110679" y="120000"/>
                  </a:lnTo>
                  <a:lnTo>
                    <a:pt x="9320" y="120000"/>
                  </a:lnTo>
                  <a:lnTo>
                    <a:pt x="9320" y="120000"/>
                  </a:lnTo>
                  <a:lnTo>
                    <a:pt x="5825" y="118762"/>
                  </a:lnTo>
                  <a:lnTo>
                    <a:pt x="2330" y="116288"/>
                  </a:lnTo>
                  <a:lnTo>
                    <a:pt x="0" y="113814"/>
                  </a:lnTo>
                  <a:lnTo>
                    <a:pt x="0" y="110103"/>
                  </a:lnTo>
                  <a:lnTo>
                    <a:pt x="0" y="9402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50" name="Google Shape;22250;p479"/>
            <p:cNvSpPr/>
            <p:nvPr/>
          </p:nvSpPr>
          <p:spPr>
            <a:xfrm>
              <a:off x="7470775" y="576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51" name="Google Shape;22251;p479"/>
            <p:cNvCxnSpPr/>
            <p:nvPr/>
          </p:nvCxnSpPr>
          <p:spPr>
            <a:xfrm>
              <a:off x="7470775" y="576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252" name="Google Shape;22252;p479"/>
          <p:cNvGrpSpPr/>
          <p:nvPr/>
        </p:nvGrpSpPr>
        <p:grpSpPr>
          <a:xfrm>
            <a:off x="6198507" y="4794250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2253" name="Google Shape;22253;p479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54" name="Google Shape;22254;p479"/>
            <p:cNvSpPr/>
            <p:nvPr/>
          </p:nvSpPr>
          <p:spPr>
            <a:xfrm>
              <a:off x="8470900" y="5762625"/>
              <a:ext cx="228600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22325"/>
                  </a:lnTo>
                  <a:lnTo>
                    <a:pt x="0" y="22325"/>
                  </a:lnTo>
                  <a:lnTo>
                    <a:pt x="1666" y="13953"/>
                  </a:lnTo>
                  <a:lnTo>
                    <a:pt x="5000" y="8372"/>
                  </a:lnTo>
                  <a:lnTo>
                    <a:pt x="8333" y="2790"/>
                  </a:lnTo>
                  <a:lnTo>
                    <a:pt x="13333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55" name="Google Shape;22255;p479"/>
            <p:cNvSpPr/>
            <p:nvPr/>
          </p:nvSpPr>
          <p:spPr>
            <a:xfrm>
              <a:off x="8470900" y="5867400"/>
              <a:ext cx="330200" cy="307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10103"/>
                  </a:lnTo>
                  <a:lnTo>
                    <a:pt x="120000" y="110103"/>
                  </a:lnTo>
                  <a:lnTo>
                    <a:pt x="118846" y="113814"/>
                  </a:lnTo>
                  <a:lnTo>
                    <a:pt x="116538" y="116288"/>
                  </a:lnTo>
                  <a:lnTo>
                    <a:pt x="114230" y="118762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8762"/>
                  </a:lnTo>
                  <a:lnTo>
                    <a:pt x="3461" y="116288"/>
                  </a:lnTo>
                  <a:lnTo>
                    <a:pt x="1153" y="113814"/>
                  </a:lnTo>
                  <a:lnTo>
                    <a:pt x="0" y="110103"/>
                  </a:lnTo>
                  <a:lnTo>
                    <a:pt x="0" y="71752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56" name="Google Shape;22256;p479"/>
            <p:cNvSpPr/>
            <p:nvPr/>
          </p:nvSpPr>
          <p:spPr>
            <a:xfrm>
              <a:off x="8699500" y="57658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57" name="Google Shape;22257;p479"/>
            <p:cNvCxnSpPr/>
            <p:nvPr/>
          </p:nvCxnSpPr>
          <p:spPr>
            <a:xfrm>
              <a:off x="8699500" y="5762625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58" name="Google Shape;22258;p479"/>
            <p:cNvCxnSpPr/>
            <p:nvPr/>
          </p:nvCxnSpPr>
          <p:spPr>
            <a:xfrm rot="10800000">
              <a:off x="8470900" y="5975350"/>
              <a:ext cx="165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259" name="Google Shape;22259;p479"/>
            <p:cNvSpPr/>
            <p:nvPr/>
          </p:nvSpPr>
          <p:spPr>
            <a:xfrm>
              <a:off x="8470900" y="5921375"/>
              <a:ext cx="5715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260" name="Google Shape;22260;p479"/>
          <p:cNvGrpSpPr/>
          <p:nvPr/>
        </p:nvGrpSpPr>
        <p:grpSpPr>
          <a:xfrm>
            <a:off x="8759371" y="4794250"/>
            <a:ext cx="863600" cy="863600"/>
            <a:chOff x="4394200" y="2997200"/>
            <a:chExt cx="863600" cy="863600"/>
          </a:xfrm>
          <a:solidFill>
            <a:srgbClr val="006BA6"/>
          </a:solidFill>
        </p:grpSpPr>
        <p:sp>
          <p:nvSpPr>
            <p:cNvPr id="22261" name="Google Shape;22261;p479"/>
            <p:cNvSpPr/>
            <p:nvPr/>
          </p:nvSpPr>
          <p:spPr>
            <a:xfrm>
              <a:off x="439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62" name="Google Shape;22262;p479"/>
            <p:cNvSpPr/>
            <p:nvPr/>
          </p:nvSpPr>
          <p:spPr>
            <a:xfrm>
              <a:off x="4660900" y="3222625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384"/>
                  </a:moveTo>
                  <a:lnTo>
                    <a:pt x="120000" y="7384"/>
                  </a:lnTo>
                  <a:lnTo>
                    <a:pt x="118846" y="4615"/>
                  </a:lnTo>
                  <a:lnTo>
                    <a:pt x="116538" y="2769"/>
                  </a:lnTo>
                  <a:lnTo>
                    <a:pt x="114230" y="923"/>
                  </a:lnTo>
                  <a:lnTo>
                    <a:pt x="110769" y="0"/>
                  </a:lnTo>
                  <a:lnTo>
                    <a:pt x="9230" y="0"/>
                  </a:lnTo>
                  <a:lnTo>
                    <a:pt x="9230" y="0"/>
                  </a:lnTo>
                  <a:lnTo>
                    <a:pt x="5769" y="923"/>
                  </a:lnTo>
                  <a:lnTo>
                    <a:pt x="3461" y="2769"/>
                  </a:lnTo>
                  <a:lnTo>
                    <a:pt x="1153" y="4615"/>
                  </a:lnTo>
                  <a:lnTo>
                    <a:pt x="0" y="7384"/>
                  </a:lnTo>
                  <a:lnTo>
                    <a:pt x="0" y="112615"/>
                  </a:lnTo>
                  <a:lnTo>
                    <a:pt x="0" y="112615"/>
                  </a:lnTo>
                  <a:lnTo>
                    <a:pt x="1153" y="115384"/>
                  </a:lnTo>
                  <a:lnTo>
                    <a:pt x="3461" y="117230"/>
                  </a:lnTo>
                  <a:lnTo>
                    <a:pt x="5769" y="119076"/>
                  </a:lnTo>
                  <a:lnTo>
                    <a:pt x="9230" y="120000"/>
                  </a:lnTo>
                  <a:lnTo>
                    <a:pt x="110769" y="120000"/>
                  </a:lnTo>
                  <a:lnTo>
                    <a:pt x="110769" y="120000"/>
                  </a:lnTo>
                  <a:lnTo>
                    <a:pt x="114230" y="119076"/>
                  </a:lnTo>
                  <a:lnTo>
                    <a:pt x="116538" y="117230"/>
                  </a:lnTo>
                  <a:lnTo>
                    <a:pt x="118846" y="115384"/>
                  </a:lnTo>
                  <a:lnTo>
                    <a:pt x="120000" y="112615"/>
                  </a:lnTo>
                  <a:lnTo>
                    <a:pt x="120000" y="738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63" name="Google Shape;22263;p479"/>
            <p:cNvCxnSpPr/>
            <p:nvPr/>
          </p:nvCxnSpPr>
          <p:spPr>
            <a:xfrm>
              <a:off x="4737100" y="330835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64" name="Google Shape;22264;p479"/>
            <p:cNvCxnSpPr/>
            <p:nvPr/>
          </p:nvCxnSpPr>
          <p:spPr>
            <a:xfrm>
              <a:off x="4737100" y="338455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65" name="Google Shape;22265;p479"/>
            <p:cNvCxnSpPr/>
            <p:nvPr/>
          </p:nvCxnSpPr>
          <p:spPr>
            <a:xfrm>
              <a:off x="4737100" y="346075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66" name="Google Shape;22266;p479"/>
            <p:cNvCxnSpPr/>
            <p:nvPr/>
          </p:nvCxnSpPr>
          <p:spPr>
            <a:xfrm>
              <a:off x="4737100" y="353695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267" name="Google Shape;22267;p479"/>
          <p:cNvGrpSpPr/>
          <p:nvPr/>
        </p:nvGrpSpPr>
        <p:grpSpPr>
          <a:xfrm>
            <a:off x="7489371" y="4794250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2268" name="Google Shape;22268;p479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69" name="Google Shape;22269;p479"/>
            <p:cNvSpPr/>
            <p:nvPr/>
          </p:nvSpPr>
          <p:spPr>
            <a:xfrm>
              <a:off x="3390900" y="3222625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9538"/>
                  </a:moveTo>
                  <a:lnTo>
                    <a:pt x="120000" y="7384"/>
                  </a:lnTo>
                  <a:lnTo>
                    <a:pt x="120000" y="7384"/>
                  </a:lnTo>
                  <a:lnTo>
                    <a:pt x="118846" y="4615"/>
                  </a:lnTo>
                  <a:lnTo>
                    <a:pt x="116538" y="2769"/>
                  </a:lnTo>
                  <a:lnTo>
                    <a:pt x="114230" y="923"/>
                  </a:lnTo>
                  <a:lnTo>
                    <a:pt x="110769" y="0"/>
                  </a:lnTo>
                  <a:lnTo>
                    <a:pt x="9230" y="0"/>
                  </a:lnTo>
                  <a:lnTo>
                    <a:pt x="9230" y="0"/>
                  </a:lnTo>
                  <a:lnTo>
                    <a:pt x="5769" y="923"/>
                  </a:lnTo>
                  <a:lnTo>
                    <a:pt x="3461" y="2769"/>
                  </a:lnTo>
                  <a:lnTo>
                    <a:pt x="1153" y="4615"/>
                  </a:lnTo>
                  <a:lnTo>
                    <a:pt x="0" y="7384"/>
                  </a:lnTo>
                  <a:lnTo>
                    <a:pt x="0" y="112615"/>
                  </a:lnTo>
                  <a:lnTo>
                    <a:pt x="0" y="112615"/>
                  </a:lnTo>
                  <a:lnTo>
                    <a:pt x="1153" y="115384"/>
                  </a:lnTo>
                  <a:lnTo>
                    <a:pt x="3461" y="117230"/>
                  </a:lnTo>
                  <a:lnTo>
                    <a:pt x="5769" y="119076"/>
                  </a:lnTo>
                  <a:lnTo>
                    <a:pt x="9230" y="120000"/>
                  </a:lnTo>
                  <a:lnTo>
                    <a:pt x="83076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70" name="Google Shape;22270;p479"/>
            <p:cNvSpPr/>
            <p:nvPr/>
          </p:nvSpPr>
          <p:spPr>
            <a:xfrm>
              <a:off x="3619500" y="353060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71" name="Google Shape;22271;p479"/>
            <p:cNvCxnSpPr/>
            <p:nvPr/>
          </p:nvCxnSpPr>
          <p:spPr>
            <a:xfrm rot="10800000" flipH="1">
              <a:off x="3619500" y="3530600"/>
              <a:ext cx="10160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72" name="Google Shape;22272;p479"/>
            <p:cNvCxnSpPr/>
            <p:nvPr/>
          </p:nvCxnSpPr>
          <p:spPr>
            <a:xfrm>
              <a:off x="3467100" y="330835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73" name="Google Shape;22273;p479"/>
            <p:cNvCxnSpPr/>
            <p:nvPr/>
          </p:nvCxnSpPr>
          <p:spPr>
            <a:xfrm>
              <a:off x="3467100" y="338455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74" name="Google Shape;22274;p479"/>
            <p:cNvCxnSpPr/>
            <p:nvPr/>
          </p:nvCxnSpPr>
          <p:spPr>
            <a:xfrm>
              <a:off x="3467100" y="346075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75" name="Google Shape;22275;p479"/>
            <p:cNvCxnSpPr/>
            <p:nvPr/>
          </p:nvCxnSpPr>
          <p:spPr>
            <a:xfrm>
              <a:off x="3467100" y="3536950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276" name="Google Shape;22276;p479"/>
          <p:cNvGrpSpPr/>
          <p:nvPr/>
        </p:nvGrpSpPr>
        <p:grpSpPr>
          <a:xfrm>
            <a:off x="10029371" y="4794250"/>
            <a:ext cx="863600" cy="863600"/>
            <a:chOff x="5664200" y="2997200"/>
            <a:chExt cx="863600" cy="863600"/>
          </a:xfrm>
          <a:solidFill>
            <a:srgbClr val="006BA6"/>
          </a:solidFill>
        </p:grpSpPr>
        <p:sp>
          <p:nvSpPr>
            <p:cNvPr id="22277" name="Google Shape;22277;p479"/>
            <p:cNvSpPr/>
            <p:nvPr/>
          </p:nvSpPr>
          <p:spPr>
            <a:xfrm>
              <a:off x="566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78" name="Google Shape;22278;p479"/>
            <p:cNvSpPr/>
            <p:nvPr/>
          </p:nvSpPr>
          <p:spPr>
            <a:xfrm>
              <a:off x="5930900" y="3222625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384"/>
                  </a:moveTo>
                  <a:lnTo>
                    <a:pt x="120000" y="7384"/>
                  </a:lnTo>
                  <a:lnTo>
                    <a:pt x="118846" y="4615"/>
                  </a:lnTo>
                  <a:lnTo>
                    <a:pt x="116538" y="2769"/>
                  </a:lnTo>
                  <a:lnTo>
                    <a:pt x="114230" y="923"/>
                  </a:lnTo>
                  <a:lnTo>
                    <a:pt x="110769" y="0"/>
                  </a:lnTo>
                  <a:lnTo>
                    <a:pt x="9230" y="0"/>
                  </a:lnTo>
                  <a:lnTo>
                    <a:pt x="9230" y="0"/>
                  </a:lnTo>
                  <a:lnTo>
                    <a:pt x="5769" y="923"/>
                  </a:lnTo>
                  <a:lnTo>
                    <a:pt x="3461" y="2769"/>
                  </a:lnTo>
                  <a:lnTo>
                    <a:pt x="1153" y="4615"/>
                  </a:lnTo>
                  <a:lnTo>
                    <a:pt x="0" y="7384"/>
                  </a:lnTo>
                  <a:lnTo>
                    <a:pt x="0" y="112615"/>
                  </a:lnTo>
                  <a:lnTo>
                    <a:pt x="0" y="112615"/>
                  </a:lnTo>
                  <a:lnTo>
                    <a:pt x="1153" y="115384"/>
                  </a:lnTo>
                  <a:lnTo>
                    <a:pt x="3461" y="117230"/>
                  </a:lnTo>
                  <a:lnTo>
                    <a:pt x="5769" y="119076"/>
                  </a:lnTo>
                  <a:lnTo>
                    <a:pt x="9230" y="120000"/>
                  </a:lnTo>
                  <a:lnTo>
                    <a:pt x="110769" y="120000"/>
                  </a:lnTo>
                  <a:lnTo>
                    <a:pt x="110769" y="120000"/>
                  </a:lnTo>
                  <a:lnTo>
                    <a:pt x="114230" y="119076"/>
                  </a:lnTo>
                  <a:lnTo>
                    <a:pt x="116538" y="117230"/>
                  </a:lnTo>
                  <a:lnTo>
                    <a:pt x="118846" y="115384"/>
                  </a:lnTo>
                  <a:lnTo>
                    <a:pt x="120000" y="112615"/>
                  </a:lnTo>
                  <a:lnTo>
                    <a:pt x="120000" y="738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79" name="Google Shape;22279;p479"/>
            <p:cNvCxnSpPr/>
            <p:nvPr/>
          </p:nvCxnSpPr>
          <p:spPr>
            <a:xfrm>
              <a:off x="6007100" y="330835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80" name="Google Shape;22280;p479"/>
            <p:cNvCxnSpPr/>
            <p:nvPr/>
          </p:nvCxnSpPr>
          <p:spPr>
            <a:xfrm>
              <a:off x="6007100" y="338455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81" name="Google Shape;22281;p479"/>
            <p:cNvCxnSpPr/>
            <p:nvPr/>
          </p:nvCxnSpPr>
          <p:spPr>
            <a:xfrm>
              <a:off x="6007100" y="346075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282" name="Google Shape;22282;p479"/>
            <p:cNvCxnSpPr/>
            <p:nvPr/>
          </p:nvCxnSpPr>
          <p:spPr>
            <a:xfrm>
              <a:off x="6007100" y="3536950"/>
              <a:ext cx="1016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87" name="Google Shape;22287;p480"/>
          <p:cNvGrpSpPr/>
          <p:nvPr/>
        </p:nvGrpSpPr>
        <p:grpSpPr>
          <a:xfrm>
            <a:off x="6105072" y="1061811"/>
            <a:ext cx="863600" cy="863600"/>
            <a:chOff x="5664200" y="5537200"/>
            <a:chExt cx="863600" cy="863600"/>
          </a:xfrm>
          <a:solidFill>
            <a:srgbClr val="006BA6"/>
          </a:solidFill>
        </p:grpSpPr>
        <p:sp>
          <p:nvSpPr>
            <p:cNvPr id="22288" name="Google Shape;22288;p480"/>
            <p:cNvSpPr/>
            <p:nvPr/>
          </p:nvSpPr>
          <p:spPr>
            <a:xfrm>
              <a:off x="566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89" name="Google Shape;22289;p480"/>
            <p:cNvSpPr/>
            <p:nvPr/>
          </p:nvSpPr>
          <p:spPr>
            <a:xfrm>
              <a:off x="6045200" y="5902325"/>
              <a:ext cx="254000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0891"/>
                  </a:moveTo>
                  <a:lnTo>
                    <a:pt x="120000" y="110495"/>
                  </a:lnTo>
                  <a:lnTo>
                    <a:pt x="120000" y="110495"/>
                  </a:lnTo>
                  <a:lnTo>
                    <a:pt x="120000" y="114059"/>
                  </a:lnTo>
                  <a:lnTo>
                    <a:pt x="117000" y="117623"/>
                  </a:lnTo>
                  <a:lnTo>
                    <a:pt x="112500" y="118811"/>
                  </a:lnTo>
                  <a:lnTo>
                    <a:pt x="108000" y="120000"/>
                  </a:lnTo>
                  <a:lnTo>
                    <a:pt x="12000" y="120000"/>
                  </a:lnTo>
                  <a:lnTo>
                    <a:pt x="12000" y="120000"/>
                  </a:lnTo>
                  <a:lnTo>
                    <a:pt x="6000" y="118811"/>
                  </a:lnTo>
                  <a:lnTo>
                    <a:pt x="3000" y="117623"/>
                  </a:lnTo>
                  <a:lnTo>
                    <a:pt x="0" y="114059"/>
                  </a:lnTo>
                  <a:lnTo>
                    <a:pt x="0" y="110495"/>
                  </a:lnTo>
                  <a:lnTo>
                    <a:pt x="0" y="9504"/>
                  </a:lnTo>
                  <a:lnTo>
                    <a:pt x="0" y="9504"/>
                  </a:lnTo>
                  <a:lnTo>
                    <a:pt x="0" y="5940"/>
                  </a:lnTo>
                  <a:lnTo>
                    <a:pt x="3000" y="2376"/>
                  </a:lnTo>
                  <a:lnTo>
                    <a:pt x="6000" y="1188"/>
                  </a:lnTo>
                  <a:lnTo>
                    <a:pt x="12000" y="0"/>
                  </a:lnTo>
                  <a:lnTo>
                    <a:pt x="825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90" name="Google Shape;22290;p480"/>
            <p:cNvSpPr/>
            <p:nvPr/>
          </p:nvSpPr>
          <p:spPr>
            <a:xfrm>
              <a:off x="6219825" y="5905500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291" name="Google Shape;22291;p480"/>
            <p:cNvCxnSpPr/>
            <p:nvPr/>
          </p:nvCxnSpPr>
          <p:spPr>
            <a:xfrm>
              <a:off x="6219825" y="5902325"/>
              <a:ext cx="79375" cy="825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292" name="Google Shape;22292;p480"/>
            <p:cNvSpPr/>
            <p:nvPr/>
          </p:nvSpPr>
          <p:spPr>
            <a:xfrm>
              <a:off x="6146800" y="5759450"/>
              <a:ext cx="73025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33103"/>
                  </a:lnTo>
                  <a:lnTo>
                    <a:pt x="120000" y="33103"/>
                  </a:lnTo>
                  <a:lnTo>
                    <a:pt x="120000" y="20689"/>
                  </a:lnTo>
                  <a:lnTo>
                    <a:pt x="109565" y="12413"/>
                  </a:lnTo>
                  <a:lnTo>
                    <a:pt x="93913" y="4137"/>
                  </a:lnTo>
                  <a:lnTo>
                    <a:pt x="78260" y="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93" name="Google Shape;22293;p480"/>
            <p:cNvSpPr/>
            <p:nvPr/>
          </p:nvSpPr>
          <p:spPr>
            <a:xfrm>
              <a:off x="5892800" y="5759450"/>
              <a:ext cx="101600" cy="409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500" y="0"/>
                  </a:moveTo>
                  <a:lnTo>
                    <a:pt x="30000" y="0"/>
                  </a:lnTo>
                  <a:lnTo>
                    <a:pt x="30000" y="0"/>
                  </a:lnTo>
                  <a:lnTo>
                    <a:pt x="18750" y="930"/>
                  </a:lnTo>
                  <a:lnTo>
                    <a:pt x="7500" y="2790"/>
                  </a:lnTo>
                  <a:lnTo>
                    <a:pt x="0" y="4651"/>
                  </a:lnTo>
                  <a:lnTo>
                    <a:pt x="0" y="7441"/>
                  </a:lnTo>
                  <a:lnTo>
                    <a:pt x="0" y="112558"/>
                  </a:lnTo>
                  <a:lnTo>
                    <a:pt x="0" y="112558"/>
                  </a:lnTo>
                  <a:lnTo>
                    <a:pt x="0" y="116279"/>
                  </a:lnTo>
                  <a:lnTo>
                    <a:pt x="7500" y="118139"/>
                  </a:lnTo>
                  <a:lnTo>
                    <a:pt x="18750" y="120000"/>
                  </a:lnTo>
                  <a:lnTo>
                    <a:pt x="3000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94" name="Google Shape;22294;p480"/>
            <p:cNvSpPr/>
            <p:nvPr/>
          </p:nvSpPr>
          <p:spPr>
            <a:xfrm>
              <a:off x="5962650" y="5715000"/>
              <a:ext cx="1841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620" y="36000"/>
                  </a:moveTo>
                  <a:lnTo>
                    <a:pt x="78620" y="36000"/>
                  </a:lnTo>
                  <a:lnTo>
                    <a:pt x="78620" y="20000"/>
                  </a:lnTo>
                  <a:lnTo>
                    <a:pt x="74482" y="12000"/>
                  </a:lnTo>
                  <a:lnTo>
                    <a:pt x="68275" y="4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3793" y="4000"/>
                  </a:lnTo>
                  <a:lnTo>
                    <a:pt x="47586" y="12000"/>
                  </a:lnTo>
                  <a:lnTo>
                    <a:pt x="43448" y="20000"/>
                  </a:lnTo>
                  <a:lnTo>
                    <a:pt x="43448" y="36000"/>
                  </a:lnTo>
                  <a:lnTo>
                    <a:pt x="0" y="3600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36000"/>
                  </a:lnTo>
                  <a:lnTo>
                    <a:pt x="78620" y="3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295" name="Google Shape;22295;p480"/>
          <p:cNvGrpSpPr/>
          <p:nvPr/>
        </p:nvGrpSpPr>
        <p:grpSpPr>
          <a:xfrm>
            <a:off x="1037772" y="1077686"/>
            <a:ext cx="863600" cy="863600"/>
            <a:chOff x="5664200" y="4267200"/>
            <a:chExt cx="863600" cy="863600"/>
          </a:xfrm>
          <a:solidFill>
            <a:srgbClr val="006BA6"/>
          </a:solidFill>
        </p:grpSpPr>
        <p:sp>
          <p:nvSpPr>
            <p:cNvPr id="22296" name="Google Shape;22296;p480"/>
            <p:cNvSpPr/>
            <p:nvPr/>
          </p:nvSpPr>
          <p:spPr>
            <a:xfrm>
              <a:off x="566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97" name="Google Shape;22297;p480"/>
            <p:cNvSpPr/>
            <p:nvPr/>
          </p:nvSpPr>
          <p:spPr>
            <a:xfrm>
              <a:off x="5930900" y="4514850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6538" y="0"/>
                  </a:moveTo>
                  <a:lnTo>
                    <a:pt x="9230" y="0"/>
                  </a:lnTo>
                  <a:lnTo>
                    <a:pt x="9230" y="0"/>
                  </a:lnTo>
                  <a:lnTo>
                    <a:pt x="5769" y="923"/>
                  </a:lnTo>
                  <a:lnTo>
                    <a:pt x="3461" y="2769"/>
                  </a:lnTo>
                  <a:lnTo>
                    <a:pt x="1153" y="4615"/>
                  </a:lnTo>
                  <a:lnTo>
                    <a:pt x="0" y="7384"/>
                  </a:lnTo>
                  <a:lnTo>
                    <a:pt x="0" y="112615"/>
                  </a:lnTo>
                  <a:lnTo>
                    <a:pt x="0" y="112615"/>
                  </a:lnTo>
                  <a:lnTo>
                    <a:pt x="1153" y="115384"/>
                  </a:lnTo>
                  <a:lnTo>
                    <a:pt x="3461" y="117230"/>
                  </a:lnTo>
                  <a:lnTo>
                    <a:pt x="5769" y="119076"/>
                  </a:lnTo>
                  <a:lnTo>
                    <a:pt x="9230" y="120000"/>
                  </a:lnTo>
                  <a:lnTo>
                    <a:pt x="110769" y="120000"/>
                  </a:lnTo>
                  <a:lnTo>
                    <a:pt x="110769" y="120000"/>
                  </a:lnTo>
                  <a:lnTo>
                    <a:pt x="114230" y="119076"/>
                  </a:lnTo>
                  <a:lnTo>
                    <a:pt x="116538" y="117230"/>
                  </a:lnTo>
                  <a:lnTo>
                    <a:pt x="118846" y="115384"/>
                  </a:lnTo>
                  <a:lnTo>
                    <a:pt x="120000" y="112615"/>
                  </a:lnTo>
                  <a:lnTo>
                    <a:pt x="120000" y="7384"/>
                  </a:lnTo>
                  <a:lnTo>
                    <a:pt x="120000" y="7384"/>
                  </a:lnTo>
                  <a:lnTo>
                    <a:pt x="118846" y="4615"/>
                  </a:lnTo>
                  <a:lnTo>
                    <a:pt x="116538" y="2769"/>
                  </a:lnTo>
                  <a:lnTo>
                    <a:pt x="114230" y="923"/>
                  </a:lnTo>
                  <a:lnTo>
                    <a:pt x="110769" y="0"/>
                  </a:lnTo>
                  <a:lnTo>
                    <a:pt x="93461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298" name="Google Shape;22298;p480"/>
            <p:cNvSpPr/>
            <p:nvPr/>
          </p:nvSpPr>
          <p:spPr>
            <a:xfrm>
              <a:off x="6003925" y="4470400"/>
              <a:ext cx="1841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620" y="36000"/>
                  </a:moveTo>
                  <a:lnTo>
                    <a:pt x="78620" y="36000"/>
                  </a:lnTo>
                  <a:lnTo>
                    <a:pt x="76551" y="24000"/>
                  </a:lnTo>
                  <a:lnTo>
                    <a:pt x="72413" y="12000"/>
                  </a:lnTo>
                  <a:lnTo>
                    <a:pt x="66206" y="4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3793" y="4000"/>
                  </a:lnTo>
                  <a:lnTo>
                    <a:pt x="47586" y="12000"/>
                  </a:lnTo>
                  <a:lnTo>
                    <a:pt x="43448" y="24000"/>
                  </a:lnTo>
                  <a:lnTo>
                    <a:pt x="41379" y="36000"/>
                  </a:lnTo>
                  <a:lnTo>
                    <a:pt x="0" y="3600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36000"/>
                  </a:lnTo>
                  <a:lnTo>
                    <a:pt x="78620" y="3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299" name="Google Shape;22299;p480"/>
          <p:cNvGrpSpPr/>
          <p:nvPr/>
        </p:nvGrpSpPr>
        <p:grpSpPr>
          <a:xfrm>
            <a:off x="2307772" y="1077686"/>
            <a:ext cx="863600" cy="863600"/>
            <a:chOff x="6934200" y="4267200"/>
            <a:chExt cx="863600" cy="863600"/>
          </a:xfrm>
          <a:solidFill>
            <a:srgbClr val="006BA6"/>
          </a:solidFill>
        </p:grpSpPr>
        <p:sp>
          <p:nvSpPr>
            <p:cNvPr id="22300" name="Google Shape;22300;p480"/>
            <p:cNvSpPr/>
            <p:nvPr/>
          </p:nvSpPr>
          <p:spPr>
            <a:xfrm>
              <a:off x="693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01" name="Google Shape;22301;p480"/>
            <p:cNvSpPr/>
            <p:nvPr/>
          </p:nvSpPr>
          <p:spPr>
            <a:xfrm>
              <a:off x="7200900" y="4514850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6538" y="0"/>
                  </a:moveTo>
                  <a:lnTo>
                    <a:pt x="9230" y="0"/>
                  </a:lnTo>
                  <a:lnTo>
                    <a:pt x="9230" y="0"/>
                  </a:lnTo>
                  <a:lnTo>
                    <a:pt x="5769" y="923"/>
                  </a:lnTo>
                  <a:lnTo>
                    <a:pt x="3461" y="2769"/>
                  </a:lnTo>
                  <a:lnTo>
                    <a:pt x="1153" y="4615"/>
                  </a:lnTo>
                  <a:lnTo>
                    <a:pt x="0" y="7384"/>
                  </a:lnTo>
                  <a:lnTo>
                    <a:pt x="0" y="112615"/>
                  </a:lnTo>
                  <a:lnTo>
                    <a:pt x="0" y="112615"/>
                  </a:lnTo>
                  <a:lnTo>
                    <a:pt x="1153" y="115384"/>
                  </a:lnTo>
                  <a:lnTo>
                    <a:pt x="3461" y="117230"/>
                  </a:lnTo>
                  <a:lnTo>
                    <a:pt x="5769" y="119076"/>
                  </a:lnTo>
                  <a:lnTo>
                    <a:pt x="9230" y="120000"/>
                  </a:lnTo>
                  <a:lnTo>
                    <a:pt x="110769" y="120000"/>
                  </a:lnTo>
                  <a:lnTo>
                    <a:pt x="110769" y="120000"/>
                  </a:lnTo>
                  <a:lnTo>
                    <a:pt x="114230" y="119076"/>
                  </a:lnTo>
                  <a:lnTo>
                    <a:pt x="116538" y="117230"/>
                  </a:lnTo>
                  <a:lnTo>
                    <a:pt x="118846" y="115384"/>
                  </a:lnTo>
                  <a:lnTo>
                    <a:pt x="120000" y="112615"/>
                  </a:lnTo>
                  <a:lnTo>
                    <a:pt x="120000" y="7384"/>
                  </a:lnTo>
                  <a:lnTo>
                    <a:pt x="120000" y="7384"/>
                  </a:lnTo>
                  <a:lnTo>
                    <a:pt x="118846" y="4615"/>
                  </a:lnTo>
                  <a:lnTo>
                    <a:pt x="116538" y="2769"/>
                  </a:lnTo>
                  <a:lnTo>
                    <a:pt x="114230" y="923"/>
                  </a:lnTo>
                  <a:lnTo>
                    <a:pt x="110769" y="0"/>
                  </a:lnTo>
                  <a:lnTo>
                    <a:pt x="93461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02" name="Google Shape;22302;p480"/>
            <p:cNvSpPr/>
            <p:nvPr/>
          </p:nvSpPr>
          <p:spPr>
            <a:xfrm>
              <a:off x="7273925" y="4470400"/>
              <a:ext cx="1841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620" y="36000"/>
                  </a:moveTo>
                  <a:lnTo>
                    <a:pt x="78620" y="36000"/>
                  </a:lnTo>
                  <a:lnTo>
                    <a:pt x="76551" y="24000"/>
                  </a:lnTo>
                  <a:lnTo>
                    <a:pt x="72413" y="12000"/>
                  </a:lnTo>
                  <a:lnTo>
                    <a:pt x="66206" y="4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3793" y="4000"/>
                  </a:lnTo>
                  <a:lnTo>
                    <a:pt x="47586" y="12000"/>
                  </a:lnTo>
                  <a:lnTo>
                    <a:pt x="43448" y="24000"/>
                  </a:lnTo>
                  <a:lnTo>
                    <a:pt x="41379" y="36000"/>
                  </a:lnTo>
                  <a:lnTo>
                    <a:pt x="0" y="3600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36000"/>
                  </a:lnTo>
                  <a:lnTo>
                    <a:pt x="78620" y="3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03" name="Google Shape;22303;p480"/>
            <p:cNvSpPr/>
            <p:nvPr/>
          </p:nvSpPr>
          <p:spPr>
            <a:xfrm>
              <a:off x="7251700" y="4556125"/>
              <a:ext cx="228600" cy="3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333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166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304" name="Google Shape;22304;p480"/>
          <p:cNvGrpSpPr/>
          <p:nvPr/>
        </p:nvGrpSpPr>
        <p:grpSpPr>
          <a:xfrm>
            <a:off x="3577772" y="1077686"/>
            <a:ext cx="863600" cy="863600"/>
            <a:chOff x="8204200" y="4267200"/>
            <a:chExt cx="863600" cy="863600"/>
          </a:xfrm>
          <a:solidFill>
            <a:srgbClr val="006BA6"/>
          </a:solidFill>
        </p:grpSpPr>
        <p:sp>
          <p:nvSpPr>
            <p:cNvPr id="22305" name="Google Shape;22305;p480"/>
            <p:cNvSpPr/>
            <p:nvPr/>
          </p:nvSpPr>
          <p:spPr>
            <a:xfrm>
              <a:off x="820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06" name="Google Shape;22306;p480"/>
            <p:cNvSpPr/>
            <p:nvPr/>
          </p:nvSpPr>
          <p:spPr>
            <a:xfrm>
              <a:off x="8470900" y="4514850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6538" y="0"/>
                  </a:moveTo>
                  <a:lnTo>
                    <a:pt x="9230" y="0"/>
                  </a:lnTo>
                  <a:lnTo>
                    <a:pt x="9230" y="0"/>
                  </a:lnTo>
                  <a:lnTo>
                    <a:pt x="5769" y="923"/>
                  </a:lnTo>
                  <a:lnTo>
                    <a:pt x="3461" y="2769"/>
                  </a:lnTo>
                  <a:lnTo>
                    <a:pt x="1153" y="4615"/>
                  </a:lnTo>
                  <a:lnTo>
                    <a:pt x="0" y="7384"/>
                  </a:lnTo>
                  <a:lnTo>
                    <a:pt x="0" y="112615"/>
                  </a:lnTo>
                  <a:lnTo>
                    <a:pt x="0" y="112615"/>
                  </a:lnTo>
                  <a:lnTo>
                    <a:pt x="1153" y="115384"/>
                  </a:lnTo>
                  <a:lnTo>
                    <a:pt x="3461" y="117230"/>
                  </a:lnTo>
                  <a:lnTo>
                    <a:pt x="5769" y="119076"/>
                  </a:lnTo>
                  <a:lnTo>
                    <a:pt x="9230" y="120000"/>
                  </a:lnTo>
                  <a:lnTo>
                    <a:pt x="110769" y="120000"/>
                  </a:lnTo>
                  <a:lnTo>
                    <a:pt x="110769" y="120000"/>
                  </a:lnTo>
                  <a:lnTo>
                    <a:pt x="114230" y="119076"/>
                  </a:lnTo>
                  <a:lnTo>
                    <a:pt x="116538" y="117230"/>
                  </a:lnTo>
                  <a:lnTo>
                    <a:pt x="118846" y="115384"/>
                  </a:lnTo>
                  <a:lnTo>
                    <a:pt x="120000" y="112615"/>
                  </a:lnTo>
                  <a:lnTo>
                    <a:pt x="120000" y="7384"/>
                  </a:lnTo>
                  <a:lnTo>
                    <a:pt x="120000" y="7384"/>
                  </a:lnTo>
                  <a:lnTo>
                    <a:pt x="118846" y="4615"/>
                  </a:lnTo>
                  <a:lnTo>
                    <a:pt x="116538" y="2769"/>
                  </a:lnTo>
                  <a:lnTo>
                    <a:pt x="114230" y="923"/>
                  </a:lnTo>
                  <a:lnTo>
                    <a:pt x="110769" y="0"/>
                  </a:lnTo>
                  <a:lnTo>
                    <a:pt x="93461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07" name="Google Shape;22307;p480"/>
            <p:cNvSpPr/>
            <p:nvPr/>
          </p:nvSpPr>
          <p:spPr>
            <a:xfrm>
              <a:off x="8543925" y="4470400"/>
              <a:ext cx="1841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620" y="36000"/>
                  </a:moveTo>
                  <a:lnTo>
                    <a:pt x="78620" y="36000"/>
                  </a:lnTo>
                  <a:lnTo>
                    <a:pt x="76551" y="24000"/>
                  </a:lnTo>
                  <a:lnTo>
                    <a:pt x="72413" y="12000"/>
                  </a:lnTo>
                  <a:lnTo>
                    <a:pt x="66206" y="4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3793" y="4000"/>
                  </a:lnTo>
                  <a:lnTo>
                    <a:pt x="47586" y="12000"/>
                  </a:lnTo>
                  <a:lnTo>
                    <a:pt x="43448" y="24000"/>
                  </a:lnTo>
                  <a:lnTo>
                    <a:pt x="41379" y="36000"/>
                  </a:lnTo>
                  <a:lnTo>
                    <a:pt x="0" y="3600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36000"/>
                  </a:lnTo>
                  <a:lnTo>
                    <a:pt x="78620" y="3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08" name="Google Shape;22308;p480"/>
            <p:cNvCxnSpPr/>
            <p:nvPr/>
          </p:nvCxnSpPr>
          <p:spPr>
            <a:xfrm>
              <a:off x="8610600" y="4660900"/>
              <a:ext cx="114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09" name="Google Shape;22309;p480"/>
            <p:cNvCxnSpPr/>
            <p:nvPr/>
          </p:nvCxnSpPr>
          <p:spPr>
            <a:xfrm>
              <a:off x="8547100" y="4660900"/>
              <a:ext cx="9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10" name="Google Shape;22310;p480"/>
            <p:cNvCxnSpPr/>
            <p:nvPr/>
          </p:nvCxnSpPr>
          <p:spPr>
            <a:xfrm>
              <a:off x="8610600" y="4737100"/>
              <a:ext cx="114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11" name="Google Shape;22311;p480"/>
            <p:cNvCxnSpPr/>
            <p:nvPr/>
          </p:nvCxnSpPr>
          <p:spPr>
            <a:xfrm>
              <a:off x="8547100" y="4737100"/>
              <a:ext cx="9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12" name="Google Shape;22312;p480"/>
            <p:cNvCxnSpPr/>
            <p:nvPr/>
          </p:nvCxnSpPr>
          <p:spPr>
            <a:xfrm>
              <a:off x="8610600" y="4813300"/>
              <a:ext cx="114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13" name="Google Shape;22313;p480"/>
            <p:cNvCxnSpPr/>
            <p:nvPr/>
          </p:nvCxnSpPr>
          <p:spPr>
            <a:xfrm>
              <a:off x="8547100" y="4813300"/>
              <a:ext cx="9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314" name="Google Shape;22314;p480"/>
          <p:cNvGrpSpPr/>
          <p:nvPr/>
        </p:nvGrpSpPr>
        <p:grpSpPr>
          <a:xfrm>
            <a:off x="4847772" y="1077686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2315" name="Google Shape;22315;p480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16" name="Google Shape;22316;p480"/>
            <p:cNvSpPr/>
            <p:nvPr/>
          </p:nvSpPr>
          <p:spPr>
            <a:xfrm>
              <a:off x="3390900" y="5784850"/>
              <a:ext cx="3302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6538" y="0"/>
                  </a:moveTo>
                  <a:lnTo>
                    <a:pt x="9230" y="0"/>
                  </a:lnTo>
                  <a:lnTo>
                    <a:pt x="9230" y="0"/>
                  </a:lnTo>
                  <a:lnTo>
                    <a:pt x="5769" y="923"/>
                  </a:lnTo>
                  <a:lnTo>
                    <a:pt x="3461" y="2769"/>
                  </a:lnTo>
                  <a:lnTo>
                    <a:pt x="1153" y="4615"/>
                  </a:lnTo>
                  <a:lnTo>
                    <a:pt x="0" y="7384"/>
                  </a:lnTo>
                  <a:lnTo>
                    <a:pt x="0" y="112615"/>
                  </a:lnTo>
                  <a:lnTo>
                    <a:pt x="0" y="112615"/>
                  </a:lnTo>
                  <a:lnTo>
                    <a:pt x="1153" y="115384"/>
                  </a:lnTo>
                  <a:lnTo>
                    <a:pt x="3461" y="117230"/>
                  </a:lnTo>
                  <a:lnTo>
                    <a:pt x="5769" y="119076"/>
                  </a:lnTo>
                  <a:lnTo>
                    <a:pt x="9230" y="120000"/>
                  </a:lnTo>
                  <a:lnTo>
                    <a:pt x="110769" y="120000"/>
                  </a:lnTo>
                  <a:lnTo>
                    <a:pt x="110769" y="120000"/>
                  </a:lnTo>
                  <a:lnTo>
                    <a:pt x="114230" y="119076"/>
                  </a:lnTo>
                  <a:lnTo>
                    <a:pt x="116538" y="117230"/>
                  </a:lnTo>
                  <a:lnTo>
                    <a:pt x="118846" y="115384"/>
                  </a:lnTo>
                  <a:lnTo>
                    <a:pt x="120000" y="112615"/>
                  </a:lnTo>
                  <a:lnTo>
                    <a:pt x="120000" y="7384"/>
                  </a:lnTo>
                  <a:lnTo>
                    <a:pt x="120000" y="7384"/>
                  </a:lnTo>
                  <a:lnTo>
                    <a:pt x="118846" y="4615"/>
                  </a:lnTo>
                  <a:lnTo>
                    <a:pt x="116538" y="2769"/>
                  </a:lnTo>
                  <a:lnTo>
                    <a:pt x="114230" y="923"/>
                  </a:lnTo>
                  <a:lnTo>
                    <a:pt x="110769" y="0"/>
                  </a:lnTo>
                  <a:lnTo>
                    <a:pt x="93461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17" name="Google Shape;22317;p480"/>
            <p:cNvSpPr/>
            <p:nvPr/>
          </p:nvSpPr>
          <p:spPr>
            <a:xfrm>
              <a:off x="3463925" y="5740400"/>
              <a:ext cx="1841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620" y="36000"/>
                  </a:moveTo>
                  <a:lnTo>
                    <a:pt x="78620" y="36000"/>
                  </a:lnTo>
                  <a:lnTo>
                    <a:pt x="76551" y="24000"/>
                  </a:lnTo>
                  <a:lnTo>
                    <a:pt x="72413" y="12000"/>
                  </a:lnTo>
                  <a:lnTo>
                    <a:pt x="66206" y="4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3793" y="4000"/>
                  </a:lnTo>
                  <a:lnTo>
                    <a:pt x="47586" y="12000"/>
                  </a:lnTo>
                  <a:lnTo>
                    <a:pt x="43448" y="24000"/>
                  </a:lnTo>
                  <a:lnTo>
                    <a:pt x="41379" y="36000"/>
                  </a:lnTo>
                  <a:lnTo>
                    <a:pt x="0" y="3600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36000"/>
                  </a:lnTo>
                  <a:lnTo>
                    <a:pt x="78620" y="3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18" name="Google Shape;22318;p480"/>
            <p:cNvCxnSpPr/>
            <p:nvPr/>
          </p:nvCxnSpPr>
          <p:spPr>
            <a:xfrm>
              <a:off x="3467100" y="593090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19" name="Google Shape;22319;p480"/>
            <p:cNvCxnSpPr/>
            <p:nvPr/>
          </p:nvCxnSpPr>
          <p:spPr>
            <a:xfrm>
              <a:off x="3467100" y="600710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20" name="Google Shape;22320;p480"/>
            <p:cNvCxnSpPr/>
            <p:nvPr/>
          </p:nvCxnSpPr>
          <p:spPr>
            <a:xfrm>
              <a:off x="3467100" y="6083300"/>
              <a:ext cx="177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321" name="Google Shape;22321;p480"/>
          <p:cNvGrpSpPr/>
          <p:nvPr/>
        </p:nvGrpSpPr>
        <p:grpSpPr>
          <a:xfrm>
            <a:off x="8645072" y="1061811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2322" name="Google Shape;22322;p480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23" name="Google Shape;22323;p480"/>
            <p:cNvSpPr/>
            <p:nvPr/>
          </p:nvSpPr>
          <p:spPr>
            <a:xfrm>
              <a:off x="8521700" y="5765800"/>
              <a:ext cx="2286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60000" y="9375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324" name="Google Shape;22324;p480"/>
          <p:cNvGrpSpPr/>
          <p:nvPr/>
        </p:nvGrpSpPr>
        <p:grpSpPr>
          <a:xfrm>
            <a:off x="7375072" y="1061811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2325" name="Google Shape;22325;p480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26" name="Google Shape;22326;p480"/>
            <p:cNvSpPr/>
            <p:nvPr/>
          </p:nvSpPr>
          <p:spPr>
            <a:xfrm>
              <a:off x="7439025" y="5759450"/>
              <a:ext cx="136525" cy="4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86511" y="120000"/>
                  </a:lnTo>
                  <a:lnTo>
                    <a:pt x="86511" y="120000"/>
                  </a:lnTo>
                  <a:lnTo>
                    <a:pt x="97674" y="119090"/>
                  </a:lnTo>
                  <a:lnTo>
                    <a:pt x="108837" y="116363"/>
                  </a:lnTo>
                  <a:lnTo>
                    <a:pt x="117209" y="112727"/>
                  </a:lnTo>
                  <a:lnTo>
                    <a:pt x="120000" y="10909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27" name="Google Shape;22327;p480"/>
            <p:cNvSpPr/>
            <p:nvPr/>
          </p:nvSpPr>
          <p:spPr>
            <a:xfrm>
              <a:off x="7156450" y="5759450"/>
              <a:ext cx="60325" cy="4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09090"/>
                  </a:lnTo>
                  <a:lnTo>
                    <a:pt x="120000" y="109090"/>
                  </a:lnTo>
                  <a:lnTo>
                    <a:pt x="113684" y="112727"/>
                  </a:lnTo>
                  <a:lnTo>
                    <a:pt x="101052" y="116363"/>
                  </a:lnTo>
                  <a:lnTo>
                    <a:pt x="82105" y="119090"/>
                  </a:lnTo>
                  <a:lnTo>
                    <a:pt x="56842" y="120000"/>
                  </a:lnTo>
                  <a:lnTo>
                    <a:pt x="56842" y="120000"/>
                  </a:lnTo>
                  <a:lnTo>
                    <a:pt x="37894" y="119090"/>
                  </a:lnTo>
                  <a:lnTo>
                    <a:pt x="18947" y="116363"/>
                  </a:lnTo>
                  <a:lnTo>
                    <a:pt x="6315" y="112727"/>
                  </a:lnTo>
                  <a:lnTo>
                    <a:pt x="0" y="109090"/>
                  </a:lnTo>
                  <a:lnTo>
                    <a:pt x="0" y="21818"/>
                  </a:lnTo>
                  <a:lnTo>
                    <a:pt x="0" y="21818"/>
                  </a:lnTo>
                  <a:lnTo>
                    <a:pt x="0" y="10909"/>
                  </a:lnTo>
                  <a:lnTo>
                    <a:pt x="0" y="10909"/>
                  </a:lnTo>
                  <a:lnTo>
                    <a:pt x="56842" y="10909"/>
                  </a:lnTo>
                  <a:lnTo>
                    <a:pt x="56842" y="10909"/>
                  </a:lnTo>
                  <a:lnTo>
                    <a:pt x="120000" y="1090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28" name="Google Shape;22328;p480"/>
            <p:cNvCxnSpPr/>
            <p:nvPr/>
          </p:nvCxnSpPr>
          <p:spPr>
            <a:xfrm>
              <a:off x="7181850" y="6178550"/>
              <a:ext cx="2571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29" name="Google Shape;22329;p480"/>
            <p:cNvCxnSpPr/>
            <p:nvPr/>
          </p:nvCxnSpPr>
          <p:spPr>
            <a:xfrm>
              <a:off x="7216775" y="5759450"/>
              <a:ext cx="3587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30" name="Google Shape;22330;p480"/>
            <p:cNvCxnSpPr/>
            <p:nvPr/>
          </p:nvCxnSpPr>
          <p:spPr>
            <a:xfrm>
              <a:off x="7267575" y="5972175"/>
              <a:ext cx="1047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31" name="Google Shape;22331;p480"/>
            <p:cNvCxnSpPr/>
            <p:nvPr/>
          </p:nvCxnSpPr>
          <p:spPr>
            <a:xfrm>
              <a:off x="7267575" y="6035675"/>
              <a:ext cx="1047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32" name="Google Shape;22332;p480"/>
            <p:cNvCxnSpPr/>
            <p:nvPr/>
          </p:nvCxnSpPr>
          <p:spPr>
            <a:xfrm>
              <a:off x="7267575" y="6099175"/>
              <a:ext cx="1047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333" name="Google Shape;22333;p480"/>
            <p:cNvSpPr/>
            <p:nvPr/>
          </p:nvSpPr>
          <p:spPr>
            <a:xfrm>
              <a:off x="7258050" y="5822950"/>
              <a:ext cx="57150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33333" y="0"/>
                  </a:lnTo>
                  <a:lnTo>
                    <a:pt x="86666" y="86896"/>
                  </a:lnTo>
                  <a:lnTo>
                    <a:pt x="86666" y="86896"/>
                  </a:lnTo>
                  <a:lnTo>
                    <a:pt x="86666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80000" y="120000"/>
                  </a:lnTo>
                  <a:lnTo>
                    <a:pt x="26666" y="28965"/>
                  </a:lnTo>
                  <a:lnTo>
                    <a:pt x="26666" y="28965"/>
                  </a:lnTo>
                  <a:lnTo>
                    <a:pt x="26666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34" name="Google Shape;22334;p480"/>
            <p:cNvSpPr/>
            <p:nvPr/>
          </p:nvSpPr>
          <p:spPr>
            <a:xfrm>
              <a:off x="7327900" y="5822950"/>
              <a:ext cx="50800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12500" y="0"/>
                  </a:lnTo>
                  <a:lnTo>
                    <a:pt x="112500" y="16551"/>
                  </a:lnTo>
                  <a:lnTo>
                    <a:pt x="37500" y="16551"/>
                  </a:lnTo>
                  <a:lnTo>
                    <a:pt x="37500" y="49655"/>
                  </a:lnTo>
                  <a:lnTo>
                    <a:pt x="112500" y="49655"/>
                  </a:lnTo>
                  <a:lnTo>
                    <a:pt x="112500" y="66206"/>
                  </a:lnTo>
                  <a:lnTo>
                    <a:pt x="37500" y="66206"/>
                  </a:lnTo>
                  <a:lnTo>
                    <a:pt x="37500" y="103448"/>
                  </a:lnTo>
                  <a:lnTo>
                    <a:pt x="120000" y="103448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35" name="Google Shape;22335;p480"/>
            <p:cNvSpPr/>
            <p:nvPr/>
          </p:nvSpPr>
          <p:spPr>
            <a:xfrm>
              <a:off x="7381875" y="5822950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20689" y="0"/>
                  </a:lnTo>
                  <a:lnTo>
                    <a:pt x="33103" y="91034"/>
                  </a:lnTo>
                  <a:lnTo>
                    <a:pt x="33103" y="91034"/>
                  </a:lnTo>
                  <a:lnTo>
                    <a:pt x="49655" y="0"/>
                  </a:lnTo>
                  <a:lnTo>
                    <a:pt x="70344" y="0"/>
                  </a:lnTo>
                  <a:lnTo>
                    <a:pt x="86896" y="91034"/>
                  </a:lnTo>
                  <a:lnTo>
                    <a:pt x="86896" y="91034"/>
                  </a:lnTo>
                  <a:lnTo>
                    <a:pt x="99310" y="0"/>
                  </a:lnTo>
                  <a:lnTo>
                    <a:pt x="120000" y="0"/>
                  </a:lnTo>
                  <a:lnTo>
                    <a:pt x="95172" y="120000"/>
                  </a:lnTo>
                  <a:lnTo>
                    <a:pt x="74482" y="120000"/>
                  </a:lnTo>
                  <a:lnTo>
                    <a:pt x="57931" y="28965"/>
                  </a:lnTo>
                  <a:lnTo>
                    <a:pt x="57931" y="28965"/>
                  </a:lnTo>
                  <a:lnTo>
                    <a:pt x="45517" y="120000"/>
                  </a:lnTo>
                  <a:lnTo>
                    <a:pt x="24827" y="12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36" name="Google Shape;22336;p480"/>
            <p:cNvSpPr/>
            <p:nvPr/>
          </p:nvSpPr>
          <p:spPr>
            <a:xfrm>
              <a:off x="7477125" y="5822950"/>
              <a:ext cx="57150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3333" y="82758"/>
                  </a:moveTo>
                  <a:lnTo>
                    <a:pt x="33333" y="86896"/>
                  </a:lnTo>
                  <a:lnTo>
                    <a:pt x="33333" y="86896"/>
                  </a:lnTo>
                  <a:lnTo>
                    <a:pt x="33333" y="95172"/>
                  </a:lnTo>
                  <a:lnTo>
                    <a:pt x="40000" y="99310"/>
                  </a:lnTo>
                  <a:lnTo>
                    <a:pt x="46666" y="103448"/>
                  </a:lnTo>
                  <a:lnTo>
                    <a:pt x="60000" y="107586"/>
                  </a:lnTo>
                  <a:lnTo>
                    <a:pt x="60000" y="107586"/>
                  </a:lnTo>
                  <a:lnTo>
                    <a:pt x="73333" y="103448"/>
                  </a:lnTo>
                  <a:lnTo>
                    <a:pt x="86666" y="103448"/>
                  </a:lnTo>
                  <a:lnTo>
                    <a:pt x="93333" y="91034"/>
                  </a:lnTo>
                  <a:lnTo>
                    <a:pt x="93333" y="91034"/>
                  </a:lnTo>
                  <a:lnTo>
                    <a:pt x="86666" y="82758"/>
                  </a:lnTo>
                  <a:lnTo>
                    <a:pt x="86666" y="74482"/>
                  </a:lnTo>
                  <a:lnTo>
                    <a:pt x="66666" y="70344"/>
                  </a:lnTo>
                  <a:lnTo>
                    <a:pt x="46666" y="66206"/>
                  </a:lnTo>
                  <a:lnTo>
                    <a:pt x="46666" y="66206"/>
                  </a:lnTo>
                  <a:lnTo>
                    <a:pt x="26666" y="57931"/>
                  </a:lnTo>
                  <a:lnTo>
                    <a:pt x="13333" y="53793"/>
                  </a:lnTo>
                  <a:lnTo>
                    <a:pt x="6666" y="45517"/>
                  </a:lnTo>
                  <a:lnTo>
                    <a:pt x="6666" y="33103"/>
                  </a:lnTo>
                  <a:lnTo>
                    <a:pt x="6666" y="33103"/>
                  </a:lnTo>
                  <a:lnTo>
                    <a:pt x="6666" y="16551"/>
                  </a:lnTo>
                  <a:lnTo>
                    <a:pt x="20000" y="8275"/>
                  </a:lnTo>
                  <a:lnTo>
                    <a:pt x="4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93333" y="4137"/>
                  </a:lnTo>
                  <a:lnTo>
                    <a:pt x="106666" y="12413"/>
                  </a:lnTo>
                  <a:lnTo>
                    <a:pt x="113333" y="20689"/>
                  </a:lnTo>
                  <a:lnTo>
                    <a:pt x="113333" y="28965"/>
                  </a:lnTo>
                  <a:lnTo>
                    <a:pt x="113333" y="33103"/>
                  </a:lnTo>
                  <a:lnTo>
                    <a:pt x="86666" y="33103"/>
                  </a:lnTo>
                  <a:lnTo>
                    <a:pt x="86666" y="28965"/>
                  </a:lnTo>
                  <a:lnTo>
                    <a:pt x="86666" y="28965"/>
                  </a:lnTo>
                  <a:lnTo>
                    <a:pt x="86666" y="24827"/>
                  </a:lnTo>
                  <a:lnTo>
                    <a:pt x="80000" y="16551"/>
                  </a:lnTo>
                  <a:lnTo>
                    <a:pt x="73333" y="16551"/>
                  </a:lnTo>
                  <a:lnTo>
                    <a:pt x="60000" y="12413"/>
                  </a:lnTo>
                  <a:lnTo>
                    <a:pt x="60000" y="12413"/>
                  </a:lnTo>
                  <a:lnTo>
                    <a:pt x="40000" y="16551"/>
                  </a:lnTo>
                  <a:lnTo>
                    <a:pt x="40000" y="20689"/>
                  </a:lnTo>
                  <a:lnTo>
                    <a:pt x="33333" y="28965"/>
                  </a:lnTo>
                  <a:lnTo>
                    <a:pt x="33333" y="28965"/>
                  </a:lnTo>
                  <a:lnTo>
                    <a:pt x="40000" y="41379"/>
                  </a:lnTo>
                  <a:lnTo>
                    <a:pt x="60000" y="49655"/>
                  </a:lnTo>
                  <a:lnTo>
                    <a:pt x="80000" y="53793"/>
                  </a:lnTo>
                  <a:lnTo>
                    <a:pt x="80000" y="53793"/>
                  </a:lnTo>
                  <a:lnTo>
                    <a:pt x="100000" y="57931"/>
                  </a:lnTo>
                  <a:lnTo>
                    <a:pt x="113333" y="66206"/>
                  </a:lnTo>
                  <a:lnTo>
                    <a:pt x="120000" y="74482"/>
                  </a:lnTo>
                  <a:lnTo>
                    <a:pt x="120000" y="86896"/>
                  </a:lnTo>
                  <a:lnTo>
                    <a:pt x="120000" y="86896"/>
                  </a:lnTo>
                  <a:lnTo>
                    <a:pt x="120000" y="103448"/>
                  </a:lnTo>
                  <a:lnTo>
                    <a:pt x="106666" y="111724"/>
                  </a:lnTo>
                  <a:lnTo>
                    <a:pt x="8666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3333" y="115862"/>
                  </a:lnTo>
                  <a:lnTo>
                    <a:pt x="13333" y="107586"/>
                  </a:lnTo>
                  <a:lnTo>
                    <a:pt x="6666" y="99310"/>
                  </a:lnTo>
                  <a:lnTo>
                    <a:pt x="0" y="86896"/>
                  </a:lnTo>
                  <a:lnTo>
                    <a:pt x="0" y="82758"/>
                  </a:lnTo>
                  <a:lnTo>
                    <a:pt x="33333" y="827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37" name="Google Shape;22337;p480"/>
            <p:cNvSpPr/>
            <p:nvPr/>
          </p:nvSpPr>
          <p:spPr>
            <a:xfrm>
              <a:off x="7407275" y="5969000"/>
              <a:ext cx="12700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000" y="90000"/>
                  </a:moveTo>
                  <a:lnTo>
                    <a:pt x="99000" y="90000"/>
                  </a:lnTo>
                  <a:lnTo>
                    <a:pt x="87000" y="84545"/>
                  </a:lnTo>
                  <a:lnTo>
                    <a:pt x="81000" y="81818"/>
                  </a:lnTo>
                  <a:lnTo>
                    <a:pt x="78000" y="76363"/>
                  </a:lnTo>
                  <a:lnTo>
                    <a:pt x="78000" y="68181"/>
                  </a:lnTo>
                  <a:lnTo>
                    <a:pt x="78000" y="68181"/>
                  </a:lnTo>
                  <a:lnTo>
                    <a:pt x="81000" y="62727"/>
                  </a:lnTo>
                  <a:lnTo>
                    <a:pt x="84000" y="51818"/>
                  </a:lnTo>
                  <a:lnTo>
                    <a:pt x="84000" y="51818"/>
                  </a:lnTo>
                  <a:lnTo>
                    <a:pt x="84000" y="49090"/>
                  </a:lnTo>
                  <a:lnTo>
                    <a:pt x="87000" y="49090"/>
                  </a:lnTo>
                  <a:lnTo>
                    <a:pt x="90000" y="46363"/>
                  </a:lnTo>
                  <a:lnTo>
                    <a:pt x="90000" y="40909"/>
                  </a:lnTo>
                  <a:lnTo>
                    <a:pt x="90000" y="40909"/>
                  </a:lnTo>
                  <a:lnTo>
                    <a:pt x="90000" y="38181"/>
                  </a:lnTo>
                  <a:lnTo>
                    <a:pt x="87000" y="35454"/>
                  </a:lnTo>
                  <a:lnTo>
                    <a:pt x="87000" y="35454"/>
                  </a:lnTo>
                  <a:lnTo>
                    <a:pt x="90000" y="21818"/>
                  </a:lnTo>
                  <a:lnTo>
                    <a:pt x="87000" y="13636"/>
                  </a:lnTo>
                  <a:lnTo>
                    <a:pt x="84000" y="8181"/>
                  </a:lnTo>
                  <a:lnTo>
                    <a:pt x="84000" y="8181"/>
                  </a:lnTo>
                  <a:lnTo>
                    <a:pt x="78000" y="2727"/>
                  </a:lnTo>
                  <a:lnTo>
                    <a:pt x="72000" y="2727"/>
                  </a:lnTo>
                  <a:lnTo>
                    <a:pt x="72000" y="2727"/>
                  </a:lnTo>
                  <a:lnTo>
                    <a:pt x="72000" y="2727"/>
                  </a:lnTo>
                  <a:lnTo>
                    <a:pt x="72000" y="2727"/>
                  </a:lnTo>
                  <a:lnTo>
                    <a:pt x="69000" y="0"/>
                  </a:lnTo>
                  <a:lnTo>
                    <a:pt x="63000" y="0"/>
                  </a:lnTo>
                  <a:lnTo>
                    <a:pt x="54000" y="0"/>
                  </a:lnTo>
                  <a:lnTo>
                    <a:pt x="45000" y="2727"/>
                  </a:lnTo>
                  <a:lnTo>
                    <a:pt x="45000" y="2727"/>
                  </a:lnTo>
                  <a:lnTo>
                    <a:pt x="36000" y="8181"/>
                  </a:lnTo>
                  <a:lnTo>
                    <a:pt x="33000" y="13636"/>
                  </a:lnTo>
                  <a:lnTo>
                    <a:pt x="30000" y="21818"/>
                  </a:lnTo>
                  <a:lnTo>
                    <a:pt x="33000" y="30000"/>
                  </a:lnTo>
                  <a:lnTo>
                    <a:pt x="33000" y="30000"/>
                  </a:lnTo>
                  <a:lnTo>
                    <a:pt x="33000" y="35454"/>
                  </a:lnTo>
                  <a:lnTo>
                    <a:pt x="33000" y="35454"/>
                  </a:lnTo>
                  <a:lnTo>
                    <a:pt x="30000" y="38181"/>
                  </a:lnTo>
                  <a:lnTo>
                    <a:pt x="30000" y="40909"/>
                  </a:lnTo>
                  <a:lnTo>
                    <a:pt x="30000" y="40909"/>
                  </a:lnTo>
                  <a:lnTo>
                    <a:pt x="30000" y="46363"/>
                  </a:lnTo>
                  <a:lnTo>
                    <a:pt x="33000" y="49090"/>
                  </a:lnTo>
                  <a:lnTo>
                    <a:pt x="36000" y="49090"/>
                  </a:lnTo>
                  <a:lnTo>
                    <a:pt x="36000" y="51818"/>
                  </a:lnTo>
                  <a:lnTo>
                    <a:pt x="36000" y="51818"/>
                  </a:lnTo>
                  <a:lnTo>
                    <a:pt x="42000" y="62727"/>
                  </a:lnTo>
                  <a:lnTo>
                    <a:pt x="42000" y="68181"/>
                  </a:lnTo>
                  <a:lnTo>
                    <a:pt x="42000" y="68181"/>
                  </a:lnTo>
                  <a:lnTo>
                    <a:pt x="42000" y="76363"/>
                  </a:lnTo>
                  <a:lnTo>
                    <a:pt x="39000" y="81818"/>
                  </a:lnTo>
                  <a:lnTo>
                    <a:pt x="33000" y="84545"/>
                  </a:lnTo>
                  <a:lnTo>
                    <a:pt x="21000" y="90000"/>
                  </a:lnTo>
                  <a:lnTo>
                    <a:pt x="21000" y="90000"/>
                  </a:lnTo>
                  <a:lnTo>
                    <a:pt x="9000" y="95454"/>
                  </a:lnTo>
                  <a:lnTo>
                    <a:pt x="3000" y="98181"/>
                  </a:lnTo>
                  <a:lnTo>
                    <a:pt x="0" y="103636"/>
                  </a:lnTo>
                  <a:lnTo>
                    <a:pt x="0" y="106363"/>
                  </a:lnTo>
                  <a:lnTo>
                    <a:pt x="0" y="106363"/>
                  </a:lnTo>
                  <a:lnTo>
                    <a:pt x="0" y="120000"/>
                  </a:lnTo>
                  <a:lnTo>
                    <a:pt x="60000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106363"/>
                  </a:lnTo>
                  <a:lnTo>
                    <a:pt x="120000" y="106363"/>
                  </a:lnTo>
                  <a:lnTo>
                    <a:pt x="120000" y="103636"/>
                  </a:lnTo>
                  <a:lnTo>
                    <a:pt x="117000" y="98181"/>
                  </a:lnTo>
                  <a:lnTo>
                    <a:pt x="111000" y="95454"/>
                  </a:lnTo>
                  <a:lnTo>
                    <a:pt x="99000" y="90000"/>
                  </a:lnTo>
                  <a:lnTo>
                    <a:pt x="99000" y="9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338" name="Google Shape;22338;p480"/>
          <p:cNvGrpSpPr/>
          <p:nvPr/>
        </p:nvGrpSpPr>
        <p:grpSpPr>
          <a:xfrm>
            <a:off x="9915072" y="1064986"/>
            <a:ext cx="863600" cy="863600"/>
            <a:chOff x="3124200" y="457200"/>
            <a:chExt cx="863600" cy="863600"/>
          </a:xfrm>
          <a:solidFill>
            <a:srgbClr val="006BA6"/>
          </a:solidFill>
        </p:grpSpPr>
        <p:sp>
          <p:nvSpPr>
            <p:cNvPr id="22339" name="Google Shape;22339;p480"/>
            <p:cNvSpPr/>
            <p:nvPr/>
          </p:nvSpPr>
          <p:spPr>
            <a:xfrm>
              <a:off x="312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40" name="Google Shape;22340;p480"/>
            <p:cNvSpPr/>
            <p:nvPr/>
          </p:nvSpPr>
          <p:spPr>
            <a:xfrm>
              <a:off x="3619500" y="723900"/>
              <a:ext cx="165100" cy="336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075"/>
                  </a:moveTo>
                  <a:lnTo>
                    <a:pt x="46153" y="120000"/>
                  </a:lnTo>
                  <a:lnTo>
                    <a:pt x="0" y="6792"/>
                  </a:lnTo>
                  <a:lnTo>
                    <a:pt x="73846" y="0"/>
                  </a:lnTo>
                  <a:lnTo>
                    <a:pt x="120000" y="11207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41" name="Google Shape;22341;p480"/>
            <p:cNvCxnSpPr/>
            <p:nvPr/>
          </p:nvCxnSpPr>
          <p:spPr>
            <a:xfrm rot="10800000" flipH="1">
              <a:off x="3670300" y="977900"/>
              <a:ext cx="101600" cy="222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42" name="Google Shape;22342;p480"/>
            <p:cNvCxnSpPr/>
            <p:nvPr/>
          </p:nvCxnSpPr>
          <p:spPr>
            <a:xfrm rot="10800000" flipH="1">
              <a:off x="3632200" y="784225"/>
              <a:ext cx="98425" cy="190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343" name="Google Shape;22343;p480"/>
            <p:cNvSpPr/>
            <p:nvPr/>
          </p:nvSpPr>
          <p:spPr>
            <a:xfrm>
              <a:off x="3463925" y="746125"/>
              <a:ext cx="114300" cy="3143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44" name="Google Shape;22344;p480"/>
            <p:cNvCxnSpPr/>
            <p:nvPr/>
          </p:nvCxnSpPr>
          <p:spPr>
            <a:xfrm>
              <a:off x="3463925" y="1000125"/>
              <a:ext cx="114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45" name="Google Shape;22345;p480"/>
            <p:cNvCxnSpPr/>
            <p:nvPr/>
          </p:nvCxnSpPr>
          <p:spPr>
            <a:xfrm>
              <a:off x="3463925" y="803275"/>
              <a:ext cx="114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346" name="Google Shape;22346;p480"/>
            <p:cNvSpPr/>
            <p:nvPr/>
          </p:nvSpPr>
          <p:spPr>
            <a:xfrm>
              <a:off x="3327400" y="717550"/>
              <a:ext cx="98425" cy="3429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47" name="Google Shape;22347;p480"/>
            <p:cNvCxnSpPr/>
            <p:nvPr/>
          </p:nvCxnSpPr>
          <p:spPr>
            <a:xfrm>
              <a:off x="3327400" y="993775"/>
              <a:ext cx="984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348" name="Google Shape;22348;p480"/>
            <p:cNvCxnSpPr/>
            <p:nvPr/>
          </p:nvCxnSpPr>
          <p:spPr>
            <a:xfrm>
              <a:off x="3327400" y="784225"/>
              <a:ext cx="984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349" name="Google Shape;22349;p480"/>
          <p:cNvGrpSpPr/>
          <p:nvPr/>
        </p:nvGrpSpPr>
        <p:grpSpPr>
          <a:xfrm>
            <a:off x="1037772" y="2354940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2350" name="Google Shape;22350;p480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51" name="Google Shape;22351;p480"/>
            <p:cNvSpPr/>
            <p:nvPr/>
          </p:nvSpPr>
          <p:spPr>
            <a:xfrm>
              <a:off x="3403600" y="3228975"/>
              <a:ext cx="30480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5000" y="120000"/>
                  </a:lnTo>
                  <a:lnTo>
                    <a:pt x="15000" y="120000"/>
                  </a:lnTo>
                  <a:lnTo>
                    <a:pt x="10000" y="113684"/>
                  </a:lnTo>
                  <a:lnTo>
                    <a:pt x="5000" y="101052"/>
                  </a:lnTo>
                  <a:lnTo>
                    <a:pt x="1250" y="82105"/>
                  </a:lnTo>
                  <a:lnTo>
                    <a:pt x="0" y="56842"/>
                  </a:lnTo>
                  <a:lnTo>
                    <a:pt x="0" y="56842"/>
                  </a:lnTo>
                  <a:lnTo>
                    <a:pt x="1250" y="37894"/>
                  </a:lnTo>
                  <a:lnTo>
                    <a:pt x="5000" y="12631"/>
                  </a:lnTo>
                  <a:lnTo>
                    <a:pt x="10000" y="0"/>
                  </a:lnTo>
                  <a:lnTo>
                    <a:pt x="15000" y="0"/>
                  </a:lnTo>
                  <a:lnTo>
                    <a:pt x="105000" y="0"/>
                  </a:lnTo>
                  <a:lnTo>
                    <a:pt x="105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52" name="Google Shape;22352;p480"/>
            <p:cNvSpPr/>
            <p:nvPr/>
          </p:nvSpPr>
          <p:spPr>
            <a:xfrm>
              <a:off x="3403600" y="3260725"/>
              <a:ext cx="304800" cy="368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20000" y="120000"/>
                  </a:lnTo>
                  <a:lnTo>
                    <a:pt x="20000" y="120000"/>
                  </a:lnTo>
                  <a:lnTo>
                    <a:pt x="16250" y="120000"/>
                  </a:lnTo>
                  <a:lnTo>
                    <a:pt x="12500" y="118965"/>
                  </a:lnTo>
                  <a:lnTo>
                    <a:pt x="6250" y="115862"/>
                  </a:lnTo>
                  <a:lnTo>
                    <a:pt x="2500" y="110689"/>
                  </a:lnTo>
                  <a:lnTo>
                    <a:pt x="1250" y="107586"/>
                  </a:lnTo>
                  <a:lnTo>
                    <a:pt x="0" y="103448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53" name="Google Shape;22353;p480"/>
            <p:cNvCxnSpPr/>
            <p:nvPr/>
          </p:nvCxnSpPr>
          <p:spPr>
            <a:xfrm>
              <a:off x="3708400" y="3289300"/>
              <a:ext cx="0" cy="339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354" name="Google Shape;22354;p480"/>
            <p:cNvSpPr/>
            <p:nvPr/>
          </p:nvSpPr>
          <p:spPr>
            <a:xfrm>
              <a:off x="3562350" y="3289300"/>
              <a:ext cx="8255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60000" y="88235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55" name="Google Shape;22355;p480"/>
            <p:cNvCxnSpPr/>
            <p:nvPr/>
          </p:nvCxnSpPr>
          <p:spPr>
            <a:xfrm>
              <a:off x="3467100" y="3289300"/>
              <a:ext cx="0" cy="339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356" name="Google Shape;22356;p480"/>
          <p:cNvGrpSpPr/>
          <p:nvPr/>
        </p:nvGrpSpPr>
        <p:grpSpPr>
          <a:xfrm>
            <a:off x="2300515" y="2354940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2357" name="Google Shape;22357;p480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58" name="Google Shape;22358;p480"/>
            <p:cNvSpPr/>
            <p:nvPr/>
          </p:nvSpPr>
          <p:spPr>
            <a:xfrm>
              <a:off x="7213600" y="3228975"/>
              <a:ext cx="30480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5000" y="120000"/>
                  </a:lnTo>
                  <a:lnTo>
                    <a:pt x="15000" y="120000"/>
                  </a:lnTo>
                  <a:lnTo>
                    <a:pt x="10000" y="113684"/>
                  </a:lnTo>
                  <a:lnTo>
                    <a:pt x="5000" y="101052"/>
                  </a:lnTo>
                  <a:lnTo>
                    <a:pt x="1250" y="82105"/>
                  </a:lnTo>
                  <a:lnTo>
                    <a:pt x="0" y="56842"/>
                  </a:lnTo>
                  <a:lnTo>
                    <a:pt x="0" y="56842"/>
                  </a:lnTo>
                  <a:lnTo>
                    <a:pt x="1250" y="37894"/>
                  </a:lnTo>
                  <a:lnTo>
                    <a:pt x="5000" y="12631"/>
                  </a:lnTo>
                  <a:lnTo>
                    <a:pt x="10000" y="0"/>
                  </a:lnTo>
                  <a:lnTo>
                    <a:pt x="15000" y="0"/>
                  </a:lnTo>
                  <a:lnTo>
                    <a:pt x="105000" y="0"/>
                  </a:lnTo>
                  <a:lnTo>
                    <a:pt x="105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59" name="Google Shape;22359;p480"/>
            <p:cNvSpPr/>
            <p:nvPr/>
          </p:nvSpPr>
          <p:spPr>
            <a:xfrm>
              <a:off x="7213600" y="3260725"/>
              <a:ext cx="304800" cy="368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20000" y="120000"/>
                  </a:lnTo>
                  <a:lnTo>
                    <a:pt x="20000" y="120000"/>
                  </a:lnTo>
                  <a:lnTo>
                    <a:pt x="16250" y="120000"/>
                  </a:lnTo>
                  <a:lnTo>
                    <a:pt x="12500" y="118965"/>
                  </a:lnTo>
                  <a:lnTo>
                    <a:pt x="6250" y="115862"/>
                  </a:lnTo>
                  <a:lnTo>
                    <a:pt x="2500" y="110689"/>
                  </a:lnTo>
                  <a:lnTo>
                    <a:pt x="1250" y="107586"/>
                  </a:lnTo>
                  <a:lnTo>
                    <a:pt x="0" y="103448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60" name="Google Shape;22360;p480"/>
            <p:cNvCxnSpPr/>
            <p:nvPr/>
          </p:nvCxnSpPr>
          <p:spPr>
            <a:xfrm>
              <a:off x="7518400" y="3289300"/>
              <a:ext cx="0" cy="339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361" name="Google Shape;22361;p480"/>
            <p:cNvSpPr/>
            <p:nvPr/>
          </p:nvSpPr>
          <p:spPr>
            <a:xfrm>
              <a:off x="7286625" y="3359150"/>
              <a:ext cx="158750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400" y="89454"/>
                  </a:moveTo>
                  <a:lnTo>
                    <a:pt x="98400" y="89454"/>
                  </a:lnTo>
                  <a:lnTo>
                    <a:pt x="88800" y="85090"/>
                  </a:lnTo>
                  <a:lnTo>
                    <a:pt x="81600" y="80727"/>
                  </a:lnTo>
                  <a:lnTo>
                    <a:pt x="76800" y="74181"/>
                  </a:lnTo>
                  <a:lnTo>
                    <a:pt x="76800" y="67636"/>
                  </a:lnTo>
                  <a:lnTo>
                    <a:pt x="76800" y="67636"/>
                  </a:lnTo>
                  <a:lnTo>
                    <a:pt x="76800" y="65454"/>
                  </a:lnTo>
                  <a:lnTo>
                    <a:pt x="79200" y="63272"/>
                  </a:lnTo>
                  <a:lnTo>
                    <a:pt x="81600" y="58909"/>
                  </a:lnTo>
                  <a:lnTo>
                    <a:pt x="84000" y="52363"/>
                  </a:lnTo>
                  <a:lnTo>
                    <a:pt x="84000" y="52363"/>
                  </a:lnTo>
                  <a:lnTo>
                    <a:pt x="84000" y="50181"/>
                  </a:lnTo>
                  <a:lnTo>
                    <a:pt x="86400" y="50181"/>
                  </a:lnTo>
                  <a:lnTo>
                    <a:pt x="88800" y="48000"/>
                  </a:lnTo>
                  <a:lnTo>
                    <a:pt x="88800" y="41454"/>
                  </a:lnTo>
                  <a:lnTo>
                    <a:pt x="88800" y="41454"/>
                  </a:lnTo>
                  <a:lnTo>
                    <a:pt x="88800" y="37090"/>
                  </a:lnTo>
                  <a:lnTo>
                    <a:pt x="86400" y="34909"/>
                  </a:lnTo>
                  <a:lnTo>
                    <a:pt x="86400" y="34909"/>
                  </a:lnTo>
                  <a:lnTo>
                    <a:pt x="88800" y="21818"/>
                  </a:lnTo>
                  <a:lnTo>
                    <a:pt x="86400" y="15272"/>
                  </a:lnTo>
                  <a:lnTo>
                    <a:pt x="84000" y="8727"/>
                  </a:lnTo>
                  <a:lnTo>
                    <a:pt x="84000" y="8727"/>
                  </a:lnTo>
                  <a:lnTo>
                    <a:pt x="81600" y="4363"/>
                  </a:lnTo>
                  <a:lnTo>
                    <a:pt x="76800" y="4363"/>
                  </a:lnTo>
                  <a:lnTo>
                    <a:pt x="72000" y="4363"/>
                  </a:lnTo>
                  <a:lnTo>
                    <a:pt x="72000" y="4363"/>
                  </a:lnTo>
                  <a:lnTo>
                    <a:pt x="72000" y="2181"/>
                  </a:lnTo>
                  <a:lnTo>
                    <a:pt x="72000" y="2181"/>
                  </a:lnTo>
                  <a:lnTo>
                    <a:pt x="67200" y="2181"/>
                  </a:lnTo>
                  <a:lnTo>
                    <a:pt x="62400" y="0"/>
                  </a:lnTo>
                  <a:lnTo>
                    <a:pt x="55200" y="0"/>
                  </a:lnTo>
                  <a:lnTo>
                    <a:pt x="43200" y="2181"/>
                  </a:lnTo>
                  <a:lnTo>
                    <a:pt x="43200" y="2181"/>
                  </a:lnTo>
                  <a:lnTo>
                    <a:pt x="36000" y="6545"/>
                  </a:lnTo>
                  <a:lnTo>
                    <a:pt x="31200" y="13090"/>
                  </a:lnTo>
                  <a:lnTo>
                    <a:pt x="31200" y="21818"/>
                  </a:lnTo>
                  <a:lnTo>
                    <a:pt x="31200" y="28363"/>
                  </a:lnTo>
                  <a:lnTo>
                    <a:pt x="31200" y="28363"/>
                  </a:lnTo>
                  <a:lnTo>
                    <a:pt x="33600" y="34909"/>
                  </a:lnTo>
                  <a:lnTo>
                    <a:pt x="33600" y="34909"/>
                  </a:lnTo>
                  <a:lnTo>
                    <a:pt x="31200" y="37090"/>
                  </a:lnTo>
                  <a:lnTo>
                    <a:pt x="31200" y="41454"/>
                  </a:lnTo>
                  <a:lnTo>
                    <a:pt x="31200" y="41454"/>
                  </a:lnTo>
                  <a:lnTo>
                    <a:pt x="31200" y="48000"/>
                  </a:lnTo>
                  <a:lnTo>
                    <a:pt x="33600" y="50181"/>
                  </a:lnTo>
                  <a:lnTo>
                    <a:pt x="36000" y="50181"/>
                  </a:lnTo>
                  <a:lnTo>
                    <a:pt x="36000" y="52363"/>
                  </a:lnTo>
                  <a:lnTo>
                    <a:pt x="36000" y="52363"/>
                  </a:lnTo>
                  <a:lnTo>
                    <a:pt x="38400" y="58909"/>
                  </a:lnTo>
                  <a:lnTo>
                    <a:pt x="40800" y="63272"/>
                  </a:lnTo>
                  <a:lnTo>
                    <a:pt x="43200" y="65454"/>
                  </a:lnTo>
                  <a:lnTo>
                    <a:pt x="43200" y="67636"/>
                  </a:lnTo>
                  <a:lnTo>
                    <a:pt x="43200" y="67636"/>
                  </a:lnTo>
                  <a:lnTo>
                    <a:pt x="43200" y="74181"/>
                  </a:lnTo>
                  <a:lnTo>
                    <a:pt x="38400" y="80727"/>
                  </a:lnTo>
                  <a:lnTo>
                    <a:pt x="31200" y="85090"/>
                  </a:lnTo>
                  <a:lnTo>
                    <a:pt x="21600" y="89454"/>
                  </a:lnTo>
                  <a:lnTo>
                    <a:pt x="21600" y="89454"/>
                  </a:lnTo>
                  <a:lnTo>
                    <a:pt x="9600" y="93818"/>
                  </a:lnTo>
                  <a:lnTo>
                    <a:pt x="4800" y="98181"/>
                  </a:lnTo>
                  <a:lnTo>
                    <a:pt x="2400" y="102545"/>
                  </a:lnTo>
                  <a:lnTo>
                    <a:pt x="0" y="104727"/>
                  </a:lnTo>
                  <a:lnTo>
                    <a:pt x="0" y="104727"/>
                  </a:lnTo>
                  <a:lnTo>
                    <a:pt x="0" y="120000"/>
                  </a:lnTo>
                  <a:lnTo>
                    <a:pt x="60000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104727"/>
                  </a:lnTo>
                  <a:lnTo>
                    <a:pt x="120000" y="104727"/>
                  </a:lnTo>
                  <a:lnTo>
                    <a:pt x="117600" y="102545"/>
                  </a:lnTo>
                  <a:lnTo>
                    <a:pt x="115200" y="98181"/>
                  </a:lnTo>
                  <a:lnTo>
                    <a:pt x="110400" y="93818"/>
                  </a:lnTo>
                  <a:lnTo>
                    <a:pt x="98400" y="89454"/>
                  </a:lnTo>
                  <a:lnTo>
                    <a:pt x="98400" y="894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362" name="Google Shape;22362;p480"/>
          <p:cNvGrpSpPr/>
          <p:nvPr/>
        </p:nvGrpSpPr>
        <p:grpSpPr>
          <a:xfrm>
            <a:off x="3570515" y="2354940"/>
            <a:ext cx="863600" cy="863600"/>
            <a:chOff x="8204200" y="2997200"/>
            <a:chExt cx="863600" cy="863600"/>
          </a:xfrm>
          <a:solidFill>
            <a:srgbClr val="006BA6"/>
          </a:solidFill>
        </p:grpSpPr>
        <p:sp>
          <p:nvSpPr>
            <p:cNvPr id="22363" name="Google Shape;22363;p480"/>
            <p:cNvSpPr/>
            <p:nvPr/>
          </p:nvSpPr>
          <p:spPr>
            <a:xfrm>
              <a:off x="820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64" name="Google Shape;22364;p480"/>
            <p:cNvSpPr/>
            <p:nvPr/>
          </p:nvSpPr>
          <p:spPr>
            <a:xfrm>
              <a:off x="8397875" y="3295650"/>
              <a:ext cx="476250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800" y="0"/>
                  </a:moveTo>
                  <a:lnTo>
                    <a:pt x="112800" y="0"/>
                  </a:lnTo>
                  <a:lnTo>
                    <a:pt x="112800" y="0"/>
                  </a:lnTo>
                  <a:lnTo>
                    <a:pt x="116000" y="1188"/>
                  </a:lnTo>
                  <a:lnTo>
                    <a:pt x="117600" y="2376"/>
                  </a:lnTo>
                  <a:lnTo>
                    <a:pt x="119200" y="5940"/>
                  </a:lnTo>
                  <a:lnTo>
                    <a:pt x="120000" y="9504"/>
                  </a:lnTo>
                  <a:lnTo>
                    <a:pt x="120000" y="110495"/>
                  </a:lnTo>
                  <a:lnTo>
                    <a:pt x="120000" y="110495"/>
                  </a:lnTo>
                  <a:lnTo>
                    <a:pt x="119200" y="114059"/>
                  </a:lnTo>
                  <a:lnTo>
                    <a:pt x="117600" y="117623"/>
                  </a:lnTo>
                  <a:lnTo>
                    <a:pt x="116000" y="120000"/>
                  </a:lnTo>
                  <a:lnTo>
                    <a:pt x="112800" y="120000"/>
                  </a:lnTo>
                  <a:lnTo>
                    <a:pt x="7200" y="120000"/>
                  </a:lnTo>
                  <a:lnTo>
                    <a:pt x="7200" y="120000"/>
                  </a:lnTo>
                  <a:lnTo>
                    <a:pt x="4000" y="120000"/>
                  </a:lnTo>
                  <a:lnTo>
                    <a:pt x="2400" y="117623"/>
                  </a:lnTo>
                  <a:lnTo>
                    <a:pt x="800" y="114059"/>
                  </a:lnTo>
                  <a:lnTo>
                    <a:pt x="0" y="110495"/>
                  </a:lnTo>
                  <a:lnTo>
                    <a:pt x="0" y="9504"/>
                  </a:lnTo>
                  <a:lnTo>
                    <a:pt x="0" y="9504"/>
                  </a:lnTo>
                  <a:lnTo>
                    <a:pt x="800" y="5940"/>
                  </a:lnTo>
                  <a:lnTo>
                    <a:pt x="2400" y="2376"/>
                  </a:lnTo>
                  <a:lnTo>
                    <a:pt x="4000" y="1188"/>
                  </a:lnTo>
                  <a:lnTo>
                    <a:pt x="7200" y="0"/>
                  </a:lnTo>
                  <a:lnTo>
                    <a:pt x="112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65" name="Google Shape;22365;p480"/>
            <p:cNvSpPr/>
            <p:nvPr/>
          </p:nvSpPr>
          <p:spPr>
            <a:xfrm>
              <a:off x="8442325" y="3219450"/>
              <a:ext cx="193675" cy="396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2080"/>
                  </a:moveTo>
                  <a:lnTo>
                    <a:pt x="120000" y="22080"/>
                  </a:lnTo>
                  <a:lnTo>
                    <a:pt x="112131" y="19200"/>
                  </a:lnTo>
                  <a:lnTo>
                    <a:pt x="102295" y="15360"/>
                  </a:lnTo>
                  <a:lnTo>
                    <a:pt x="90491" y="11520"/>
                  </a:lnTo>
                  <a:lnTo>
                    <a:pt x="72786" y="6720"/>
                  </a:lnTo>
                  <a:lnTo>
                    <a:pt x="53114" y="3840"/>
                  </a:lnTo>
                  <a:lnTo>
                    <a:pt x="27540" y="960"/>
                  </a:lnTo>
                  <a:lnTo>
                    <a:pt x="0" y="0"/>
                  </a:lnTo>
                  <a:lnTo>
                    <a:pt x="0" y="97920"/>
                  </a:lnTo>
                  <a:lnTo>
                    <a:pt x="0" y="97920"/>
                  </a:lnTo>
                  <a:lnTo>
                    <a:pt x="27540" y="98880"/>
                  </a:lnTo>
                  <a:lnTo>
                    <a:pt x="53114" y="101760"/>
                  </a:lnTo>
                  <a:lnTo>
                    <a:pt x="72786" y="105600"/>
                  </a:lnTo>
                  <a:lnTo>
                    <a:pt x="90491" y="109440"/>
                  </a:lnTo>
                  <a:lnTo>
                    <a:pt x="102295" y="113280"/>
                  </a:lnTo>
                  <a:lnTo>
                    <a:pt x="112131" y="11712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66" name="Google Shape;22366;p480"/>
            <p:cNvSpPr/>
            <p:nvPr/>
          </p:nvSpPr>
          <p:spPr>
            <a:xfrm>
              <a:off x="8636000" y="3219450"/>
              <a:ext cx="193675" cy="396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22080"/>
                  </a:moveTo>
                  <a:lnTo>
                    <a:pt x="0" y="22080"/>
                  </a:lnTo>
                  <a:lnTo>
                    <a:pt x="7868" y="19200"/>
                  </a:lnTo>
                  <a:lnTo>
                    <a:pt x="17704" y="15360"/>
                  </a:lnTo>
                  <a:lnTo>
                    <a:pt x="29508" y="11520"/>
                  </a:lnTo>
                  <a:lnTo>
                    <a:pt x="47213" y="6720"/>
                  </a:lnTo>
                  <a:lnTo>
                    <a:pt x="66885" y="3840"/>
                  </a:lnTo>
                  <a:lnTo>
                    <a:pt x="92459" y="960"/>
                  </a:lnTo>
                  <a:lnTo>
                    <a:pt x="120000" y="0"/>
                  </a:lnTo>
                  <a:lnTo>
                    <a:pt x="120000" y="97920"/>
                  </a:lnTo>
                  <a:lnTo>
                    <a:pt x="120000" y="97920"/>
                  </a:lnTo>
                  <a:lnTo>
                    <a:pt x="92459" y="98880"/>
                  </a:lnTo>
                  <a:lnTo>
                    <a:pt x="66885" y="101760"/>
                  </a:lnTo>
                  <a:lnTo>
                    <a:pt x="47213" y="105600"/>
                  </a:lnTo>
                  <a:lnTo>
                    <a:pt x="29508" y="109440"/>
                  </a:lnTo>
                  <a:lnTo>
                    <a:pt x="17704" y="113280"/>
                  </a:lnTo>
                  <a:lnTo>
                    <a:pt x="7868" y="11712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67" name="Google Shape;22367;p480"/>
            <p:cNvCxnSpPr/>
            <p:nvPr/>
          </p:nvCxnSpPr>
          <p:spPr>
            <a:xfrm>
              <a:off x="8636000" y="3292475"/>
              <a:ext cx="0" cy="3143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368" name="Google Shape;22368;p480"/>
            <p:cNvSpPr/>
            <p:nvPr/>
          </p:nvSpPr>
          <p:spPr>
            <a:xfrm>
              <a:off x="8616950" y="3616325"/>
              <a:ext cx="38100" cy="22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8571"/>
                  </a:moveTo>
                  <a:lnTo>
                    <a:pt x="120000" y="68571"/>
                  </a:lnTo>
                  <a:lnTo>
                    <a:pt x="120000" y="85714"/>
                  </a:lnTo>
                  <a:lnTo>
                    <a:pt x="110000" y="102857"/>
                  </a:lnTo>
                  <a:lnTo>
                    <a:pt x="80000" y="119999"/>
                  </a:lnTo>
                  <a:lnTo>
                    <a:pt x="40000" y="119999"/>
                  </a:lnTo>
                  <a:lnTo>
                    <a:pt x="40000" y="119999"/>
                  </a:lnTo>
                  <a:lnTo>
                    <a:pt x="10000" y="102857"/>
                  </a:lnTo>
                  <a:lnTo>
                    <a:pt x="0" y="85714"/>
                  </a:lnTo>
                  <a:lnTo>
                    <a:pt x="0" y="68571"/>
                  </a:lnTo>
                  <a:lnTo>
                    <a:pt x="0" y="68571"/>
                  </a:lnTo>
                  <a:lnTo>
                    <a:pt x="0" y="34285"/>
                  </a:lnTo>
                  <a:lnTo>
                    <a:pt x="10000" y="17142"/>
                  </a:lnTo>
                  <a:lnTo>
                    <a:pt x="40000" y="0"/>
                  </a:lnTo>
                  <a:lnTo>
                    <a:pt x="80000" y="0"/>
                  </a:lnTo>
                  <a:lnTo>
                    <a:pt x="80000" y="0"/>
                  </a:lnTo>
                  <a:lnTo>
                    <a:pt x="110000" y="17142"/>
                  </a:lnTo>
                  <a:lnTo>
                    <a:pt x="120000" y="34285"/>
                  </a:lnTo>
                  <a:lnTo>
                    <a:pt x="120000" y="68571"/>
                  </a:lnTo>
                  <a:lnTo>
                    <a:pt x="120000" y="6857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369" name="Google Shape;22369;p480"/>
          <p:cNvGrpSpPr/>
          <p:nvPr/>
        </p:nvGrpSpPr>
        <p:grpSpPr>
          <a:xfrm>
            <a:off x="4901067" y="2393492"/>
            <a:ext cx="863600" cy="863600"/>
            <a:chOff x="3124200" y="4267200"/>
            <a:chExt cx="863600" cy="863600"/>
          </a:xfrm>
          <a:solidFill>
            <a:srgbClr val="006BA6"/>
          </a:solidFill>
        </p:grpSpPr>
        <p:sp>
          <p:nvSpPr>
            <p:cNvPr id="22370" name="Google Shape;22370;p480"/>
            <p:cNvSpPr/>
            <p:nvPr/>
          </p:nvSpPr>
          <p:spPr>
            <a:xfrm>
              <a:off x="312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71" name="Google Shape;22371;p480"/>
            <p:cNvSpPr/>
            <p:nvPr/>
          </p:nvSpPr>
          <p:spPr>
            <a:xfrm>
              <a:off x="3317875" y="4565650"/>
              <a:ext cx="476250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800" y="0"/>
                  </a:moveTo>
                  <a:lnTo>
                    <a:pt x="112800" y="0"/>
                  </a:lnTo>
                  <a:lnTo>
                    <a:pt x="112800" y="0"/>
                  </a:lnTo>
                  <a:lnTo>
                    <a:pt x="116000" y="1188"/>
                  </a:lnTo>
                  <a:lnTo>
                    <a:pt x="117600" y="2376"/>
                  </a:lnTo>
                  <a:lnTo>
                    <a:pt x="119200" y="5940"/>
                  </a:lnTo>
                  <a:lnTo>
                    <a:pt x="120000" y="9504"/>
                  </a:lnTo>
                  <a:lnTo>
                    <a:pt x="120000" y="110495"/>
                  </a:lnTo>
                  <a:lnTo>
                    <a:pt x="120000" y="110495"/>
                  </a:lnTo>
                  <a:lnTo>
                    <a:pt x="119200" y="114059"/>
                  </a:lnTo>
                  <a:lnTo>
                    <a:pt x="117600" y="117623"/>
                  </a:lnTo>
                  <a:lnTo>
                    <a:pt x="116000" y="120000"/>
                  </a:lnTo>
                  <a:lnTo>
                    <a:pt x="112800" y="120000"/>
                  </a:lnTo>
                  <a:lnTo>
                    <a:pt x="7200" y="120000"/>
                  </a:lnTo>
                  <a:lnTo>
                    <a:pt x="7200" y="120000"/>
                  </a:lnTo>
                  <a:lnTo>
                    <a:pt x="4000" y="120000"/>
                  </a:lnTo>
                  <a:lnTo>
                    <a:pt x="2400" y="117623"/>
                  </a:lnTo>
                  <a:lnTo>
                    <a:pt x="800" y="114059"/>
                  </a:lnTo>
                  <a:lnTo>
                    <a:pt x="0" y="110495"/>
                  </a:lnTo>
                  <a:lnTo>
                    <a:pt x="0" y="9504"/>
                  </a:lnTo>
                  <a:lnTo>
                    <a:pt x="0" y="9504"/>
                  </a:lnTo>
                  <a:lnTo>
                    <a:pt x="800" y="5940"/>
                  </a:lnTo>
                  <a:lnTo>
                    <a:pt x="2400" y="2376"/>
                  </a:lnTo>
                  <a:lnTo>
                    <a:pt x="4000" y="1188"/>
                  </a:lnTo>
                  <a:lnTo>
                    <a:pt x="7200" y="0"/>
                  </a:lnTo>
                  <a:lnTo>
                    <a:pt x="112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72" name="Google Shape;22372;p480"/>
            <p:cNvSpPr/>
            <p:nvPr/>
          </p:nvSpPr>
          <p:spPr>
            <a:xfrm>
              <a:off x="3362325" y="4489450"/>
              <a:ext cx="193675" cy="396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2080"/>
                  </a:moveTo>
                  <a:lnTo>
                    <a:pt x="120000" y="22080"/>
                  </a:lnTo>
                  <a:lnTo>
                    <a:pt x="112131" y="19200"/>
                  </a:lnTo>
                  <a:lnTo>
                    <a:pt x="102295" y="15360"/>
                  </a:lnTo>
                  <a:lnTo>
                    <a:pt x="90491" y="11520"/>
                  </a:lnTo>
                  <a:lnTo>
                    <a:pt x="72786" y="6720"/>
                  </a:lnTo>
                  <a:lnTo>
                    <a:pt x="53114" y="3840"/>
                  </a:lnTo>
                  <a:lnTo>
                    <a:pt x="27540" y="960"/>
                  </a:lnTo>
                  <a:lnTo>
                    <a:pt x="0" y="0"/>
                  </a:lnTo>
                  <a:lnTo>
                    <a:pt x="0" y="97920"/>
                  </a:lnTo>
                  <a:lnTo>
                    <a:pt x="0" y="97920"/>
                  </a:lnTo>
                  <a:lnTo>
                    <a:pt x="27540" y="98880"/>
                  </a:lnTo>
                  <a:lnTo>
                    <a:pt x="53114" y="101760"/>
                  </a:lnTo>
                  <a:lnTo>
                    <a:pt x="72786" y="105600"/>
                  </a:lnTo>
                  <a:lnTo>
                    <a:pt x="90491" y="109440"/>
                  </a:lnTo>
                  <a:lnTo>
                    <a:pt x="102295" y="113280"/>
                  </a:lnTo>
                  <a:lnTo>
                    <a:pt x="112131" y="11712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73" name="Google Shape;22373;p480"/>
            <p:cNvSpPr/>
            <p:nvPr/>
          </p:nvSpPr>
          <p:spPr>
            <a:xfrm>
              <a:off x="3556000" y="4489450"/>
              <a:ext cx="193675" cy="396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22080"/>
                  </a:moveTo>
                  <a:lnTo>
                    <a:pt x="0" y="22080"/>
                  </a:lnTo>
                  <a:lnTo>
                    <a:pt x="7868" y="19200"/>
                  </a:lnTo>
                  <a:lnTo>
                    <a:pt x="17704" y="15360"/>
                  </a:lnTo>
                  <a:lnTo>
                    <a:pt x="29508" y="11520"/>
                  </a:lnTo>
                  <a:lnTo>
                    <a:pt x="47213" y="6720"/>
                  </a:lnTo>
                  <a:lnTo>
                    <a:pt x="66885" y="3840"/>
                  </a:lnTo>
                  <a:lnTo>
                    <a:pt x="92459" y="960"/>
                  </a:lnTo>
                  <a:lnTo>
                    <a:pt x="120000" y="0"/>
                  </a:lnTo>
                  <a:lnTo>
                    <a:pt x="120000" y="97920"/>
                  </a:lnTo>
                  <a:lnTo>
                    <a:pt x="120000" y="97920"/>
                  </a:lnTo>
                  <a:lnTo>
                    <a:pt x="92459" y="98880"/>
                  </a:lnTo>
                  <a:lnTo>
                    <a:pt x="66885" y="101760"/>
                  </a:lnTo>
                  <a:lnTo>
                    <a:pt x="47213" y="105600"/>
                  </a:lnTo>
                  <a:lnTo>
                    <a:pt x="29508" y="109440"/>
                  </a:lnTo>
                  <a:lnTo>
                    <a:pt x="17704" y="113280"/>
                  </a:lnTo>
                  <a:lnTo>
                    <a:pt x="7868" y="11712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74" name="Google Shape;22374;p480"/>
            <p:cNvSpPr/>
            <p:nvPr/>
          </p:nvSpPr>
          <p:spPr>
            <a:xfrm>
              <a:off x="3600450" y="4575175"/>
              <a:ext cx="10160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2500" y="87272"/>
                  </a:lnTo>
                  <a:lnTo>
                    <a:pt x="52500" y="43636"/>
                  </a:lnTo>
                  <a:lnTo>
                    <a:pt x="82500" y="21818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75" name="Google Shape;22375;p480"/>
            <p:cNvSpPr/>
            <p:nvPr/>
          </p:nvSpPr>
          <p:spPr>
            <a:xfrm>
              <a:off x="3600450" y="4657725"/>
              <a:ext cx="10160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2500" y="87272"/>
                  </a:lnTo>
                  <a:lnTo>
                    <a:pt x="52500" y="43636"/>
                  </a:lnTo>
                  <a:lnTo>
                    <a:pt x="82500" y="21818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76" name="Google Shape;22376;p480"/>
            <p:cNvSpPr/>
            <p:nvPr/>
          </p:nvSpPr>
          <p:spPr>
            <a:xfrm>
              <a:off x="3600450" y="4740275"/>
              <a:ext cx="10160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2500" y="87272"/>
                  </a:lnTo>
                  <a:lnTo>
                    <a:pt x="52500" y="54545"/>
                  </a:lnTo>
                  <a:lnTo>
                    <a:pt x="82500" y="21818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77" name="Google Shape;22377;p480"/>
            <p:cNvSpPr/>
            <p:nvPr/>
          </p:nvSpPr>
          <p:spPr>
            <a:xfrm>
              <a:off x="3409950" y="4575175"/>
              <a:ext cx="10160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97500" y="87272"/>
                  </a:lnTo>
                  <a:lnTo>
                    <a:pt x="67500" y="43636"/>
                  </a:lnTo>
                  <a:lnTo>
                    <a:pt x="37500" y="21818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78" name="Google Shape;22378;p480"/>
            <p:cNvSpPr/>
            <p:nvPr/>
          </p:nvSpPr>
          <p:spPr>
            <a:xfrm>
              <a:off x="3409950" y="4657725"/>
              <a:ext cx="10160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97500" y="87272"/>
                  </a:lnTo>
                  <a:lnTo>
                    <a:pt x="67500" y="43636"/>
                  </a:lnTo>
                  <a:lnTo>
                    <a:pt x="37500" y="21818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79" name="Google Shape;22379;p480"/>
            <p:cNvSpPr/>
            <p:nvPr/>
          </p:nvSpPr>
          <p:spPr>
            <a:xfrm>
              <a:off x="3409950" y="4740275"/>
              <a:ext cx="10160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97500" y="87272"/>
                  </a:lnTo>
                  <a:lnTo>
                    <a:pt x="67500" y="54545"/>
                  </a:lnTo>
                  <a:lnTo>
                    <a:pt x="37500" y="21818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80" name="Google Shape;22380;p480"/>
            <p:cNvCxnSpPr/>
            <p:nvPr/>
          </p:nvCxnSpPr>
          <p:spPr>
            <a:xfrm>
              <a:off x="3556000" y="4562475"/>
              <a:ext cx="0" cy="3143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381" name="Google Shape;22381;p480"/>
            <p:cNvSpPr/>
            <p:nvPr/>
          </p:nvSpPr>
          <p:spPr>
            <a:xfrm>
              <a:off x="3536950" y="4886325"/>
              <a:ext cx="38100" cy="22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8571"/>
                  </a:moveTo>
                  <a:lnTo>
                    <a:pt x="120000" y="68571"/>
                  </a:lnTo>
                  <a:lnTo>
                    <a:pt x="120000" y="85714"/>
                  </a:lnTo>
                  <a:lnTo>
                    <a:pt x="110000" y="102857"/>
                  </a:lnTo>
                  <a:lnTo>
                    <a:pt x="80000" y="119999"/>
                  </a:lnTo>
                  <a:lnTo>
                    <a:pt x="40000" y="119999"/>
                  </a:lnTo>
                  <a:lnTo>
                    <a:pt x="40000" y="119999"/>
                  </a:lnTo>
                  <a:lnTo>
                    <a:pt x="10000" y="102857"/>
                  </a:lnTo>
                  <a:lnTo>
                    <a:pt x="0" y="85714"/>
                  </a:lnTo>
                  <a:lnTo>
                    <a:pt x="0" y="68571"/>
                  </a:lnTo>
                  <a:lnTo>
                    <a:pt x="0" y="68571"/>
                  </a:lnTo>
                  <a:lnTo>
                    <a:pt x="0" y="34285"/>
                  </a:lnTo>
                  <a:lnTo>
                    <a:pt x="10000" y="17142"/>
                  </a:lnTo>
                  <a:lnTo>
                    <a:pt x="40000" y="0"/>
                  </a:lnTo>
                  <a:lnTo>
                    <a:pt x="80000" y="0"/>
                  </a:lnTo>
                  <a:lnTo>
                    <a:pt x="80000" y="0"/>
                  </a:lnTo>
                  <a:lnTo>
                    <a:pt x="110000" y="17142"/>
                  </a:lnTo>
                  <a:lnTo>
                    <a:pt x="120000" y="34285"/>
                  </a:lnTo>
                  <a:lnTo>
                    <a:pt x="120000" y="68571"/>
                  </a:lnTo>
                  <a:lnTo>
                    <a:pt x="120000" y="6857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382" name="Google Shape;22382;p480"/>
          <p:cNvGrpSpPr/>
          <p:nvPr/>
        </p:nvGrpSpPr>
        <p:grpSpPr>
          <a:xfrm>
            <a:off x="6153150" y="2381927"/>
            <a:ext cx="863600" cy="863600"/>
            <a:chOff x="8204200" y="4267200"/>
            <a:chExt cx="863600" cy="863600"/>
          </a:xfrm>
          <a:solidFill>
            <a:srgbClr val="006BA6"/>
          </a:solidFill>
        </p:grpSpPr>
        <p:sp>
          <p:nvSpPr>
            <p:cNvPr id="22383" name="Google Shape;22383;p480"/>
            <p:cNvSpPr/>
            <p:nvPr/>
          </p:nvSpPr>
          <p:spPr>
            <a:xfrm>
              <a:off x="820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84" name="Google Shape;22384;p480"/>
            <p:cNvSpPr/>
            <p:nvPr/>
          </p:nvSpPr>
          <p:spPr>
            <a:xfrm>
              <a:off x="8477250" y="4565650"/>
              <a:ext cx="317500" cy="3524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85" name="Google Shape;22385;p480"/>
            <p:cNvSpPr/>
            <p:nvPr/>
          </p:nvSpPr>
          <p:spPr>
            <a:xfrm>
              <a:off x="8477250" y="4479925"/>
              <a:ext cx="254000" cy="85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120000" y="6666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86" name="Google Shape;22386;p480"/>
            <p:cNvSpPr/>
            <p:nvPr/>
          </p:nvSpPr>
          <p:spPr>
            <a:xfrm>
              <a:off x="8661400" y="4565650"/>
              <a:ext cx="8255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60000" y="88235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387" name="Google Shape;22387;p480"/>
          <p:cNvGrpSpPr/>
          <p:nvPr/>
        </p:nvGrpSpPr>
        <p:grpSpPr>
          <a:xfrm>
            <a:off x="7429500" y="2381927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2388" name="Google Shape;22388;p480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89" name="Google Shape;22389;p480"/>
            <p:cNvSpPr/>
            <p:nvPr/>
          </p:nvSpPr>
          <p:spPr>
            <a:xfrm>
              <a:off x="7204075" y="5807075"/>
              <a:ext cx="32385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88" y="76470"/>
                  </a:moveTo>
                  <a:lnTo>
                    <a:pt x="84705" y="2352"/>
                  </a:lnTo>
                  <a:lnTo>
                    <a:pt x="84705" y="2352"/>
                  </a:lnTo>
                  <a:lnTo>
                    <a:pt x="88235" y="1176"/>
                  </a:lnTo>
                  <a:lnTo>
                    <a:pt x="90588" y="0"/>
                  </a:lnTo>
                  <a:lnTo>
                    <a:pt x="92941" y="1176"/>
                  </a:lnTo>
                  <a:lnTo>
                    <a:pt x="95294" y="2352"/>
                  </a:lnTo>
                  <a:lnTo>
                    <a:pt x="117647" y="24705"/>
                  </a:lnTo>
                  <a:lnTo>
                    <a:pt x="117647" y="24705"/>
                  </a:lnTo>
                  <a:lnTo>
                    <a:pt x="118823" y="27058"/>
                  </a:lnTo>
                  <a:lnTo>
                    <a:pt x="120000" y="29411"/>
                  </a:lnTo>
                  <a:lnTo>
                    <a:pt x="118823" y="32941"/>
                  </a:lnTo>
                  <a:lnTo>
                    <a:pt x="117647" y="35294"/>
                  </a:lnTo>
                  <a:lnTo>
                    <a:pt x="43529" y="109411"/>
                  </a:lnTo>
                  <a:lnTo>
                    <a:pt x="43529" y="109411"/>
                  </a:lnTo>
                  <a:lnTo>
                    <a:pt x="35294" y="111764"/>
                  </a:lnTo>
                  <a:lnTo>
                    <a:pt x="21176" y="115294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4705" y="98823"/>
                  </a:lnTo>
                  <a:lnTo>
                    <a:pt x="8235" y="84705"/>
                  </a:lnTo>
                  <a:lnTo>
                    <a:pt x="10588" y="76470"/>
                  </a:lnTo>
                  <a:lnTo>
                    <a:pt x="10588" y="7647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90" name="Google Shape;22390;p480"/>
            <p:cNvCxnSpPr/>
            <p:nvPr/>
          </p:nvCxnSpPr>
          <p:spPr>
            <a:xfrm>
              <a:off x="7232650" y="6013450"/>
              <a:ext cx="88900" cy="889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391" name="Google Shape;22391;p480"/>
          <p:cNvGrpSpPr/>
          <p:nvPr/>
        </p:nvGrpSpPr>
        <p:grpSpPr>
          <a:xfrm>
            <a:off x="8705850" y="2352217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2392" name="Google Shape;22392;p480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93" name="Google Shape;22393;p480"/>
            <p:cNvSpPr/>
            <p:nvPr/>
          </p:nvSpPr>
          <p:spPr>
            <a:xfrm>
              <a:off x="8432800" y="576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113437"/>
                  </a:lnTo>
                  <a:lnTo>
                    <a:pt x="120000" y="113437"/>
                  </a:lnTo>
                  <a:lnTo>
                    <a:pt x="119062" y="116250"/>
                  </a:lnTo>
                  <a:lnTo>
                    <a:pt x="118125" y="118125"/>
                  </a:lnTo>
                  <a:lnTo>
                    <a:pt x="116250" y="119062"/>
                  </a:lnTo>
                  <a:lnTo>
                    <a:pt x="113437" y="120000"/>
                  </a:lnTo>
                  <a:lnTo>
                    <a:pt x="6562" y="120000"/>
                  </a:lnTo>
                  <a:lnTo>
                    <a:pt x="6562" y="120000"/>
                  </a:lnTo>
                  <a:lnTo>
                    <a:pt x="3750" y="119062"/>
                  </a:lnTo>
                  <a:lnTo>
                    <a:pt x="1875" y="118125"/>
                  </a:lnTo>
                  <a:lnTo>
                    <a:pt x="937" y="116250"/>
                  </a:lnTo>
                  <a:lnTo>
                    <a:pt x="0" y="113437"/>
                  </a:lnTo>
                  <a:lnTo>
                    <a:pt x="0" y="6562"/>
                  </a:lnTo>
                  <a:lnTo>
                    <a:pt x="0" y="6562"/>
                  </a:lnTo>
                  <a:lnTo>
                    <a:pt x="937" y="3750"/>
                  </a:lnTo>
                  <a:lnTo>
                    <a:pt x="1875" y="1875"/>
                  </a:lnTo>
                  <a:lnTo>
                    <a:pt x="3750" y="937"/>
                  </a:lnTo>
                  <a:lnTo>
                    <a:pt x="6562" y="0"/>
                  </a:lnTo>
                  <a:lnTo>
                    <a:pt x="6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94" name="Google Shape;22394;p480"/>
            <p:cNvSpPr/>
            <p:nvPr/>
          </p:nvSpPr>
          <p:spPr>
            <a:xfrm>
              <a:off x="8515350" y="5768975"/>
              <a:ext cx="320675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93" y="77227"/>
                  </a:moveTo>
                  <a:lnTo>
                    <a:pt x="85544" y="2376"/>
                  </a:lnTo>
                  <a:lnTo>
                    <a:pt x="85544" y="2376"/>
                  </a:lnTo>
                  <a:lnTo>
                    <a:pt x="87920" y="0"/>
                  </a:lnTo>
                  <a:lnTo>
                    <a:pt x="91485" y="0"/>
                  </a:lnTo>
                  <a:lnTo>
                    <a:pt x="93861" y="0"/>
                  </a:lnTo>
                  <a:lnTo>
                    <a:pt x="96237" y="2376"/>
                  </a:lnTo>
                  <a:lnTo>
                    <a:pt x="117623" y="23762"/>
                  </a:lnTo>
                  <a:lnTo>
                    <a:pt x="117623" y="23762"/>
                  </a:lnTo>
                  <a:lnTo>
                    <a:pt x="120000" y="26138"/>
                  </a:lnTo>
                  <a:lnTo>
                    <a:pt x="120000" y="28514"/>
                  </a:lnTo>
                  <a:lnTo>
                    <a:pt x="120000" y="32079"/>
                  </a:lnTo>
                  <a:lnTo>
                    <a:pt x="117623" y="34455"/>
                  </a:lnTo>
                  <a:lnTo>
                    <a:pt x="42772" y="109306"/>
                  </a:lnTo>
                  <a:lnTo>
                    <a:pt x="42772" y="109306"/>
                  </a:lnTo>
                  <a:lnTo>
                    <a:pt x="35643" y="112871"/>
                  </a:lnTo>
                  <a:lnTo>
                    <a:pt x="20198" y="115247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4752" y="99801"/>
                  </a:lnTo>
                  <a:lnTo>
                    <a:pt x="7128" y="84356"/>
                  </a:lnTo>
                  <a:lnTo>
                    <a:pt x="10693" y="77227"/>
                  </a:lnTo>
                  <a:lnTo>
                    <a:pt x="10693" y="7722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395" name="Google Shape;22395;p480"/>
            <p:cNvCxnSpPr/>
            <p:nvPr/>
          </p:nvCxnSpPr>
          <p:spPr>
            <a:xfrm>
              <a:off x="8543925" y="5975350"/>
              <a:ext cx="85725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396" name="Google Shape;22396;p480"/>
          <p:cNvGrpSpPr/>
          <p:nvPr/>
        </p:nvGrpSpPr>
        <p:grpSpPr>
          <a:xfrm>
            <a:off x="3604987" y="3621311"/>
            <a:ext cx="863600" cy="863600"/>
            <a:chOff x="5664200" y="457200"/>
            <a:chExt cx="863600" cy="863600"/>
          </a:xfrm>
          <a:solidFill>
            <a:srgbClr val="006BA6"/>
          </a:solidFill>
        </p:grpSpPr>
        <p:sp>
          <p:nvSpPr>
            <p:cNvPr id="22397" name="Google Shape;22397;p480"/>
            <p:cNvSpPr/>
            <p:nvPr/>
          </p:nvSpPr>
          <p:spPr>
            <a:xfrm>
              <a:off x="566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98" name="Google Shape;22398;p480"/>
            <p:cNvSpPr/>
            <p:nvPr/>
          </p:nvSpPr>
          <p:spPr>
            <a:xfrm>
              <a:off x="5918200" y="746125"/>
              <a:ext cx="355600" cy="257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571" y="120000"/>
                  </a:moveTo>
                  <a:lnTo>
                    <a:pt x="0" y="51851"/>
                  </a:lnTo>
                  <a:lnTo>
                    <a:pt x="119999" y="0"/>
                  </a:lnTo>
                  <a:lnTo>
                    <a:pt x="119999" y="0"/>
                  </a:lnTo>
                  <a:lnTo>
                    <a:pt x="83571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399" name="Google Shape;22399;p480"/>
            <p:cNvSpPr/>
            <p:nvPr/>
          </p:nvSpPr>
          <p:spPr>
            <a:xfrm>
              <a:off x="6042025" y="746125"/>
              <a:ext cx="231775" cy="285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lnTo>
                    <a:pt x="0" y="77333"/>
                  </a:lnTo>
                  <a:lnTo>
                    <a:pt x="0" y="120000"/>
                  </a:lnTo>
                  <a:lnTo>
                    <a:pt x="27945" y="9066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400" name="Google Shape;22400;p480"/>
          <p:cNvGrpSpPr/>
          <p:nvPr/>
        </p:nvGrpSpPr>
        <p:grpSpPr>
          <a:xfrm>
            <a:off x="2334987" y="3621311"/>
            <a:ext cx="863600" cy="863600"/>
            <a:chOff x="4394200" y="457200"/>
            <a:chExt cx="863600" cy="863600"/>
          </a:xfrm>
          <a:solidFill>
            <a:srgbClr val="006BA6"/>
          </a:solidFill>
        </p:grpSpPr>
        <p:sp>
          <p:nvSpPr>
            <p:cNvPr id="22401" name="Google Shape;22401;p480"/>
            <p:cNvSpPr/>
            <p:nvPr/>
          </p:nvSpPr>
          <p:spPr>
            <a:xfrm>
              <a:off x="439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2402" name="Google Shape;22402;p480"/>
            <p:cNvGrpSpPr/>
            <p:nvPr/>
          </p:nvGrpSpPr>
          <p:grpSpPr>
            <a:xfrm>
              <a:off x="4641850" y="685800"/>
              <a:ext cx="368300" cy="406400"/>
              <a:chOff x="4641850" y="685800"/>
              <a:chExt cx="368300" cy="406400"/>
            </a:xfrm>
            <a:grpFill/>
          </p:grpSpPr>
          <p:sp>
            <p:nvSpPr>
              <p:cNvPr id="22403" name="Google Shape;22403;p480"/>
              <p:cNvSpPr/>
              <p:nvPr/>
            </p:nvSpPr>
            <p:spPr>
              <a:xfrm>
                <a:off x="4791075" y="685800"/>
                <a:ext cx="14605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lnTo>
                      <a:pt x="60000" y="120000"/>
                    </a:lnTo>
                    <a:lnTo>
                      <a:pt x="60000" y="116250"/>
                    </a:lnTo>
                    <a:lnTo>
                      <a:pt x="57391" y="111562"/>
                    </a:lnTo>
                    <a:lnTo>
                      <a:pt x="60000" y="106875"/>
                    </a:lnTo>
                    <a:lnTo>
                      <a:pt x="65217" y="101250"/>
                    </a:lnTo>
                    <a:lnTo>
                      <a:pt x="75652" y="94687"/>
                    </a:lnTo>
                    <a:lnTo>
                      <a:pt x="93913" y="89062"/>
                    </a:lnTo>
                    <a:lnTo>
                      <a:pt x="106956" y="86250"/>
                    </a:lnTo>
                    <a:lnTo>
                      <a:pt x="120000" y="83437"/>
                    </a:lnTo>
                    <a:lnTo>
                      <a:pt x="120000" y="83437"/>
                    </a:lnTo>
                    <a:lnTo>
                      <a:pt x="101739" y="75937"/>
                    </a:lnTo>
                    <a:lnTo>
                      <a:pt x="80869" y="68437"/>
                    </a:lnTo>
                    <a:lnTo>
                      <a:pt x="60000" y="58125"/>
                    </a:lnTo>
                    <a:lnTo>
                      <a:pt x="36521" y="45000"/>
                    </a:lnTo>
                    <a:lnTo>
                      <a:pt x="18260" y="30937"/>
                    </a:lnTo>
                    <a:lnTo>
                      <a:pt x="10434" y="23437"/>
                    </a:lnTo>
                    <a:lnTo>
                      <a:pt x="5217" y="15937"/>
                    </a:lnTo>
                    <a:lnTo>
                      <a:pt x="0" y="8437"/>
                    </a:lnTo>
                    <a:lnTo>
                      <a:pt x="0" y="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2404" name="Google Shape;22404;p480"/>
              <p:cNvSpPr/>
              <p:nvPr/>
            </p:nvSpPr>
            <p:spPr>
              <a:xfrm>
                <a:off x="4641850" y="685800"/>
                <a:ext cx="149225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58723" y="120000"/>
                    </a:moveTo>
                    <a:lnTo>
                      <a:pt x="58723" y="120000"/>
                    </a:lnTo>
                    <a:lnTo>
                      <a:pt x="61276" y="116250"/>
                    </a:lnTo>
                    <a:lnTo>
                      <a:pt x="61276" y="111562"/>
                    </a:lnTo>
                    <a:lnTo>
                      <a:pt x="58723" y="106875"/>
                    </a:lnTo>
                    <a:lnTo>
                      <a:pt x="53617" y="101250"/>
                    </a:lnTo>
                    <a:lnTo>
                      <a:pt x="43404" y="94687"/>
                    </a:lnTo>
                    <a:lnTo>
                      <a:pt x="25531" y="89062"/>
                    </a:lnTo>
                    <a:lnTo>
                      <a:pt x="15319" y="86250"/>
                    </a:lnTo>
                    <a:lnTo>
                      <a:pt x="0" y="83437"/>
                    </a:lnTo>
                    <a:lnTo>
                      <a:pt x="0" y="83437"/>
                    </a:lnTo>
                    <a:lnTo>
                      <a:pt x="17872" y="75937"/>
                    </a:lnTo>
                    <a:lnTo>
                      <a:pt x="38297" y="68437"/>
                    </a:lnTo>
                    <a:lnTo>
                      <a:pt x="58723" y="58125"/>
                    </a:lnTo>
                    <a:lnTo>
                      <a:pt x="81702" y="45000"/>
                    </a:lnTo>
                    <a:lnTo>
                      <a:pt x="99574" y="30937"/>
                    </a:lnTo>
                    <a:lnTo>
                      <a:pt x="107234" y="23437"/>
                    </a:lnTo>
                    <a:lnTo>
                      <a:pt x="114893" y="15937"/>
                    </a:lnTo>
                    <a:lnTo>
                      <a:pt x="117446" y="8437"/>
                    </a:lnTo>
                    <a:lnTo>
                      <a:pt x="120000" y="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22405" name="Google Shape;22405;p480"/>
              <p:cNvCxnSpPr/>
              <p:nvPr/>
            </p:nvCxnSpPr>
            <p:spPr>
              <a:xfrm>
                <a:off x="4791075" y="685800"/>
                <a:ext cx="0" cy="23495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2406" name="Google Shape;22406;p480"/>
              <p:cNvSpPr/>
              <p:nvPr/>
            </p:nvSpPr>
            <p:spPr>
              <a:xfrm>
                <a:off x="4768850" y="920750"/>
                <a:ext cx="444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59999"/>
                    </a:moveTo>
                    <a:lnTo>
                      <a:pt x="0" y="59999"/>
                    </a:lnTo>
                    <a:lnTo>
                      <a:pt x="0" y="34285"/>
                    </a:lnTo>
                    <a:lnTo>
                      <a:pt x="17142" y="17142"/>
                    </a:lnTo>
                    <a:lnTo>
                      <a:pt x="34285" y="0"/>
                    </a:lnTo>
                    <a:lnTo>
                      <a:pt x="59999" y="0"/>
                    </a:lnTo>
                    <a:lnTo>
                      <a:pt x="59999" y="0"/>
                    </a:lnTo>
                    <a:lnTo>
                      <a:pt x="77142" y="0"/>
                    </a:lnTo>
                    <a:lnTo>
                      <a:pt x="102857" y="17142"/>
                    </a:lnTo>
                    <a:lnTo>
                      <a:pt x="111428" y="34285"/>
                    </a:lnTo>
                    <a:lnTo>
                      <a:pt x="119999" y="59999"/>
                    </a:lnTo>
                    <a:lnTo>
                      <a:pt x="119999" y="59999"/>
                    </a:lnTo>
                    <a:lnTo>
                      <a:pt x="111428" y="85714"/>
                    </a:lnTo>
                    <a:lnTo>
                      <a:pt x="102857" y="102857"/>
                    </a:lnTo>
                    <a:lnTo>
                      <a:pt x="77142" y="111428"/>
                    </a:lnTo>
                    <a:lnTo>
                      <a:pt x="59999" y="119999"/>
                    </a:lnTo>
                    <a:lnTo>
                      <a:pt x="59999" y="119999"/>
                    </a:lnTo>
                    <a:lnTo>
                      <a:pt x="34285" y="111428"/>
                    </a:lnTo>
                    <a:lnTo>
                      <a:pt x="17142" y="102857"/>
                    </a:lnTo>
                    <a:lnTo>
                      <a:pt x="0" y="85714"/>
                    </a:lnTo>
                    <a:lnTo>
                      <a:pt x="0" y="59999"/>
                    </a:lnTo>
                    <a:lnTo>
                      <a:pt x="0" y="59999"/>
                    </a:lnTo>
                    <a:close/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22407" name="Google Shape;22407;p480"/>
              <p:cNvCxnSpPr/>
              <p:nvPr/>
            </p:nvCxnSpPr>
            <p:spPr>
              <a:xfrm rot="10800000">
                <a:off x="4657725" y="1092200"/>
                <a:ext cx="266700" cy="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408" name="Google Shape;22408;p480"/>
              <p:cNvCxnSpPr/>
              <p:nvPr/>
            </p:nvCxnSpPr>
            <p:spPr>
              <a:xfrm>
                <a:off x="4902200" y="739775"/>
                <a:ext cx="107950" cy="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409" name="Google Shape;22409;p480"/>
          <p:cNvGrpSpPr/>
          <p:nvPr/>
        </p:nvGrpSpPr>
        <p:grpSpPr>
          <a:xfrm>
            <a:off x="4874987" y="3621311"/>
            <a:ext cx="863600" cy="863600"/>
            <a:chOff x="6934200" y="457200"/>
            <a:chExt cx="863600" cy="863600"/>
          </a:xfrm>
          <a:solidFill>
            <a:srgbClr val="006BA6"/>
          </a:solidFill>
        </p:grpSpPr>
        <p:sp>
          <p:nvSpPr>
            <p:cNvPr id="22410" name="Google Shape;22410;p480"/>
            <p:cNvSpPr/>
            <p:nvPr/>
          </p:nvSpPr>
          <p:spPr>
            <a:xfrm>
              <a:off x="693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11" name="Google Shape;22411;p480"/>
            <p:cNvSpPr/>
            <p:nvPr/>
          </p:nvSpPr>
          <p:spPr>
            <a:xfrm>
              <a:off x="7191375" y="685800"/>
              <a:ext cx="34925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412" name="Google Shape;22412;p480"/>
            <p:cNvCxnSpPr/>
            <p:nvPr/>
          </p:nvCxnSpPr>
          <p:spPr>
            <a:xfrm>
              <a:off x="7366000" y="685800"/>
              <a:ext cx="0" cy="406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413" name="Google Shape;22413;p480"/>
          <p:cNvGrpSpPr/>
          <p:nvPr/>
        </p:nvGrpSpPr>
        <p:grpSpPr>
          <a:xfrm>
            <a:off x="6144987" y="3621311"/>
            <a:ext cx="863600" cy="863600"/>
            <a:chOff x="8204200" y="457200"/>
            <a:chExt cx="863600" cy="863600"/>
          </a:xfrm>
          <a:solidFill>
            <a:srgbClr val="006BA6"/>
          </a:solidFill>
        </p:grpSpPr>
        <p:sp>
          <p:nvSpPr>
            <p:cNvPr id="22414" name="Google Shape;22414;p480"/>
            <p:cNvSpPr/>
            <p:nvPr/>
          </p:nvSpPr>
          <p:spPr>
            <a:xfrm>
              <a:off x="820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15" name="Google Shape;22415;p480"/>
            <p:cNvSpPr/>
            <p:nvPr/>
          </p:nvSpPr>
          <p:spPr>
            <a:xfrm>
              <a:off x="8432800" y="768350"/>
              <a:ext cx="406400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9565"/>
                  </a:moveTo>
                  <a:lnTo>
                    <a:pt x="120000" y="109565"/>
                  </a:lnTo>
                  <a:lnTo>
                    <a:pt x="119062" y="113478"/>
                  </a:lnTo>
                  <a:lnTo>
                    <a:pt x="118125" y="117391"/>
                  </a:lnTo>
                  <a:lnTo>
                    <a:pt x="115312" y="120000"/>
                  </a:lnTo>
                  <a:lnTo>
                    <a:pt x="112500" y="120000"/>
                  </a:lnTo>
                  <a:lnTo>
                    <a:pt x="7500" y="120000"/>
                  </a:lnTo>
                  <a:lnTo>
                    <a:pt x="7500" y="120000"/>
                  </a:lnTo>
                  <a:lnTo>
                    <a:pt x="4687" y="120000"/>
                  </a:lnTo>
                  <a:lnTo>
                    <a:pt x="1875" y="117391"/>
                  </a:lnTo>
                  <a:lnTo>
                    <a:pt x="937" y="113478"/>
                  </a:lnTo>
                  <a:lnTo>
                    <a:pt x="0" y="109565"/>
                  </a:lnTo>
                  <a:lnTo>
                    <a:pt x="0" y="10434"/>
                  </a:lnTo>
                  <a:lnTo>
                    <a:pt x="0" y="10434"/>
                  </a:lnTo>
                  <a:lnTo>
                    <a:pt x="937" y="6521"/>
                  </a:lnTo>
                  <a:lnTo>
                    <a:pt x="1875" y="3913"/>
                  </a:lnTo>
                  <a:lnTo>
                    <a:pt x="4687" y="1304"/>
                  </a:lnTo>
                  <a:lnTo>
                    <a:pt x="7500" y="0"/>
                  </a:lnTo>
                  <a:lnTo>
                    <a:pt x="112500" y="0"/>
                  </a:lnTo>
                  <a:lnTo>
                    <a:pt x="112500" y="0"/>
                  </a:lnTo>
                  <a:lnTo>
                    <a:pt x="115312" y="1304"/>
                  </a:lnTo>
                  <a:lnTo>
                    <a:pt x="118125" y="3913"/>
                  </a:lnTo>
                  <a:lnTo>
                    <a:pt x="119062" y="6521"/>
                  </a:lnTo>
                  <a:lnTo>
                    <a:pt x="120000" y="10434"/>
                  </a:lnTo>
                  <a:lnTo>
                    <a:pt x="120000" y="10956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416" name="Google Shape;22416;p480"/>
            <p:cNvCxnSpPr/>
            <p:nvPr/>
          </p:nvCxnSpPr>
          <p:spPr>
            <a:xfrm>
              <a:off x="8496300" y="768350"/>
              <a:ext cx="0" cy="292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17" name="Google Shape;22417;p480"/>
            <p:cNvCxnSpPr/>
            <p:nvPr/>
          </p:nvCxnSpPr>
          <p:spPr>
            <a:xfrm>
              <a:off x="8775700" y="768350"/>
              <a:ext cx="0" cy="292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418" name="Google Shape;22418;p480"/>
            <p:cNvSpPr/>
            <p:nvPr/>
          </p:nvSpPr>
          <p:spPr>
            <a:xfrm>
              <a:off x="8575675" y="717550"/>
              <a:ext cx="123825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0000"/>
                  </a:moveTo>
                  <a:lnTo>
                    <a:pt x="120000" y="90000"/>
                  </a:lnTo>
                  <a:lnTo>
                    <a:pt x="116923" y="105000"/>
                  </a:lnTo>
                  <a:lnTo>
                    <a:pt x="113846" y="112500"/>
                  </a:lnTo>
                  <a:lnTo>
                    <a:pt x="110769" y="120000"/>
                  </a:lnTo>
                  <a:lnTo>
                    <a:pt x="107692" y="120000"/>
                  </a:lnTo>
                  <a:lnTo>
                    <a:pt x="12307" y="120000"/>
                  </a:lnTo>
                  <a:lnTo>
                    <a:pt x="12307" y="120000"/>
                  </a:lnTo>
                  <a:lnTo>
                    <a:pt x="6153" y="120000"/>
                  </a:lnTo>
                  <a:lnTo>
                    <a:pt x="3076" y="112500"/>
                  </a:lnTo>
                  <a:lnTo>
                    <a:pt x="0" y="105000"/>
                  </a:lnTo>
                  <a:lnTo>
                    <a:pt x="0" y="90000"/>
                  </a:lnTo>
                  <a:lnTo>
                    <a:pt x="0" y="30000"/>
                  </a:lnTo>
                  <a:lnTo>
                    <a:pt x="0" y="30000"/>
                  </a:lnTo>
                  <a:lnTo>
                    <a:pt x="0" y="15000"/>
                  </a:lnTo>
                  <a:lnTo>
                    <a:pt x="3076" y="7500"/>
                  </a:lnTo>
                  <a:lnTo>
                    <a:pt x="6153" y="0"/>
                  </a:lnTo>
                  <a:lnTo>
                    <a:pt x="12307" y="0"/>
                  </a:lnTo>
                  <a:lnTo>
                    <a:pt x="107692" y="0"/>
                  </a:lnTo>
                  <a:lnTo>
                    <a:pt x="107692" y="0"/>
                  </a:lnTo>
                  <a:lnTo>
                    <a:pt x="110769" y="0"/>
                  </a:lnTo>
                  <a:lnTo>
                    <a:pt x="113846" y="7500"/>
                  </a:lnTo>
                  <a:lnTo>
                    <a:pt x="116923" y="15000"/>
                  </a:lnTo>
                  <a:lnTo>
                    <a:pt x="120000" y="30000"/>
                  </a:lnTo>
                  <a:lnTo>
                    <a:pt x="120000" y="9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419" name="Google Shape;22419;p480"/>
          <p:cNvGrpSpPr/>
          <p:nvPr/>
        </p:nvGrpSpPr>
        <p:grpSpPr>
          <a:xfrm>
            <a:off x="3621769" y="4892672"/>
            <a:ext cx="863600" cy="863600"/>
            <a:chOff x="5664200" y="2997200"/>
            <a:chExt cx="863600" cy="863600"/>
          </a:xfrm>
          <a:solidFill>
            <a:srgbClr val="006BA6"/>
          </a:solidFill>
        </p:grpSpPr>
        <p:sp>
          <p:nvSpPr>
            <p:cNvPr id="22420" name="Google Shape;22420;p480"/>
            <p:cNvSpPr/>
            <p:nvPr/>
          </p:nvSpPr>
          <p:spPr>
            <a:xfrm>
              <a:off x="566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21" name="Google Shape;22421;p480"/>
            <p:cNvSpPr/>
            <p:nvPr/>
          </p:nvSpPr>
          <p:spPr>
            <a:xfrm>
              <a:off x="5895975" y="3225800"/>
              <a:ext cx="400050" cy="2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lnTo>
                    <a:pt x="0" y="60000"/>
                  </a:lnTo>
                  <a:lnTo>
                    <a:pt x="60000" y="0"/>
                  </a:lnTo>
                  <a:lnTo>
                    <a:pt x="120000" y="60000"/>
                  </a:lnTo>
                  <a:lnTo>
                    <a:pt x="6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22" name="Google Shape;22422;p480"/>
            <p:cNvSpPr/>
            <p:nvPr/>
          </p:nvSpPr>
          <p:spPr>
            <a:xfrm>
              <a:off x="5895975" y="3530600"/>
              <a:ext cx="40005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6000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423" name="Google Shape;22423;p480"/>
            <p:cNvCxnSpPr/>
            <p:nvPr/>
          </p:nvCxnSpPr>
          <p:spPr>
            <a:xfrm>
              <a:off x="6296025" y="3327400"/>
              <a:ext cx="0" cy="203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24" name="Google Shape;22424;p480"/>
            <p:cNvCxnSpPr/>
            <p:nvPr/>
          </p:nvCxnSpPr>
          <p:spPr>
            <a:xfrm>
              <a:off x="6096000" y="3429000"/>
              <a:ext cx="0" cy="203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25" name="Google Shape;22425;p480"/>
            <p:cNvCxnSpPr/>
            <p:nvPr/>
          </p:nvCxnSpPr>
          <p:spPr>
            <a:xfrm>
              <a:off x="5895975" y="3327400"/>
              <a:ext cx="0" cy="203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26" name="Google Shape;22426;p480"/>
            <p:cNvCxnSpPr/>
            <p:nvPr/>
          </p:nvCxnSpPr>
          <p:spPr>
            <a:xfrm flipH="1">
              <a:off x="5994400" y="3276600"/>
              <a:ext cx="203200" cy="101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427" name="Google Shape;22427;p480"/>
          <p:cNvGrpSpPr/>
          <p:nvPr/>
        </p:nvGrpSpPr>
        <p:grpSpPr>
          <a:xfrm>
            <a:off x="6161769" y="4892672"/>
            <a:ext cx="863600" cy="863600"/>
            <a:chOff x="8204200" y="2997200"/>
            <a:chExt cx="863600" cy="863600"/>
          </a:xfrm>
          <a:solidFill>
            <a:srgbClr val="006BA6"/>
          </a:solidFill>
        </p:grpSpPr>
        <p:sp>
          <p:nvSpPr>
            <p:cNvPr id="22428" name="Google Shape;22428;p480"/>
            <p:cNvSpPr/>
            <p:nvPr/>
          </p:nvSpPr>
          <p:spPr>
            <a:xfrm>
              <a:off x="820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29" name="Google Shape;22429;p480"/>
            <p:cNvSpPr/>
            <p:nvPr/>
          </p:nvSpPr>
          <p:spPr>
            <a:xfrm>
              <a:off x="8655050" y="3279775"/>
              <a:ext cx="241300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000" y="120000"/>
                  </a:moveTo>
                  <a:lnTo>
                    <a:pt x="0" y="0"/>
                  </a:lnTo>
                  <a:lnTo>
                    <a:pt x="88421" y="0"/>
                  </a:lnTo>
                  <a:lnTo>
                    <a:pt x="120000" y="117500"/>
                  </a:lnTo>
                  <a:lnTo>
                    <a:pt x="3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30" name="Google Shape;22430;p480"/>
            <p:cNvSpPr/>
            <p:nvPr/>
          </p:nvSpPr>
          <p:spPr>
            <a:xfrm>
              <a:off x="8375650" y="3279775"/>
              <a:ext cx="27622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413" y="120000"/>
                  </a:moveTo>
                  <a:lnTo>
                    <a:pt x="120000" y="0"/>
                  </a:lnTo>
                  <a:lnTo>
                    <a:pt x="27586" y="0"/>
                  </a:lnTo>
                  <a:lnTo>
                    <a:pt x="0" y="117500"/>
                  </a:lnTo>
                  <a:lnTo>
                    <a:pt x="92413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431" name="Google Shape;22431;p480"/>
            <p:cNvCxnSpPr/>
            <p:nvPr/>
          </p:nvCxnSpPr>
          <p:spPr>
            <a:xfrm rot="10800000">
              <a:off x="8439150" y="3578225"/>
              <a:ext cx="393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32" name="Google Shape;22432;p480"/>
            <p:cNvCxnSpPr/>
            <p:nvPr/>
          </p:nvCxnSpPr>
          <p:spPr>
            <a:xfrm>
              <a:off x="8832850" y="3432175"/>
              <a:ext cx="0" cy="1460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33" name="Google Shape;22433;p480"/>
            <p:cNvCxnSpPr/>
            <p:nvPr/>
          </p:nvCxnSpPr>
          <p:spPr>
            <a:xfrm>
              <a:off x="8651875" y="3279775"/>
              <a:ext cx="0" cy="298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34" name="Google Shape;22434;p480"/>
            <p:cNvCxnSpPr/>
            <p:nvPr/>
          </p:nvCxnSpPr>
          <p:spPr>
            <a:xfrm>
              <a:off x="8439150" y="3432175"/>
              <a:ext cx="0" cy="1460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435" name="Google Shape;22435;p480"/>
          <p:cNvGrpSpPr/>
          <p:nvPr/>
        </p:nvGrpSpPr>
        <p:grpSpPr>
          <a:xfrm>
            <a:off x="4891769" y="4892672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2436" name="Google Shape;22436;p480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37" name="Google Shape;22437;p480"/>
            <p:cNvSpPr/>
            <p:nvPr/>
          </p:nvSpPr>
          <p:spPr>
            <a:xfrm>
              <a:off x="7162800" y="3225800"/>
              <a:ext cx="406400" cy="123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15000" y="0"/>
                  </a:lnTo>
                  <a:lnTo>
                    <a:pt x="105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38" name="Google Shape;22438;p480"/>
            <p:cNvSpPr/>
            <p:nvPr/>
          </p:nvSpPr>
          <p:spPr>
            <a:xfrm>
              <a:off x="7162800" y="3349625"/>
              <a:ext cx="406400" cy="857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39" name="Google Shape;22439;p480"/>
            <p:cNvSpPr/>
            <p:nvPr/>
          </p:nvSpPr>
          <p:spPr>
            <a:xfrm>
              <a:off x="7188200" y="3435350"/>
              <a:ext cx="355600" cy="1968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440" name="Google Shape;22440;p480"/>
            <p:cNvCxnSpPr/>
            <p:nvPr/>
          </p:nvCxnSpPr>
          <p:spPr>
            <a:xfrm>
              <a:off x="7321550" y="3495675"/>
              <a:ext cx="889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441" name="Google Shape;22441;p480"/>
          <p:cNvGrpSpPr/>
          <p:nvPr/>
        </p:nvGrpSpPr>
        <p:grpSpPr>
          <a:xfrm>
            <a:off x="2351769" y="4892672"/>
            <a:ext cx="863600" cy="863600"/>
            <a:chOff x="4394200" y="2997200"/>
            <a:chExt cx="863600" cy="863600"/>
          </a:xfrm>
          <a:solidFill>
            <a:srgbClr val="006BA6"/>
          </a:solidFill>
        </p:grpSpPr>
        <p:sp>
          <p:nvSpPr>
            <p:cNvPr id="22442" name="Google Shape;22442;p480"/>
            <p:cNvSpPr/>
            <p:nvPr/>
          </p:nvSpPr>
          <p:spPr>
            <a:xfrm>
              <a:off x="439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2443" name="Google Shape;22443;p480"/>
            <p:cNvGrpSpPr/>
            <p:nvPr/>
          </p:nvGrpSpPr>
          <p:grpSpPr>
            <a:xfrm>
              <a:off x="4622800" y="3225800"/>
              <a:ext cx="406400" cy="406400"/>
              <a:chOff x="4622800" y="3225800"/>
              <a:chExt cx="406400" cy="406400"/>
            </a:xfrm>
            <a:grpFill/>
          </p:grpSpPr>
          <p:sp>
            <p:nvSpPr>
              <p:cNvPr id="22444" name="Google Shape;22444;p480"/>
              <p:cNvSpPr/>
              <p:nvPr/>
            </p:nvSpPr>
            <p:spPr>
              <a:xfrm>
                <a:off x="4622800" y="3225800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60000"/>
                    </a:moveTo>
                    <a:lnTo>
                      <a:pt x="120000" y="60000"/>
                    </a:lnTo>
                    <a:lnTo>
                      <a:pt x="120000" y="66562"/>
                    </a:lnTo>
                    <a:lnTo>
                      <a:pt x="119062" y="72187"/>
                    </a:lnTo>
                    <a:lnTo>
                      <a:pt x="117187" y="77812"/>
                    </a:lnTo>
                    <a:lnTo>
                      <a:pt x="115312" y="83437"/>
                    </a:lnTo>
                    <a:lnTo>
                      <a:pt x="112500" y="89062"/>
                    </a:lnTo>
                    <a:lnTo>
                      <a:pt x="109687" y="93750"/>
                    </a:lnTo>
                    <a:lnTo>
                      <a:pt x="102187" y="102187"/>
                    </a:lnTo>
                    <a:lnTo>
                      <a:pt x="93750" y="109687"/>
                    </a:lnTo>
                    <a:lnTo>
                      <a:pt x="89062" y="112500"/>
                    </a:lnTo>
                    <a:lnTo>
                      <a:pt x="83437" y="115312"/>
                    </a:lnTo>
                    <a:lnTo>
                      <a:pt x="77812" y="117187"/>
                    </a:lnTo>
                    <a:lnTo>
                      <a:pt x="72187" y="119062"/>
                    </a:lnTo>
                    <a:lnTo>
                      <a:pt x="66562" y="120000"/>
                    </a:lnTo>
                    <a:lnTo>
                      <a:pt x="60000" y="120000"/>
                    </a:lnTo>
                    <a:lnTo>
                      <a:pt x="60000" y="120000"/>
                    </a:lnTo>
                    <a:lnTo>
                      <a:pt x="53437" y="120000"/>
                    </a:lnTo>
                    <a:lnTo>
                      <a:pt x="47812" y="119062"/>
                    </a:lnTo>
                    <a:lnTo>
                      <a:pt x="42187" y="117187"/>
                    </a:lnTo>
                    <a:lnTo>
                      <a:pt x="36562" y="115312"/>
                    </a:lnTo>
                    <a:lnTo>
                      <a:pt x="30937" y="112500"/>
                    </a:lnTo>
                    <a:lnTo>
                      <a:pt x="26250" y="109687"/>
                    </a:lnTo>
                    <a:lnTo>
                      <a:pt x="17812" y="102187"/>
                    </a:lnTo>
                    <a:lnTo>
                      <a:pt x="10312" y="93750"/>
                    </a:lnTo>
                    <a:lnTo>
                      <a:pt x="7500" y="89062"/>
                    </a:lnTo>
                    <a:lnTo>
                      <a:pt x="4687" y="83437"/>
                    </a:lnTo>
                    <a:lnTo>
                      <a:pt x="2812" y="77812"/>
                    </a:lnTo>
                    <a:lnTo>
                      <a:pt x="937" y="72187"/>
                    </a:lnTo>
                    <a:lnTo>
                      <a:pt x="0" y="66562"/>
                    </a:lnTo>
                    <a:lnTo>
                      <a:pt x="0" y="60000"/>
                    </a:lnTo>
                    <a:lnTo>
                      <a:pt x="0" y="60000"/>
                    </a:lnTo>
                    <a:lnTo>
                      <a:pt x="0" y="53437"/>
                    </a:lnTo>
                    <a:lnTo>
                      <a:pt x="937" y="47812"/>
                    </a:lnTo>
                    <a:lnTo>
                      <a:pt x="2812" y="42187"/>
                    </a:lnTo>
                    <a:lnTo>
                      <a:pt x="4687" y="36562"/>
                    </a:lnTo>
                    <a:lnTo>
                      <a:pt x="7500" y="30937"/>
                    </a:lnTo>
                    <a:lnTo>
                      <a:pt x="10312" y="26250"/>
                    </a:lnTo>
                    <a:lnTo>
                      <a:pt x="17812" y="17812"/>
                    </a:lnTo>
                    <a:lnTo>
                      <a:pt x="26250" y="10312"/>
                    </a:lnTo>
                    <a:lnTo>
                      <a:pt x="30937" y="7500"/>
                    </a:lnTo>
                    <a:lnTo>
                      <a:pt x="36562" y="4687"/>
                    </a:lnTo>
                    <a:lnTo>
                      <a:pt x="42187" y="2812"/>
                    </a:lnTo>
                    <a:lnTo>
                      <a:pt x="47812" y="937"/>
                    </a:lnTo>
                    <a:lnTo>
                      <a:pt x="53437" y="0"/>
                    </a:lnTo>
                    <a:lnTo>
                      <a:pt x="60000" y="0"/>
                    </a:lnTo>
                    <a:lnTo>
                      <a:pt x="60000" y="0"/>
                    </a:lnTo>
                    <a:lnTo>
                      <a:pt x="66562" y="0"/>
                    </a:lnTo>
                    <a:lnTo>
                      <a:pt x="72187" y="937"/>
                    </a:lnTo>
                    <a:lnTo>
                      <a:pt x="77812" y="2812"/>
                    </a:lnTo>
                    <a:lnTo>
                      <a:pt x="83437" y="4687"/>
                    </a:lnTo>
                    <a:lnTo>
                      <a:pt x="89062" y="7500"/>
                    </a:lnTo>
                    <a:lnTo>
                      <a:pt x="93750" y="10312"/>
                    </a:lnTo>
                    <a:lnTo>
                      <a:pt x="102187" y="17812"/>
                    </a:lnTo>
                    <a:lnTo>
                      <a:pt x="109687" y="26250"/>
                    </a:lnTo>
                    <a:lnTo>
                      <a:pt x="112500" y="30937"/>
                    </a:lnTo>
                    <a:lnTo>
                      <a:pt x="115312" y="36562"/>
                    </a:lnTo>
                    <a:lnTo>
                      <a:pt x="117187" y="42187"/>
                    </a:lnTo>
                    <a:lnTo>
                      <a:pt x="119062" y="47812"/>
                    </a:lnTo>
                    <a:lnTo>
                      <a:pt x="120000" y="53437"/>
                    </a:lnTo>
                    <a:lnTo>
                      <a:pt x="120000" y="60000"/>
                    </a:lnTo>
                    <a:lnTo>
                      <a:pt x="120000" y="60000"/>
                    </a:lnTo>
                    <a:close/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2445" name="Google Shape;22445;p480"/>
              <p:cNvSpPr/>
              <p:nvPr/>
            </p:nvSpPr>
            <p:spPr>
              <a:xfrm>
                <a:off x="4724400" y="3225800"/>
                <a:ext cx="1016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108750" y="120000"/>
                    </a:lnTo>
                    <a:lnTo>
                      <a:pt x="97500" y="119062"/>
                    </a:lnTo>
                    <a:lnTo>
                      <a:pt x="75000" y="115312"/>
                    </a:lnTo>
                    <a:lnTo>
                      <a:pt x="52500" y="109687"/>
                    </a:lnTo>
                    <a:lnTo>
                      <a:pt x="33750" y="102187"/>
                    </a:lnTo>
                    <a:lnTo>
                      <a:pt x="18750" y="93750"/>
                    </a:lnTo>
                    <a:lnTo>
                      <a:pt x="11250" y="83437"/>
                    </a:lnTo>
                    <a:lnTo>
                      <a:pt x="3750" y="72187"/>
                    </a:lnTo>
                    <a:lnTo>
                      <a:pt x="0" y="60000"/>
                    </a:lnTo>
                    <a:lnTo>
                      <a:pt x="0" y="60000"/>
                    </a:lnTo>
                    <a:lnTo>
                      <a:pt x="3750" y="47812"/>
                    </a:lnTo>
                    <a:lnTo>
                      <a:pt x="11250" y="36562"/>
                    </a:lnTo>
                    <a:lnTo>
                      <a:pt x="18750" y="26250"/>
                    </a:lnTo>
                    <a:lnTo>
                      <a:pt x="33750" y="17812"/>
                    </a:lnTo>
                    <a:lnTo>
                      <a:pt x="52500" y="10312"/>
                    </a:lnTo>
                    <a:lnTo>
                      <a:pt x="75000" y="4687"/>
                    </a:lnTo>
                    <a:lnTo>
                      <a:pt x="97500" y="937"/>
                    </a:lnTo>
                    <a:lnTo>
                      <a:pt x="108750" y="0"/>
                    </a:lnTo>
                    <a:lnTo>
                      <a:pt x="120000" y="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2446" name="Google Shape;22446;p480"/>
              <p:cNvSpPr/>
              <p:nvPr/>
            </p:nvSpPr>
            <p:spPr>
              <a:xfrm>
                <a:off x="4826000" y="3225800"/>
                <a:ext cx="1016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11250" y="120000"/>
                    </a:lnTo>
                    <a:lnTo>
                      <a:pt x="22500" y="119062"/>
                    </a:lnTo>
                    <a:lnTo>
                      <a:pt x="45000" y="115312"/>
                    </a:lnTo>
                    <a:lnTo>
                      <a:pt x="67500" y="109687"/>
                    </a:lnTo>
                    <a:lnTo>
                      <a:pt x="86250" y="102187"/>
                    </a:lnTo>
                    <a:lnTo>
                      <a:pt x="101250" y="93750"/>
                    </a:lnTo>
                    <a:lnTo>
                      <a:pt x="108750" y="83437"/>
                    </a:lnTo>
                    <a:lnTo>
                      <a:pt x="116250" y="72187"/>
                    </a:lnTo>
                    <a:lnTo>
                      <a:pt x="120000" y="60000"/>
                    </a:lnTo>
                    <a:lnTo>
                      <a:pt x="120000" y="60000"/>
                    </a:lnTo>
                    <a:lnTo>
                      <a:pt x="116250" y="47812"/>
                    </a:lnTo>
                    <a:lnTo>
                      <a:pt x="108750" y="36562"/>
                    </a:lnTo>
                    <a:lnTo>
                      <a:pt x="101250" y="26250"/>
                    </a:lnTo>
                    <a:lnTo>
                      <a:pt x="86250" y="17812"/>
                    </a:lnTo>
                    <a:lnTo>
                      <a:pt x="67500" y="10312"/>
                    </a:lnTo>
                    <a:lnTo>
                      <a:pt x="45000" y="4687"/>
                    </a:lnTo>
                    <a:lnTo>
                      <a:pt x="22500" y="937"/>
                    </a:lnTo>
                    <a:lnTo>
                      <a:pt x="11250" y="0"/>
                    </a:lnTo>
                    <a:lnTo>
                      <a:pt x="0" y="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2447" name="Google Shape;22447;p480"/>
              <p:cNvSpPr/>
              <p:nvPr/>
            </p:nvSpPr>
            <p:spPr>
              <a:xfrm>
                <a:off x="4667250" y="3305175"/>
                <a:ext cx="3175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0800" y="50000"/>
                    </a:lnTo>
                    <a:lnTo>
                      <a:pt x="25200" y="90000"/>
                    </a:lnTo>
                    <a:lnTo>
                      <a:pt x="42000" y="110000"/>
                    </a:lnTo>
                    <a:lnTo>
                      <a:pt x="60000" y="120000"/>
                    </a:lnTo>
                    <a:lnTo>
                      <a:pt x="60000" y="120000"/>
                    </a:lnTo>
                    <a:lnTo>
                      <a:pt x="78000" y="110000"/>
                    </a:lnTo>
                    <a:lnTo>
                      <a:pt x="94800" y="90000"/>
                    </a:lnTo>
                    <a:lnTo>
                      <a:pt x="109200" y="50000"/>
                    </a:lnTo>
                    <a:lnTo>
                      <a:pt x="120000" y="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2448" name="Google Shape;22448;p480"/>
              <p:cNvSpPr/>
              <p:nvPr/>
            </p:nvSpPr>
            <p:spPr>
              <a:xfrm>
                <a:off x="4667250" y="3514725"/>
                <a:ext cx="3175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10800" y="70000"/>
                    </a:lnTo>
                    <a:lnTo>
                      <a:pt x="25200" y="30000"/>
                    </a:lnTo>
                    <a:lnTo>
                      <a:pt x="42000" y="10000"/>
                    </a:lnTo>
                    <a:lnTo>
                      <a:pt x="60000" y="0"/>
                    </a:lnTo>
                    <a:lnTo>
                      <a:pt x="60000" y="0"/>
                    </a:lnTo>
                    <a:lnTo>
                      <a:pt x="78000" y="10000"/>
                    </a:lnTo>
                    <a:lnTo>
                      <a:pt x="94800" y="30000"/>
                    </a:lnTo>
                    <a:lnTo>
                      <a:pt x="109200" y="70000"/>
                    </a:lnTo>
                    <a:lnTo>
                      <a:pt x="120000" y="12000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22449" name="Google Shape;22449;p480"/>
              <p:cNvCxnSpPr/>
              <p:nvPr/>
            </p:nvCxnSpPr>
            <p:spPr>
              <a:xfrm>
                <a:off x="4826000" y="3225800"/>
                <a:ext cx="0" cy="40640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450" name="Google Shape;22450;p480"/>
              <p:cNvCxnSpPr/>
              <p:nvPr/>
            </p:nvCxnSpPr>
            <p:spPr>
              <a:xfrm rot="10800000">
                <a:off x="4622800" y="3429000"/>
                <a:ext cx="406400" cy="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451" name="Google Shape;22451;p480"/>
          <p:cNvGrpSpPr/>
          <p:nvPr/>
        </p:nvGrpSpPr>
        <p:grpSpPr>
          <a:xfrm>
            <a:off x="1081769" y="4892672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2452" name="Google Shape;22452;p480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53" name="Google Shape;22453;p480"/>
            <p:cNvSpPr/>
            <p:nvPr/>
          </p:nvSpPr>
          <p:spPr>
            <a:xfrm>
              <a:off x="3352800" y="3308350"/>
              <a:ext cx="406400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9565"/>
                  </a:moveTo>
                  <a:lnTo>
                    <a:pt x="120000" y="109565"/>
                  </a:lnTo>
                  <a:lnTo>
                    <a:pt x="119062" y="113478"/>
                  </a:lnTo>
                  <a:lnTo>
                    <a:pt x="118125" y="117391"/>
                  </a:lnTo>
                  <a:lnTo>
                    <a:pt x="115312" y="120000"/>
                  </a:lnTo>
                  <a:lnTo>
                    <a:pt x="112500" y="120000"/>
                  </a:lnTo>
                  <a:lnTo>
                    <a:pt x="7500" y="120000"/>
                  </a:lnTo>
                  <a:lnTo>
                    <a:pt x="7500" y="120000"/>
                  </a:lnTo>
                  <a:lnTo>
                    <a:pt x="4687" y="120000"/>
                  </a:lnTo>
                  <a:lnTo>
                    <a:pt x="1875" y="117391"/>
                  </a:lnTo>
                  <a:lnTo>
                    <a:pt x="937" y="113478"/>
                  </a:lnTo>
                  <a:lnTo>
                    <a:pt x="0" y="109565"/>
                  </a:lnTo>
                  <a:lnTo>
                    <a:pt x="0" y="10434"/>
                  </a:lnTo>
                  <a:lnTo>
                    <a:pt x="0" y="10434"/>
                  </a:lnTo>
                  <a:lnTo>
                    <a:pt x="937" y="6521"/>
                  </a:lnTo>
                  <a:lnTo>
                    <a:pt x="1875" y="3913"/>
                  </a:lnTo>
                  <a:lnTo>
                    <a:pt x="4687" y="1304"/>
                  </a:lnTo>
                  <a:lnTo>
                    <a:pt x="7500" y="0"/>
                  </a:lnTo>
                  <a:lnTo>
                    <a:pt x="112500" y="0"/>
                  </a:lnTo>
                  <a:lnTo>
                    <a:pt x="112500" y="0"/>
                  </a:lnTo>
                  <a:lnTo>
                    <a:pt x="115312" y="1304"/>
                  </a:lnTo>
                  <a:lnTo>
                    <a:pt x="118125" y="3913"/>
                  </a:lnTo>
                  <a:lnTo>
                    <a:pt x="119062" y="6521"/>
                  </a:lnTo>
                  <a:lnTo>
                    <a:pt x="120000" y="10434"/>
                  </a:lnTo>
                  <a:lnTo>
                    <a:pt x="120000" y="10956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54" name="Google Shape;22454;p480"/>
            <p:cNvSpPr/>
            <p:nvPr/>
          </p:nvSpPr>
          <p:spPr>
            <a:xfrm>
              <a:off x="3495675" y="3257550"/>
              <a:ext cx="123825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0000"/>
                  </a:moveTo>
                  <a:lnTo>
                    <a:pt x="120000" y="90000"/>
                  </a:lnTo>
                  <a:lnTo>
                    <a:pt x="116923" y="105000"/>
                  </a:lnTo>
                  <a:lnTo>
                    <a:pt x="113846" y="112500"/>
                  </a:lnTo>
                  <a:lnTo>
                    <a:pt x="110769" y="120000"/>
                  </a:lnTo>
                  <a:lnTo>
                    <a:pt x="107692" y="120000"/>
                  </a:lnTo>
                  <a:lnTo>
                    <a:pt x="12307" y="120000"/>
                  </a:lnTo>
                  <a:lnTo>
                    <a:pt x="12307" y="120000"/>
                  </a:lnTo>
                  <a:lnTo>
                    <a:pt x="6153" y="120000"/>
                  </a:lnTo>
                  <a:lnTo>
                    <a:pt x="3076" y="112500"/>
                  </a:lnTo>
                  <a:lnTo>
                    <a:pt x="0" y="105000"/>
                  </a:lnTo>
                  <a:lnTo>
                    <a:pt x="0" y="90000"/>
                  </a:lnTo>
                  <a:lnTo>
                    <a:pt x="0" y="30000"/>
                  </a:lnTo>
                  <a:lnTo>
                    <a:pt x="0" y="30000"/>
                  </a:lnTo>
                  <a:lnTo>
                    <a:pt x="0" y="15000"/>
                  </a:lnTo>
                  <a:lnTo>
                    <a:pt x="3076" y="7500"/>
                  </a:lnTo>
                  <a:lnTo>
                    <a:pt x="6153" y="0"/>
                  </a:lnTo>
                  <a:lnTo>
                    <a:pt x="12307" y="0"/>
                  </a:lnTo>
                  <a:lnTo>
                    <a:pt x="107692" y="0"/>
                  </a:lnTo>
                  <a:lnTo>
                    <a:pt x="107692" y="0"/>
                  </a:lnTo>
                  <a:lnTo>
                    <a:pt x="110769" y="0"/>
                  </a:lnTo>
                  <a:lnTo>
                    <a:pt x="113846" y="7500"/>
                  </a:lnTo>
                  <a:lnTo>
                    <a:pt x="116923" y="15000"/>
                  </a:lnTo>
                  <a:lnTo>
                    <a:pt x="120000" y="30000"/>
                  </a:lnTo>
                  <a:lnTo>
                    <a:pt x="120000" y="9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55" name="Google Shape;22455;p480"/>
            <p:cNvSpPr/>
            <p:nvPr/>
          </p:nvSpPr>
          <p:spPr>
            <a:xfrm>
              <a:off x="3359150" y="3317875"/>
              <a:ext cx="393700" cy="142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666"/>
                  </a:moveTo>
                  <a:lnTo>
                    <a:pt x="105483" y="80000"/>
                  </a:lnTo>
                  <a:lnTo>
                    <a:pt x="105483" y="80000"/>
                  </a:lnTo>
                  <a:lnTo>
                    <a:pt x="101612" y="96000"/>
                  </a:lnTo>
                  <a:lnTo>
                    <a:pt x="95806" y="109333"/>
                  </a:lnTo>
                  <a:lnTo>
                    <a:pt x="90000" y="117333"/>
                  </a:lnTo>
                  <a:lnTo>
                    <a:pt x="83225" y="120000"/>
                  </a:lnTo>
                  <a:lnTo>
                    <a:pt x="36774" y="120000"/>
                  </a:lnTo>
                  <a:lnTo>
                    <a:pt x="36774" y="120000"/>
                  </a:lnTo>
                  <a:lnTo>
                    <a:pt x="30000" y="117333"/>
                  </a:lnTo>
                  <a:lnTo>
                    <a:pt x="24193" y="109333"/>
                  </a:lnTo>
                  <a:lnTo>
                    <a:pt x="18387" y="96000"/>
                  </a:lnTo>
                  <a:lnTo>
                    <a:pt x="14516" y="8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56" name="Google Shape;22456;p480"/>
            <p:cNvSpPr/>
            <p:nvPr/>
          </p:nvSpPr>
          <p:spPr>
            <a:xfrm>
              <a:off x="3536950" y="3460750"/>
              <a:ext cx="38100" cy="349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457" name="Google Shape;22457;p480"/>
          <p:cNvGrpSpPr/>
          <p:nvPr/>
        </p:nvGrpSpPr>
        <p:grpSpPr>
          <a:xfrm>
            <a:off x="7543347" y="4892672"/>
            <a:ext cx="863600" cy="863600"/>
            <a:chOff x="3124200" y="4267200"/>
            <a:chExt cx="863600" cy="863600"/>
          </a:xfrm>
          <a:solidFill>
            <a:srgbClr val="006BA6"/>
          </a:solidFill>
        </p:grpSpPr>
        <p:sp>
          <p:nvSpPr>
            <p:cNvPr id="22458" name="Google Shape;22458;p480"/>
            <p:cNvSpPr/>
            <p:nvPr/>
          </p:nvSpPr>
          <p:spPr>
            <a:xfrm>
              <a:off x="312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59" name="Google Shape;22459;p480"/>
            <p:cNvSpPr/>
            <p:nvPr/>
          </p:nvSpPr>
          <p:spPr>
            <a:xfrm>
              <a:off x="3381375" y="4495800"/>
              <a:ext cx="349250" cy="2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lnTo>
                    <a:pt x="0" y="60000"/>
                  </a:lnTo>
                  <a:lnTo>
                    <a:pt x="60000" y="0"/>
                  </a:lnTo>
                  <a:lnTo>
                    <a:pt x="120000" y="60000"/>
                  </a:lnTo>
                  <a:lnTo>
                    <a:pt x="6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60" name="Google Shape;22460;p480"/>
            <p:cNvSpPr/>
            <p:nvPr/>
          </p:nvSpPr>
          <p:spPr>
            <a:xfrm>
              <a:off x="3556000" y="4597400"/>
              <a:ext cx="228600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6666" y="119999"/>
                  </a:moveTo>
                  <a:lnTo>
                    <a:pt x="0" y="67368"/>
                  </a:lnTo>
                  <a:lnTo>
                    <a:pt x="91666" y="0"/>
                  </a:lnTo>
                  <a:lnTo>
                    <a:pt x="120000" y="54736"/>
                  </a:lnTo>
                  <a:lnTo>
                    <a:pt x="26666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61" name="Google Shape;22461;p480"/>
            <p:cNvSpPr/>
            <p:nvPr/>
          </p:nvSpPr>
          <p:spPr>
            <a:xfrm>
              <a:off x="3327400" y="4597400"/>
              <a:ext cx="228600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333" y="119999"/>
                  </a:moveTo>
                  <a:lnTo>
                    <a:pt x="120000" y="67368"/>
                  </a:lnTo>
                  <a:lnTo>
                    <a:pt x="28333" y="0"/>
                  </a:lnTo>
                  <a:lnTo>
                    <a:pt x="0" y="54736"/>
                  </a:lnTo>
                  <a:lnTo>
                    <a:pt x="93333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62" name="Google Shape;22462;p480"/>
            <p:cNvSpPr/>
            <p:nvPr/>
          </p:nvSpPr>
          <p:spPr>
            <a:xfrm>
              <a:off x="3381375" y="4800600"/>
              <a:ext cx="34925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6000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463" name="Google Shape;22463;p480"/>
            <p:cNvCxnSpPr/>
            <p:nvPr/>
          </p:nvCxnSpPr>
          <p:spPr>
            <a:xfrm>
              <a:off x="3730625" y="4708525"/>
              <a:ext cx="0" cy="920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64" name="Google Shape;22464;p480"/>
            <p:cNvCxnSpPr/>
            <p:nvPr/>
          </p:nvCxnSpPr>
          <p:spPr>
            <a:xfrm>
              <a:off x="3556000" y="4699000"/>
              <a:ext cx="0" cy="203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65" name="Google Shape;22465;p480"/>
            <p:cNvCxnSpPr/>
            <p:nvPr/>
          </p:nvCxnSpPr>
          <p:spPr>
            <a:xfrm>
              <a:off x="3381375" y="4708525"/>
              <a:ext cx="0" cy="920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66" name="Google Shape;22466;p480"/>
            <p:cNvCxnSpPr/>
            <p:nvPr/>
          </p:nvCxnSpPr>
          <p:spPr>
            <a:xfrm>
              <a:off x="3556000" y="4495800"/>
              <a:ext cx="0" cy="203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467" name="Google Shape;22467;p480"/>
          <p:cNvGrpSpPr/>
          <p:nvPr/>
        </p:nvGrpSpPr>
        <p:grpSpPr>
          <a:xfrm>
            <a:off x="1064987" y="3621311"/>
            <a:ext cx="863700" cy="863700"/>
            <a:chOff x="3124200" y="457200"/>
            <a:chExt cx="863700" cy="863700"/>
          </a:xfrm>
          <a:solidFill>
            <a:srgbClr val="006BA6"/>
          </a:solidFill>
        </p:grpSpPr>
        <p:sp>
          <p:nvSpPr>
            <p:cNvPr id="22468" name="Google Shape;22468;p480"/>
            <p:cNvSpPr/>
            <p:nvPr/>
          </p:nvSpPr>
          <p:spPr>
            <a:xfrm>
              <a:off x="3124200" y="457200"/>
              <a:ext cx="863700" cy="86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69" name="Google Shape;22469;p480"/>
            <p:cNvSpPr/>
            <p:nvPr/>
          </p:nvSpPr>
          <p:spPr>
            <a:xfrm>
              <a:off x="3409950" y="685800"/>
              <a:ext cx="146100" cy="40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7391" y="0"/>
                  </a:moveTo>
                  <a:lnTo>
                    <a:pt x="57391" y="0"/>
                  </a:lnTo>
                  <a:lnTo>
                    <a:pt x="60000" y="3750"/>
                  </a:lnTo>
                  <a:lnTo>
                    <a:pt x="60000" y="8437"/>
                  </a:lnTo>
                  <a:lnTo>
                    <a:pt x="60000" y="13125"/>
                  </a:lnTo>
                  <a:lnTo>
                    <a:pt x="54782" y="18750"/>
                  </a:lnTo>
                  <a:lnTo>
                    <a:pt x="41739" y="25312"/>
                  </a:lnTo>
                  <a:lnTo>
                    <a:pt x="26086" y="30937"/>
                  </a:lnTo>
                  <a:lnTo>
                    <a:pt x="13043" y="33750"/>
                  </a:lnTo>
                  <a:lnTo>
                    <a:pt x="0" y="36562"/>
                  </a:lnTo>
                  <a:lnTo>
                    <a:pt x="0" y="36562"/>
                  </a:lnTo>
                  <a:lnTo>
                    <a:pt x="18260" y="44062"/>
                  </a:lnTo>
                  <a:lnTo>
                    <a:pt x="36521" y="51562"/>
                  </a:lnTo>
                  <a:lnTo>
                    <a:pt x="60000" y="61875"/>
                  </a:lnTo>
                  <a:lnTo>
                    <a:pt x="80869" y="75000"/>
                  </a:lnTo>
                  <a:lnTo>
                    <a:pt x="101739" y="89062"/>
                  </a:lnTo>
                  <a:lnTo>
                    <a:pt x="109565" y="96562"/>
                  </a:lnTo>
                  <a:lnTo>
                    <a:pt x="114782" y="104062"/>
                  </a:lnTo>
                  <a:lnTo>
                    <a:pt x="117391" y="111562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70" name="Google Shape;22470;p480"/>
            <p:cNvSpPr/>
            <p:nvPr/>
          </p:nvSpPr>
          <p:spPr>
            <a:xfrm>
              <a:off x="3556000" y="685800"/>
              <a:ext cx="146100" cy="40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608" y="0"/>
                  </a:moveTo>
                  <a:lnTo>
                    <a:pt x="62608" y="0"/>
                  </a:lnTo>
                  <a:lnTo>
                    <a:pt x="60000" y="3750"/>
                  </a:lnTo>
                  <a:lnTo>
                    <a:pt x="60000" y="8437"/>
                  </a:lnTo>
                  <a:lnTo>
                    <a:pt x="60000" y="13125"/>
                  </a:lnTo>
                  <a:lnTo>
                    <a:pt x="65217" y="18750"/>
                  </a:lnTo>
                  <a:lnTo>
                    <a:pt x="78260" y="25312"/>
                  </a:lnTo>
                  <a:lnTo>
                    <a:pt x="93913" y="30937"/>
                  </a:lnTo>
                  <a:lnTo>
                    <a:pt x="106956" y="33750"/>
                  </a:lnTo>
                  <a:lnTo>
                    <a:pt x="120000" y="36562"/>
                  </a:lnTo>
                  <a:lnTo>
                    <a:pt x="120000" y="36562"/>
                  </a:lnTo>
                  <a:lnTo>
                    <a:pt x="101739" y="44062"/>
                  </a:lnTo>
                  <a:lnTo>
                    <a:pt x="83478" y="51562"/>
                  </a:lnTo>
                  <a:lnTo>
                    <a:pt x="60000" y="61875"/>
                  </a:lnTo>
                  <a:lnTo>
                    <a:pt x="39130" y="75000"/>
                  </a:lnTo>
                  <a:lnTo>
                    <a:pt x="18260" y="89062"/>
                  </a:lnTo>
                  <a:lnTo>
                    <a:pt x="10434" y="96562"/>
                  </a:lnTo>
                  <a:lnTo>
                    <a:pt x="5217" y="104062"/>
                  </a:lnTo>
                  <a:lnTo>
                    <a:pt x="2608" y="111562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471" name="Google Shape;22471;p480"/>
            <p:cNvCxnSpPr/>
            <p:nvPr/>
          </p:nvCxnSpPr>
          <p:spPr>
            <a:xfrm rot="10800000">
              <a:off x="3556000" y="857300"/>
              <a:ext cx="0" cy="2349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472" name="Google Shape;22472;p480"/>
            <p:cNvSpPr/>
            <p:nvPr/>
          </p:nvSpPr>
          <p:spPr>
            <a:xfrm>
              <a:off x="3533775" y="812800"/>
              <a:ext cx="44400" cy="44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59999"/>
                  </a:moveTo>
                  <a:lnTo>
                    <a:pt x="119999" y="59999"/>
                  </a:lnTo>
                  <a:lnTo>
                    <a:pt x="119999" y="85714"/>
                  </a:lnTo>
                  <a:lnTo>
                    <a:pt x="102857" y="102857"/>
                  </a:lnTo>
                  <a:lnTo>
                    <a:pt x="85714" y="119999"/>
                  </a:lnTo>
                  <a:lnTo>
                    <a:pt x="59999" y="119999"/>
                  </a:lnTo>
                  <a:lnTo>
                    <a:pt x="59999" y="119999"/>
                  </a:lnTo>
                  <a:lnTo>
                    <a:pt x="34285" y="119999"/>
                  </a:lnTo>
                  <a:lnTo>
                    <a:pt x="17142" y="102857"/>
                  </a:lnTo>
                  <a:lnTo>
                    <a:pt x="8571" y="85714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8571" y="34285"/>
                  </a:lnTo>
                  <a:lnTo>
                    <a:pt x="17142" y="17142"/>
                  </a:lnTo>
                  <a:lnTo>
                    <a:pt x="34285" y="8571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8571"/>
                  </a:lnTo>
                  <a:lnTo>
                    <a:pt x="102857" y="17142"/>
                  </a:lnTo>
                  <a:lnTo>
                    <a:pt x="119999" y="34285"/>
                  </a:lnTo>
                  <a:lnTo>
                    <a:pt x="119999" y="59999"/>
                  </a:lnTo>
                  <a:lnTo>
                    <a:pt x="119999" y="5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473" name="Google Shape;22473;p480"/>
            <p:cNvCxnSpPr/>
            <p:nvPr/>
          </p:nvCxnSpPr>
          <p:spPr>
            <a:xfrm>
              <a:off x="3422650" y="685800"/>
              <a:ext cx="266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474" name="Google Shape;22474;p480"/>
          <p:cNvGrpSpPr/>
          <p:nvPr/>
        </p:nvGrpSpPr>
        <p:grpSpPr>
          <a:xfrm>
            <a:off x="8813347" y="4892672"/>
            <a:ext cx="863600" cy="863600"/>
            <a:chOff x="4394200" y="4267200"/>
            <a:chExt cx="863600" cy="863600"/>
          </a:xfrm>
          <a:solidFill>
            <a:srgbClr val="006BA6"/>
          </a:solidFill>
        </p:grpSpPr>
        <p:sp>
          <p:nvSpPr>
            <p:cNvPr id="22475" name="Google Shape;22475;p480"/>
            <p:cNvSpPr/>
            <p:nvPr/>
          </p:nvSpPr>
          <p:spPr>
            <a:xfrm>
              <a:off x="439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76" name="Google Shape;22476;p480"/>
            <p:cNvSpPr/>
            <p:nvPr/>
          </p:nvSpPr>
          <p:spPr>
            <a:xfrm>
              <a:off x="4845050" y="4524375"/>
              <a:ext cx="241300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000" y="119999"/>
                  </a:moveTo>
                  <a:lnTo>
                    <a:pt x="0" y="0"/>
                  </a:lnTo>
                  <a:lnTo>
                    <a:pt x="88421" y="0"/>
                  </a:lnTo>
                  <a:lnTo>
                    <a:pt x="120000" y="100714"/>
                  </a:lnTo>
                  <a:lnTo>
                    <a:pt x="30000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77" name="Google Shape;22477;p480"/>
            <p:cNvSpPr/>
            <p:nvPr/>
          </p:nvSpPr>
          <p:spPr>
            <a:xfrm>
              <a:off x="4565650" y="4524375"/>
              <a:ext cx="27622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413" y="119999"/>
                  </a:moveTo>
                  <a:lnTo>
                    <a:pt x="120000" y="0"/>
                  </a:lnTo>
                  <a:lnTo>
                    <a:pt x="27586" y="0"/>
                  </a:lnTo>
                  <a:lnTo>
                    <a:pt x="0" y="100714"/>
                  </a:lnTo>
                  <a:lnTo>
                    <a:pt x="92413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78" name="Google Shape;22478;p480"/>
            <p:cNvSpPr/>
            <p:nvPr/>
          </p:nvSpPr>
          <p:spPr>
            <a:xfrm>
              <a:off x="4629150" y="4822825"/>
              <a:ext cx="3937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64838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479" name="Google Shape;22479;p480"/>
            <p:cNvCxnSpPr/>
            <p:nvPr/>
          </p:nvCxnSpPr>
          <p:spPr>
            <a:xfrm>
              <a:off x="5022850" y="4683125"/>
              <a:ext cx="0" cy="1397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80" name="Google Shape;22480;p480"/>
            <p:cNvCxnSpPr/>
            <p:nvPr/>
          </p:nvCxnSpPr>
          <p:spPr>
            <a:xfrm>
              <a:off x="4841875" y="4524375"/>
              <a:ext cx="0" cy="3492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481" name="Google Shape;22481;p480"/>
            <p:cNvCxnSpPr/>
            <p:nvPr/>
          </p:nvCxnSpPr>
          <p:spPr>
            <a:xfrm>
              <a:off x="4629150" y="4683125"/>
              <a:ext cx="0" cy="1397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482" name="Google Shape;22482;p480"/>
          <p:cNvGrpSpPr/>
          <p:nvPr/>
        </p:nvGrpSpPr>
        <p:grpSpPr>
          <a:xfrm>
            <a:off x="10083347" y="4892672"/>
            <a:ext cx="863600" cy="863600"/>
            <a:chOff x="5664200" y="4267200"/>
            <a:chExt cx="863600" cy="863600"/>
          </a:xfrm>
          <a:solidFill>
            <a:srgbClr val="006BA6"/>
          </a:solidFill>
        </p:grpSpPr>
        <p:sp>
          <p:nvSpPr>
            <p:cNvPr id="22483" name="Google Shape;22483;p480"/>
            <p:cNvSpPr/>
            <p:nvPr/>
          </p:nvSpPr>
          <p:spPr>
            <a:xfrm>
              <a:off x="566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84" name="Google Shape;22484;p480"/>
            <p:cNvSpPr/>
            <p:nvPr/>
          </p:nvSpPr>
          <p:spPr>
            <a:xfrm>
              <a:off x="5934075" y="4530725"/>
              <a:ext cx="311150" cy="346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24" y="64954"/>
                  </a:moveTo>
                  <a:lnTo>
                    <a:pt x="63673" y="9908"/>
                  </a:lnTo>
                  <a:lnTo>
                    <a:pt x="63673" y="9908"/>
                  </a:lnTo>
                  <a:lnTo>
                    <a:pt x="68571" y="5504"/>
                  </a:lnTo>
                  <a:lnTo>
                    <a:pt x="74693" y="3302"/>
                  </a:lnTo>
                  <a:lnTo>
                    <a:pt x="80816" y="1100"/>
                  </a:lnTo>
                  <a:lnTo>
                    <a:pt x="88163" y="0"/>
                  </a:lnTo>
                  <a:lnTo>
                    <a:pt x="94285" y="1100"/>
                  </a:lnTo>
                  <a:lnTo>
                    <a:pt x="100408" y="2201"/>
                  </a:lnTo>
                  <a:lnTo>
                    <a:pt x="106530" y="4403"/>
                  </a:lnTo>
                  <a:lnTo>
                    <a:pt x="111428" y="8807"/>
                  </a:lnTo>
                  <a:lnTo>
                    <a:pt x="111428" y="8807"/>
                  </a:lnTo>
                  <a:lnTo>
                    <a:pt x="115102" y="13211"/>
                  </a:lnTo>
                  <a:lnTo>
                    <a:pt x="117551" y="18715"/>
                  </a:lnTo>
                  <a:lnTo>
                    <a:pt x="119999" y="24220"/>
                  </a:lnTo>
                  <a:lnTo>
                    <a:pt x="119999" y="29724"/>
                  </a:lnTo>
                  <a:lnTo>
                    <a:pt x="118775" y="35229"/>
                  </a:lnTo>
                  <a:lnTo>
                    <a:pt x="117551" y="40733"/>
                  </a:lnTo>
                  <a:lnTo>
                    <a:pt x="113877" y="46238"/>
                  </a:lnTo>
                  <a:lnTo>
                    <a:pt x="110204" y="50642"/>
                  </a:lnTo>
                  <a:lnTo>
                    <a:pt x="78367" y="79266"/>
                  </a:lnTo>
                  <a:lnTo>
                    <a:pt x="78367" y="79266"/>
                  </a:lnTo>
                  <a:lnTo>
                    <a:pt x="37959" y="115596"/>
                  </a:lnTo>
                  <a:lnTo>
                    <a:pt x="37959" y="115596"/>
                  </a:lnTo>
                  <a:lnTo>
                    <a:pt x="35510" y="117798"/>
                  </a:lnTo>
                  <a:lnTo>
                    <a:pt x="31836" y="118899"/>
                  </a:lnTo>
                  <a:lnTo>
                    <a:pt x="26938" y="120000"/>
                  </a:lnTo>
                  <a:lnTo>
                    <a:pt x="23265" y="120000"/>
                  </a:lnTo>
                  <a:lnTo>
                    <a:pt x="18367" y="120000"/>
                  </a:lnTo>
                  <a:lnTo>
                    <a:pt x="14693" y="118899"/>
                  </a:lnTo>
                  <a:lnTo>
                    <a:pt x="11020" y="116697"/>
                  </a:lnTo>
                  <a:lnTo>
                    <a:pt x="7346" y="114495"/>
                  </a:lnTo>
                  <a:lnTo>
                    <a:pt x="7346" y="114495"/>
                  </a:lnTo>
                  <a:lnTo>
                    <a:pt x="3673" y="111192"/>
                  </a:lnTo>
                  <a:lnTo>
                    <a:pt x="2448" y="107889"/>
                  </a:lnTo>
                  <a:lnTo>
                    <a:pt x="1224" y="103486"/>
                  </a:lnTo>
                  <a:lnTo>
                    <a:pt x="0" y="100183"/>
                  </a:lnTo>
                  <a:lnTo>
                    <a:pt x="0" y="95779"/>
                  </a:lnTo>
                  <a:lnTo>
                    <a:pt x="1224" y="92477"/>
                  </a:lnTo>
                  <a:lnTo>
                    <a:pt x="3673" y="89174"/>
                  </a:lnTo>
                  <a:lnTo>
                    <a:pt x="6122" y="85871"/>
                  </a:lnTo>
                  <a:lnTo>
                    <a:pt x="6122" y="85871"/>
                  </a:lnTo>
                  <a:lnTo>
                    <a:pt x="39183" y="56146"/>
                  </a:lnTo>
                  <a:lnTo>
                    <a:pt x="39183" y="56146"/>
                  </a:lnTo>
                  <a:lnTo>
                    <a:pt x="66122" y="31926"/>
                  </a:lnTo>
                  <a:lnTo>
                    <a:pt x="66122" y="31926"/>
                  </a:lnTo>
                  <a:lnTo>
                    <a:pt x="71020" y="29724"/>
                  </a:lnTo>
                  <a:lnTo>
                    <a:pt x="75918" y="28623"/>
                  </a:lnTo>
                  <a:lnTo>
                    <a:pt x="80816" y="28623"/>
                  </a:lnTo>
                  <a:lnTo>
                    <a:pt x="85714" y="31926"/>
                  </a:lnTo>
                  <a:lnTo>
                    <a:pt x="85714" y="31926"/>
                  </a:lnTo>
                  <a:lnTo>
                    <a:pt x="88163" y="35229"/>
                  </a:lnTo>
                  <a:lnTo>
                    <a:pt x="89387" y="39633"/>
                  </a:lnTo>
                  <a:lnTo>
                    <a:pt x="88163" y="45137"/>
                  </a:lnTo>
                  <a:lnTo>
                    <a:pt x="84489" y="48440"/>
                  </a:lnTo>
                  <a:lnTo>
                    <a:pt x="84489" y="48440"/>
                  </a:lnTo>
                  <a:lnTo>
                    <a:pt x="62448" y="68256"/>
                  </a:lnTo>
                  <a:lnTo>
                    <a:pt x="62448" y="68256"/>
                  </a:lnTo>
                  <a:lnTo>
                    <a:pt x="50204" y="7926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485" name="Google Shape;22485;p480"/>
          <p:cNvGrpSpPr/>
          <p:nvPr/>
        </p:nvGrpSpPr>
        <p:grpSpPr>
          <a:xfrm>
            <a:off x="9968593" y="2352217"/>
            <a:ext cx="863600" cy="863600"/>
            <a:chOff x="4394200" y="1727200"/>
            <a:chExt cx="863600" cy="863600"/>
          </a:xfrm>
          <a:solidFill>
            <a:srgbClr val="006BA6"/>
          </a:solidFill>
        </p:grpSpPr>
        <p:sp>
          <p:nvSpPr>
            <p:cNvPr id="22486" name="Google Shape;22486;p480"/>
            <p:cNvSpPr/>
            <p:nvPr/>
          </p:nvSpPr>
          <p:spPr>
            <a:xfrm>
              <a:off x="439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487" name="Google Shape;22487;p480"/>
            <p:cNvCxnSpPr/>
            <p:nvPr/>
          </p:nvCxnSpPr>
          <p:spPr>
            <a:xfrm>
              <a:off x="4635500" y="2016125"/>
              <a:ext cx="3810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488" name="Google Shape;22488;p480"/>
            <p:cNvSpPr/>
            <p:nvPr/>
          </p:nvSpPr>
          <p:spPr>
            <a:xfrm>
              <a:off x="4762500" y="1955800"/>
              <a:ext cx="12700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37894"/>
                  </a:lnTo>
                  <a:lnTo>
                    <a:pt x="0" y="37894"/>
                  </a:lnTo>
                  <a:lnTo>
                    <a:pt x="0" y="25263"/>
                  </a:lnTo>
                  <a:lnTo>
                    <a:pt x="3000" y="12631"/>
                  </a:lnTo>
                  <a:lnTo>
                    <a:pt x="9000" y="6315"/>
                  </a:lnTo>
                  <a:lnTo>
                    <a:pt x="18000" y="0"/>
                  </a:lnTo>
                  <a:lnTo>
                    <a:pt x="102000" y="0"/>
                  </a:lnTo>
                  <a:lnTo>
                    <a:pt x="102000" y="0"/>
                  </a:lnTo>
                  <a:lnTo>
                    <a:pt x="111000" y="6315"/>
                  </a:lnTo>
                  <a:lnTo>
                    <a:pt x="117000" y="12631"/>
                  </a:lnTo>
                  <a:lnTo>
                    <a:pt x="120000" y="25263"/>
                  </a:lnTo>
                  <a:lnTo>
                    <a:pt x="120000" y="37894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89" name="Google Shape;22489;p480"/>
            <p:cNvSpPr/>
            <p:nvPr/>
          </p:nvSpPr>
          <p:spPr>
            <a:xfrm>
              <a:off x="4683125" y="2063750"/>
              <a:ext cx="285750" cy="298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000" y="120000"/>
                  </a:moveTo>
                  <a:lnTo>
                    <a:pt x="800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12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490" name="Google Shape;22490;p480"/>
          <p:cNvGrpSpPr/>
          <p:nvPr/>
        </p:nvGrpSpPr>
        <p:grpSpPr>
          <a:xfrm>
            <a:off x="7448097" y="3621311"/>
            <a:ext cx="863600" cy="863600"/>
            <a:chOff x="5664200" y="1727200"/>
            <a:chExt cx="863600" cy="863600"/>
          </a:xfrm>
          <a:solidFill>
            <a:srgbClr val="006BA6"/>
          </a:solidFill>
        </p:grpSpPr>
        <p:sp>
          <p:nvSpPr>
            <p:cNvPr id="22491" name="Google Shape;22491;p480"/>
            <p:cNvSpPr/>
            <p:nvPr/>
          </p:nvSpPr>
          <p:spPr>
            <a:xfrm>
              <a:off x="566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92" name="Google Shape;22492;p480"/>
            <p:cNvSpPr/>
            <p:nvPr/>
          </p:nvSpPr>
          <p:spPr>
            <a:xfrm>
              <a:off x="6042025" y="1952625"/>
              <a:ext cx="10795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120000"/>
                  </a:moveTo>
                  <a:lnTo>
                    <a:pt x="21176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98823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93" name="Google Shape;22493;p480"/>
            <p:cNvSpPr/>
            <p:nvPr/>
          </p:nvSpPr>
          <p:spPr>
            <a:xfrm>
              <a:off x="6022975" y="2028825"/>
              <a:ext cx="146050" cy="336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7358"/>
                  </a:moveTo>
                  <a:lnTo>
                    <a:pt x="60000" y="120000"/>
                  </a:lnTo>
                  <a:lnTo>
                    <a:pt x="0" y="97358"/>
                  </a:lnTo>
                  <a:lnTo>
                    <a:pt x="31304" y="0"/>
                  </a:lnTo>
                  <a:lnTo>
                    <a:pt x="88695" y="0"/>
                  </a:lnTo>
                  <a:lnTo>
                    <a:pt x="120000" y="9735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494" name="Google Shape;22494;p480"/>
          <p:cNvGrpSpPr/>
          <p:nvPr/>
        </p:nvGrpSpPr>
        <p:grpSpPr>
          <a:xfrm>
            <a:off x="8718097" y="3621311"/>
            <a:ext cx="863600" cy="863600"/>
            <a:chOff x="6934200" y="1727200"/>
            <a:chExt cx="863600" cy="863600"/>
          </a:xfrm>
          <a:solidFill>
            <a:srgbClr val="006BA6"/>
          </a:solidFill>
        </p:grpSpPr>
        <p:sp>
          <p:nvSpPr>
            <p:cNvPr id="22495" name="Google Shape;22495;p480"/>
            <p:cNvSpPr/>
            <p:nvPr/>
          </p:nvSpPr>
          <p:spPr>
            <a:xfrm>
              <a:off x="693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96" name="Google Shape;22496;p480"/>
            <p:cNvSpPr/>
            <p:nvPr/>
          </p:nvSpPr>
          <p:spPr>
            <a:xfrm>
              <a:off x="7270750" y="1952625"/>
              <a:ext cx="111125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428" y="120000"/>
                  </a:moveTo>
                  <a:lnTo>
                    <a:pt x="20571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99428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97" name="Google Shape;22497;p480"/>
            <p:cNvSpPr/>
            <p:nvPr/>
          </p:nvSpPr>
          <p:spPr>
            <a:xfrm>
              <a:off x="7254875" y="2028825"/>
              <a:ext cx="146050" cy="336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7358"/>
                  </a:moveTo>
                  <a:lnTo>
                    <a:pt x="60000" y="120000"/>
                  </a:lnTo>
                  <a:lnTo>
                    <a:pt x="0" y="97358"/>
                  </a:lnTo>
                  <a:lnTo>
                    <a:pt x="31304" y="0"/>
                  </a:lnTo>
                  <a:lnTo>
                    <a:pt x="86086" y="0"/>
                  </a:lnTo>
                  <a:lnTo>
                    <a:pt x="120000" y="9735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498" name="Google Shape;22498;p480"/>
            <p:cNvSpPr/>
            <p:nvPr/>
          </p:nvSpPr>
          <p:spPr>
            <a:xfrm>
              <a:off x="7359650" y="2028825"/>
              <a:ext cx="117475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93000"/>
                  </a:lnTo>
                  <a:lnTo>
                    <a:pt x="100540" y="120000"/>
                  </a:lnTo>
                  <a:lnTo>
                    <a:pt x="6486" y="45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499" name="Google Shape;22499;p480"/>
          <p:cNvGrpSpPr/>
          <p:nvPr/>
        </p:nvGrpSpPr>
        <p:grpSpPr>
          <a:xfrm>
            <a:off x="9988097" y="3621311"/>
            <a:ext cx="863600" cy="863600"/>
            <a:chOff x="8204200" y="1727200"/>
            <a:chExt cx="863600" cy="863600"/>
          </a:xfrm>
          <a:solidFill>
            <a:srgbClr val="006BA6"/>
          </a:solidFill>
        </p:grpSpPr>
        <p:sp>
          <p:nvSpPr>
            <p:cNvPr id="22500" name="Google Shape;22500;p480"/>
            <p:cNvSpPr/>
            <p:nvPr/>
          </p:nvSpPr>
          <p:spPr>
            <a:xfrm>
              <a:off x="820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01" name="Google Shape;22501;p480"/>
            <p:cNvSpPr/>
            <p:nvPr/>
          </p:nvSpPr>
          <p:spPr>
            <a:xfrm>
              <a:off x="8432800" y="2038350"/>
              <a:ext cx="406400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9565"/>
                  </a:moveTo>
                  <a:lnTo>
                    <a:pt x="120000" y="109565"/>
                  </a:lnTo>
                  <a:lnTo>
                    <a:pt x="119062" y="113478"/>
                  </a:lnTo>
                  <a:lnTo>
                    <a:pt x="118125" y="117391"/>
                  </a:lnTo>
                  <a:lnTo>
                    <a:pt x="115312" y="120000"/>
                  </a:lnTo>
                  <a:lnTo>
                    <a:pt x="112500" y="120000"/>
                  </a:lnTo>
                  <a:lnTo>
                    <a:pt x="7500" y="120000"/>
                  </a:lnTo>
                  <a:lnTo>
                    <a:pt x="7500" y="120000"/>
                  </a:lnTo>
                  <a:lnTo>
                    <a:pt x="4687" y="120000"/>
                  </a:lnTo>
                  <a:lnTo>
                    <a:pt x="1875" y="117391"/>
                  </a:lnTo>
                  <a:lnTo>
                    <a:pt x="937" y="113478"/>
                  </a:lnTo>
                  <a:lnTo>
                    <a:pt x="0" y="109565"/>
                  </a:lnTo>
                  <a:lnTo>
                    <a:pt x="0" y="10434"/>
                  </a:lnTo>
                  <a:lnTo>
                    <a:pt x="0" y="10434"/>
                  </a:lnTo>
                  <a:lnTo>
                    <a:pt x="937" y="6521"/>
                  </a:lnTo>
                  <a:lnTo>
                    <a:pt x="1875" y="3913"/>
                  </a:lnTo>
                  <a:lnTo>
                    <a:pt x="4687" y="1304"/>
                  </a:lnTo>
                  <a:lnTo>
                    <a:pt x="7500" y="0"/>
                  </a:lnTo>
                  <a:lnTo>
                    <a:pt x="112500" y="0"/>
                  </a:lnTo>
                  <a:lnTo>
                    <a:pt x="112500" y="0"/>
                  </a:lnTo>
                  <a:lnTo>
                    <a:pt x="115312" y="1304"/>
                  </a:lnTo>
                  <a:lnTo>
                    <a:pt x="118125" y="3913"/>
                  </a:lnTo>
                  <a:lnTo>
                    <a:pt x="119062" y="6521"/>
                  </a:lnTo>
                  <a:lnTo>
                    <a:pt x="120000" y="10434"/>
                  </a:lnTo>
                  <a:lnTo>
                    <a:pt x="120000" y="10956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02" name="Google Shape;22502;p480"/>
            <p:cNvSpPr/>
            <p:nvPr/>
          </p:nvSpPr>
          <p:spPr>
            <a:xfrm>
              <a:off x="8575675" y="1987550"/>
              <a:ext cx="123825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0000"/>
                  </a:moveTo>
                  <a:lnTo>
                    <a:pt x="120000" y="90000"/>
                  </a:lnTo>
                  <a:lnTo>
                    <a:pt x="116923" y="105000"/>
                  </a:lnTo>
                  <a:lnTo>
                    <a:pt x="113846" y="112500"/>
                  </a:lnTo>
                  <a:lnTo>
                    <a:pt x="110769" y="120000"/>
                  </a:lnTo>
                  <a:lnTo>
                    <a:pt x="107692" y="120000"/>
                  </a:lnTo>
                  <a:lnTo>
                    <a:pt x="12307" y="120000"/>
                  </a:lnTo>
                  <a:lnTo>
                    <a:pt x="12307" y="120000"/>
                  </a:lnTo>
                  <a:lnTo>
                    <a:pt x="6153" y="120000"/>
                  </a:lnTo>
                  <a:lnTo>
                    <a:pt x="3076" y="112500"/>
                  </a:lnTo>
                  <a:lnTo>
                    <a:pt x="0" y="105000"/>
                  </a:lnTo>
                  <a:lnTo>
                    <a:pt x="0" y="90000"/>
                  </a:lnTo>
                  <a:lnTo>
                    <a:pt x="0" y="30000"/>
                  </a:lnTo>
                  <a:lnTo>
                    <a:pt x="0" y="30000"/>
                  </a:lnTo>
                  <a:lnTo>
                    <a:pt x="0" y="15000"/>
                  </a:lnTo>
                  <a:lnTo>
                    <a:pt x="3076" y="7500"/>
                  </a:lnTo>
                  <a:lnTo>
                    <a:pt x="6153" y="0"/>
                  </a:lnTo>
                  <a:lnTo>
                    <a:pt x="12307" y="0"/>
                  </a:lnTo>
                  <a:lnTo>
                    <a:pt x="107692" y="0"/>
                  </a:lnTo>
                  <a:lnTo>
                    <a:pt x="107692" y="0"/>
                  </a:lnTo>
                  <a:lnTo>
                    <a:pt x="110769" y="0"/>
                  </a:lnTo>
                  <a:lnTo>
                    <a:pt x="113846" y="7500"/>
                  </a:lnTo>
                  <a:lnTo>
                    <a:pt x="116923" y="15000"/>
                  </a:lnTo>
                  <a:lnTo>
                    <a:pt x="120000" y="30000"/>
                  </a:lnTo>
                  <a:lnTo>
                    <a:pt x="120000" y="9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03" name="Google Shape;22503;p480"/>
            <p:cNvSpPr/>
            <p:nvPr/>
          </p:nvSpPr>
          <p:spPr>
            <a:xfrm>
              <a:off x="8616950" y="2165350"/>
              <a:ext cx="38100" cy="603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504" name="Google Shape;22504;p480"/>
            <p:cNvCxnSpPr/>
            <p:nvPr/>
          </p:nvCxnSpPr>
          <p:spPr>
            <a:xfrm rot="10800000" flipH="1">
              <a:off x="8655050" y="2146300"/>
              <a:ext cx="184150" cy="508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05" name="Google Shape;22505;p480"/>
            <p:cNvCxnSpPr/>
            <p:nvPr/>
          </p:nvCxnSpPr>
          <p:spPr>
            <a:xfrm rot="10800000">
              <a:off x="8432800" y="2146300"/>
              <a:ext cx="184150" cy="508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13" name="Google Shape;22513;p481"/>
          <p:cNvGrpSpPr/>
          <p:nvPr/>
        </p:nvGrpSpPr>
        <p:grpSpPr>
          <a:xfrm>
            <a:off x="2173514" y="976085"/>
            <a:ext cx="863600" cy="863600"/>
            <a:chOff x="4394200" y="5537200"/>
            <a:chExt cx="863600" cy="863600"/>
          </a:xfrm>
          <a:solidFill>
            <a:srgbClr val="006BA6"/>
          </a:solidFill>
        </p:grpSpPr>
        <p:sp>
          <p:nvSpPr>
            <p:cNvPr id="22514" name="Google Shape;22514;p481"/>
            <p:cNvSpPr/>
            <p:nvPr/>
          </p:nvSpPr>
          <p:spPr>
            <a:xfrm>
              <a:off x="439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15" name="Google Shape;22515;p481"/>
            <p:cNvSpPr/>
            <p:nvPr/>
          </p:nvSpPr>
          <p:spPr>
            <a:xfrm>
              <a:off x="4632325" y="5956300"/>
              <a:ext cx="142875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7333" y="4000"/>
                  </a:lnTo>
                  <a:lnTo>
                    <a:pt x="112000" y="8000"/>
                  </a:lnTo>
                  <a:lnTo>
                    <a:pt x="106666" y="12000"/>
                  </a:lnTo>
                  <a:lnTo>
                    <a:pt x="96000" y="16000"/>
                  </a:lnTo>
                  <a:lnTo>
                    <a:pt x="85333" y="18000"/>
                  </a:lnTo>
                  <a:lnTo>
                    <a:pt x="69333" y="18000"/>
                  </a:lnTo>
                  <a:lnTo>
                    <a:pt x="53333" y="14000"/>
                  </a:lnTo>
                  <a:lnTo>
                    <a:pt x="53333" y="14000"/>
                  </a:lnTo>
                  <a:lnTo>
                    <a:pt x="50666" y="26000"/>
                  </a:lnTo>
                  <a:lnTo>
                    <a:pt x="45333" y="54000"/>
                  </a:lnTo>
                  <a:lnTo>
                    <a:pt x="37333" y="70000"/>
                  </a:lnTo>
                  <a:lnTo>
                    <a:pt x="29333" y="88000"/>
                  </a:lnTo>
                  <a:lnTo>
                    <a:pt x="16000" y="106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16" name="Google Shape;22516;p481"/>
            <p:cNvSpPr/>
            <p:nvPr/>
          </p:nvSpPr>
          <p:spPr>
            <a:xfrm>
              <a:off x="4648200" y="6019800"/>
              <a:ext cx="190500" cy="142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6000" y="2666"/>
                  </a:lnTo>
                  <a:lnTo>
                    <a:pt x="112000" y="8000"/>
                  </a:lnTo>
                  <a:lnTo>
                    <a:pt x="108000" y="13333"/>
                  </a:lnTo>
                  <a:lnTo>
                    <a:pt x="104000" y="24000"/>
                  </a:lnTo>
                  <a:lnTo>
                    <a:pt x="102000" y="34666"/>
                  </a:lnTo>
                  <a:lnTo>
                    <a:pt x="102000" y="50666"/>
                  </a:lnTo>
                  <a:lnTo>
                    <a:pt x="106000" y="66666"/>
                  </a:lnTo>
                  <a:lnTo>
                    <a:pt x="106000" y="66666"/>
                  </a:lnTo>
                  <a:lnTo>
                    <a:pt x="94000" y="69333"/>
                  </a:lnTo>
                  <a:lnTo>
                    <a:pt x="66000" y="74666"/>
                  </a:lnTo>
                  <a:lnTo>
                    <a:pt x="50000" y="82666"/>
                  </a:lnTo>
                  <a:lnTo>
                    <a:pt x="32000" y="90666"/>
                  </a:lnTo>
                  <a:lnTo>
                    <a:pt x="14000" y="104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517" name="Google Shape;22517;p481"/>
            <p:cNvCxnSpPr/>
            <p:nvPr/>
          </p:nvCxnSpPr>
          <p:spPr>
            <a:xfrm rot="10800000" flipH="1">
              <a:off x="4638675" y="6057900"/>
              <a:ext cx="98425" cy="984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518" name="Google Shape;22518;p481"/>
            <p:cNvSpPr/>
            <p:nvPr/>
          </p:nvSpPr>
          <p:spPr>
            <a:xfrm>
              <a:off x="4730750" y="603567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333" y="93333"/>
                  </a:moveTo>
                  <a:lnTo>
                    <a:pt x="93333" y="93333"/>
                  </a:lnTo>
                  <a:lnTo>
                    <a:pt x="80000" y="106666"/>
                  </a:lnTo>
                  <a:lnTo>
                    <a:pt x="66666" y="120000"/>
                  </a:lnTo>
                  <a:lnTo>
                    <a:pt x="40000" y="106666"/>
                  </a:lnTo>
                  <a:lnTo>
                    <a:pt x="26666" y="93333"/>
                  </a:lnTo>
                  <a:lnTo>
                    <a:pt x="26666" y="93333"/>
                  </a:lnTo>
                  <a:lnTo>
                    <a:pt x="13333" y="80000"/>
                  </a:lnTo>
                  <a:lnTo>
                    <a:pt x="0" y="53333"/>
                  </a:lnTo>
                  <a:lnTo>
                    <a:pt x="13333" y="40000"/>
                  </a:lnTo>
                  <a:lnTo>
                    <a:pt x="26666" y="26666"/>
                  </a:lnTo>
                  <a:lnTo>
                    <a:pt x="26666" y="26666"/>
                  </a:lnTo>
                  <a:lnTo>
                    <a:pt x="40000" y="13333"/>
                  </a:lnTo>
                  <a:lnTo>
                    <a:pt x="66666" y="0"/>
                  </a:lnTo>
                  <a:lnTo>
                    <a:pt x="80000" y="13333"/>
                  </a:lnTo>
                  <a:lnTo>
                    <a:pt x="93333" y="26666"/>
                  </a:lnTo>
                  <a:lnTo>
                    <a:pt x="93333" y="26666"/>
                  </a:lnTo>
                  <a:lnTo>
                    <a:pt x="106666" y="40000"/>
                  </a:lnTo>
                  <a:lnTo>
                    <a:pt x="120000" y="53333"/>
                  </a:lnTo>
                  <a:lnTo>
                    <a:pt x="106666" y="80000"/>
                  </a:lnTo>
                  <a:lnTo>
                    <a:pt x="93333" y="93333"/>
                  </a:lnTo>
                  <a:lnTo>
                    <a:pt x="93333" y="9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19" name="Google Shape;22519;p481"/>
            <p:cNvSpPr/>
            <p:nvPr/>
          </p:nvSpPr>
          <p:spPr>
            <a:xfrm>
              <a:off x="4765675" y="5794375"/>
              <a:ext cx="234950" cy="234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21" y="63243"/>
                  </a:moveTo>
                  <a:lnTo>
                    <a:pt x="1621" y="63243"/>
                  </a:lnTo>
                  <a:lnTo>
                    <a:pt x="0" y="64864"/>
                  </a:lnTo>
                  <a:lnTo>
                    <a:pt x="0" y="68108"/>
                  </a:lnTo>
                  <a:lnTo>
                    <a:pt x="1621" y="74594"/>
                  </a:lnTo>
                  <a:lnTo>
                    <a:pt x="4864" y="81081"/>
                  </a:lnTo>
                  <a:lnTo>
                    <a:pt x="11351" y="89189"/>
                  </a:lnTo>
                  <a:lnTo>
                    <a:pt x="30810" y="108648"/>
                  </a:lnTo>
                  <a:lnTo>
                    <a:pt x="30810" y="108648"/>
                  </a:lnTo>
                  <a:lnTo>
                    <a:pt x="38918" y="115135"/>
                  </a:lnTo>
                  <a:lnTo>
                    <a:pt x="47027" y="118378"/>
                  </a:lnTo>
                  <a:lnTo>
                    <a:pt x="53513" y="120000"/>
                  </a:lnTo>
                  <a:lnTo>
                    <a:pt x="55135" y="118378"/>
                  </a:lnTo>
                  <a:lnTo>
                    <a:pt x="56756" y="116756"/>
                  </a:lnTo>
                  <a:lnTo>
                    <a:pt x="56756" y="116756"/>
                  </a:lnTo>
                  <a:lnTo>
                    <a:pt x="81081" y="87567"/>
                  </a:lnTo>
                  <a:lnTo>
                    <a:pt x="113513" y="45405"/>
                  </a:lnTo>
                  <a:lnTo>
                    <a:pt x="113513" y="45405"/>
                  </a:lnTo>
                  <a:lnTo>
                    <a:pt x="118378" y="35675"/>
                  </a:lnTo>
                  <a:lnTo>
                    <a:pt x="120000" y="24324"/>
                  </a:lnTo>
                  <a:lnTo>
                    <a:pt x="118378" y="14594"/>
                  </a:lnTo>
                  <a:lnTo>
                    <a:pt x="116756" y="11351"/>
                  </a:lnTo>
                  <a:lnTo>
                    <a:pt x="113513" y="6486"/>
                  </a:lnTo>
                  <a:lnTo>
                    <a:pt x="113513" y="6486"/>
                  </a:lnTo>
                  <a:lnTo>
                    <a:pt x="108648" y="3243"/>
                  </a:lnTo>
                  <a:lnTo>
                    <a:pt x="105405" y="1621"/>
                  </a:lnTo>
                  <a:lnTo>
                    <a:pt x="95675" y="0"/>
                  </a:lnTo>
                  <a:lnTo>
                    <a:pt x="84324" y="1621"/>
                  </a:lnTo>
                  <a:lnTo>
                    <a:pt x="74594" y="6486"/>
                  </a:lnTo>
                  <a:lnTo>
                    <a:pt x="32432" y="38918"/>
                  </a:lnTo>
                  <a:lnTo>
                    <a:pt x="32432" y="38918"/>
                  </a:lnTo>
                  <a:lnTo>
                    <a:pt x="1621" y="63243"/>
                  </a:lnTo>
                  <a:lnTo>
                    <a:pt x="1621" y="6324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520" name="Google Shape;22520;p481"/>
            <p:cNvCxnSpPr/>
            <p:nvPr/>
          </p:nvCxnSpPr>
          <p:spPr>
            <a:xfrm>
              <a:off x="4787900" y="5902325"/>
              <a:ext cx="104775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521" name="Google Shape;22521;p481"/>
          <p:cNvGrpSpPr/>
          <p:nvPr/>
        </p:nvGrpSpPr>
        <p:grpSpPr>
          <a:xfrm>
            <a:off x="903514" y="976085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2522" name="Google Shape;22522;p481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23" name="Google Shape;22523;p481"/>
            <p:cNvSpPr/>
            <p:nvPr/>
          </p:nvSpPr>
          <p:spPr>
            <a:xfrm>
              <a:off x="3365500" y="5768975"/>
              <a:ext cx="390525" cy="390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85853"/>
                  </a:moveTo>
                  <a:lnTo>
                    <a:pt x="82926" y="1951"/>
                  </a:lnTo>
                  <a:lnTo>
                    <a:pt x="82926" y="1951"/>
                  </a:lnTo>
                  <a:lnTo>
                    <a:pt x="85853" y="0"/>
                  </a:lnTo>
                  <a:lnTo>
                    <a:pt x="88780" y="0"/>
                  </a:lnTo>
                  <a:lnTo>
                    <a:pt x="91707" y="0"/>
                  </a:lnTo>
                  <a:lnTo>
                    <a:pt x="94634" y="1951"/>
                  </a:lnTo>
                  <a:lnTo>
                    <a:pt x="118048" y="25365"/>
                  </a:lnTo>
                  <a:lnTo>
                    <a:pt x="118048" y="25365"/>
                  </a:lnTo>
                  <a:lnTo>
                    <a:pt x="120000" y="28292"/>
                  </a:lnTo>
                  <a:lnTo>
                    <a:pt x="120000" y="31219"/>
                  </a:lnTo>
                  <a:lnTo>
                    <a:pt x="120000" y="34146"/>
                  </a:lnTo>
                  <a:lnTo>
                    <a:pt x="118048" y="37073"/>
                  </a:lnTo>
                  <a:lnTo>
                    <a:pt x="34146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24" name="Google Shape;22524;p481"/>
            <p:cNvSpPr/>
            <p:nvPr/>
          </p:nvSpPr>
          <p:spPr>
            <a:xfrm>
              <a:off x="3343275" y="6048375"/>
              <a:ext cx="133350" cy="133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0000"/>
                  </a:moveTo>
                  <a:lnTo>
                    <a:pt x="0" y="120000"/>
                  </a:lnTo>
                  <a:lnTo>
                    <a:pt x="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525" name="Google Shape;22525;p481"/>
            <p:cNvCxnSpPr/>
            <p:nvPr/>
          </p:nvCxnSpPr>
          <p:spPr>
            <a:xfrm>
              <a:off x="3349625" y="6140450"/>
              <a:ext cx="34925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526" name="Google Shape;22526;p481"/>
            <p:cNvSpPr/>
            <p:nvPr/>
          </p:nvSpPr>
          <p:spPr>
            <a:xfrm>
              <a:off x="3375025" y="5794375"/>
              <a:ext cx="317500" cy="27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6800" y="117272"/>
                  </a:lnTo>
                  <a:lnTo>
                    <a:pt x="16800" y="117272"/>
                  </a:lnTo>
                  <a:lnTo>
                    <a:pt x="13200" y="120000"/>
                  </a:lnTo>
                  <a:lnTo>
                    <a:pt x="9600" y="120000"/>
                  </a:lnTo>
                  <a:lnTo>
                    <a:pt x="6000" y="120000"/>
                  </a:lnTo>
                  <a:lnTo>
                    <a:pt x="3600" y="117272"/>
                  </a:lnTo>
                  <a:lnTo>
                    <a:pt x="2400" y="117272"/>
                  </a:lnTo>
                  <a:lnTo>
                    <a:pt x="2400" y="117272"/>
                  </a:lnTo>
                  <a:lnTo>
                    <a:pt x="1200" y="113181"/>
                  </a:lnTo>
                  <a:lnTo>
                    <a:pt x="0" y="109090"/>
                  </a:lnTo>
                  <a:lnTo>
                    <a:pt x="1200" y="105000"/>
                  </a:lnTo>
                  <a:lnTo>
                    <a:pt x="2400" y="100909"/>
                  </a:lnTo>
                  <a:lnTo>
                    <a:pt x="70800" y="23181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27" name="Google Shape;22527;p481"/>
            <p:cNvSpPr/>
            <p:nvPr/>
          </p:nvSpPr>
          <p:spPr>
            <a:xfrm>
              <a:off x="3413125" y="5794375"/>
              <a:ext cx="317500" cy="3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4400"/>
                  </a:moveTo>
                  <a:lnTo>
                    <a:pt x="16800" y="117600"/>
                  </a:lnTo>
                  <a:lnTo>
                    <a:pt x="16800" y="117600"/>
                  </a:lnTo>
                  <a:lnTo>
                    <a:pt x="13200" y="120000"/>
                  </a:lnTo>
                  <a:lnTo>
                    <a:pt x="9600" y="120000"/>
                  </a:lnTo>
                  <a:lnTo>
                    <a:pt x="6000" y="120000"/>
                  </a:lnTo>
                  <a:lnTo>
                    <a:pt x="3600" y="117600"/>
                  </a:lnTo>
                  <a:lnTo>
                    <a:pt x="2400" y="116400"/>
                  </a:lnTo>
                  <a:lnTo>
                    <a:pt x="2400" y="116400"/>
                  </a:lnTo>
                  <a:lnTo>
                    <a:pt x="0" y="114000"/>
                  </a:lnTo>
                  <a:lnTo>
                    <a:pt x="0" y="110400"/>
                  </a:lnTo>
                  <a:lnTo>
                    <a:pt x="0" y="106800"/>
                  </a:lnTo>
                  <a:lnTo>
                    <a:pt x="2400" y="103200"/>
                  </a:lnTo>
                  <a:lnTo>
                    <a:pt x="1056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28" name="Google Shape;22528;p481"/>
            <p:cNvSpPr/>
            <p:nvPr/>
          </p:nvSpPr>
          <p:spPr>
            <a:xfrm>
              <a:off x="3451225" y="5832475"/>
              <a:ext cx="279400" cy="3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818" y="49200"/>
                  </a:moveTo>
                  <a:lnTo>
                    <a:pt x="19090" y="117600"/>
                  </a:lnTo>
                  <a:lnTo>
                    <a:pt x="19090" y="117600"/>
                  </a:lnTo>
                  <a:lnTo>
                    <a:pt x="15000" y="118800"/>
                  </a:lnTo>
                  <a:lnTo>
                    <a:pt x="10909" y="120000"/>
                  </a:lnTo>
                  <a:lnTo>
                    <a:pt x="6818" y="118800"/>
                  </a:lnTo>
                  <a:lnTo>
                    <a:pt x="2727" y="117600"/>
                  </a:lnTo>
                  <a:lnTo>
                    <a:pt x="2727" y="116400"/>
                  </a:lnTo>
                  <a:lnTo>
                    <a:pt x="2727" y="116400"/>
                  </a:lnTo>
                  <a:lnTo>
                    <a:pt x="0" y="114000"/>
                  </a:lnTo>
                  <a:lnTo>
                    <a:pt x="0" y="110400"/>
                  </a:lnTo>
                  <a:lnTo>
                    <a:pt x="0" y="106800"/>
                  </a:lnTo>
                  <a:lnTo>
                    <a:pt x="2727" y="1032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529" name="Google Shape;22529;p481"/>
          <p:cNvGrpSpPr/>
          <p:nvPr/>
        </p:nvGrpSpPr>
        <p:grpSpPr>
          <a:xfrm>
            <a:off x="4713514" y="976085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2530" name="Google Shape;22530;p481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31" name="Google Shape;22531;p481"/>
            <p:cNvSpPr/>
            <p:nvPr/>
          </p:nvSpPr>
          <p:spPr>
            <a:xfrm>
              <a:off x="7286625" y="5791200"/>
              <a:ext cx="285750" cy="285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666" y="113333"/>
                  </a:moveTo>
                  <a:lnTo>
                    <a:pt x="38666" y="113333"/>
                  </a:lnTo>
                  <a:lnTo>
                    <a:pt x="36000" y="117333"/>
                  </a:lnTo>
                  <a:lnTo>
                    <a:pt x="32000" y="118666"/>
                  </a:lnTo>
                  <a:lnTo>
                    <a:pt x="28000" y="120000"/>
                  </a:lnTo>
                  <a:lnTo>
                    <a:pt x="24000" y="120000"/>
                  </a:lnTo>
                  <a:lnTo>
                    <a:pt x="18666" y="118666"/>
                  </a:lnTo>
                  <a:lnTo>
                    <a:pt x="14666" y="117333"/>
                  </a:lnTo>
                  <a:lnTo>
                    <a:pt x="10666" y="116000"/>
                  </a:lnTo>
                  <a:lnTo>
                    <a:pt x="6666" y="112000"/>
                  </a:lnTo>
                  <a:lnTo>
                    <a:pt x="6666" y="112000"/>
                  </a:lnTo>
                  <a:lnTo>
                    <a:pt x="4000" y="109333"/>
                  </a:lnTo>
                  <a:lnTo>
                    <a:pt x="1333" y="105333"/>
                  </a:lnTo>
                  <a:lnTo>
                    <a:pt x="0" y="100000"/>
                  </a:lnTo>
                  <a:lnTo>
                    <a:pt x="0" y="96000"/>
                  </a:lnTo>
                  <a:lnTo>
                    <a:pt x="0" y="92000"/>
                  </a:lnTo>
                  <a:lnTo>
                    <a:pt x="1333" y="88000"/>
                  </a:lnTo>
                  <a:lnTo>
                    <a:pt x="2666" y="84000"/>
                  </a:lnTo>
                  <a:lnTo>
                    <a:pt x="5333" y="80000"/>
                  </a:lnTo>
                  <a:lnTo>
                    <a:pt x="5333" y="80000"/>
                  </a:lnTo>
                  <a:lnTo>
                    <a:pt x="29333" y="58666"/>
                  </a:lnTo>
                  <a:lnTo>
                    <a:pt x="64000" y="28000"/>
                  </a:lnTo>
                  <a:lnTo>
                    <a:pt x="64000" y="28000"/>
                  </a:lnTo>
                  <a:lnTo>
                    <a:pt x="82666" y="14666"/>
                  </a:lnTo>
                  <a:lnTo>
                    <a:pt x="98666" y="4000"/>
                  </a:lnTo>
                  <a:lnTo>
                    <a:pt x="105333" y="1333"/>
                  </a:lnTo>
                  <a:lnTo>
                    <a:pt x="110666" y="0"/>
                  </a:lnTo>
                  <a:lnTo>
                    <a:pt x="116000" y="0"/>
                  </a:lnTo>
                  <a:lnTo>
                    <a:pt x="118666" y="1333"/>
                  </a:lnTo>
                  <a:lnTo>
                    <a:pt x="118666" y="1333"/>
                  </a:lnTo>
                  <a:lnTo>
                    <a:pt x="120000" y="4000"/>
                  </a:lnTo>
                  <a:lnTo>
                    <a:pt x="120000" y="8000"/>
                  </a:lnTo>
                  <a:lnTo>
                    <a:pt x="118666" y="14666"/>
                  </a:lnTo>
                  <a:lnTo>
                    <a:pt x="114666" y="21333"/>
                  </a:lnTo>
                  <a:lnTo>
                    <a:pt x="105333" y="37333"/>
                  </a:lnTo>
                  <a:lnTo>
                    <a:pt x="92000" y="54666"/>
                  </a:lnTo>
                  <a:lnTo>
                    <a:pt x="92000" y="54666"/>
                  </a:lnTo>
                  <a:lnTo>
                    <a:pt x="61333" y="90666"/>
                  </a:lnTo>
                  <a:lnTo>
                    <a:pt x="38666" y="113333"/>
                  </a:lnTo>
                  <a:lnTo>
                    <a:pt x="38666" y="11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32" name="Google Shape;22532;p481"/>
            <p:cNvSpPr/>
            <p:nvPr/>
          </p:nvSpPr>
          <p:spPr>
            <a:xfrm>
              <a:off x="7137400" y="6019800"/>
              <a:ext cx="203200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375" y="0"/>
                  </a:moveTo>
                  <a:lnTo>
                    <a:pt x="84375" y="0"/>
                  </a:lnTo>
                  <a:lnTo>
                    <a:pt x="76875" y="0"/>
                  </a:lnTo>
                  <a:lnTo>
                    <a:pt x="69375" y="2553"/>
                  </a:lnTo>
                  <a:lnTo>
                    <a:pt x="61875" y="7659"/>
                  </a:lnTo>
                  <a:lnTo>
                    <a:pt x="54375" y="15319"/>
                  </a:lnTo>
                  <a:lnTo>
                    <a:pt x="54375" y="15319"/>
                  </a:lnTo>
                  <a:lnTo>
                    <a:pt x="48750" y="28085"/>
                  </a:lnTo>
                  <a:lnTo>
                    <a:pt x="45000" y="40851"/>
                  </a:lnTo>
                  <a:lnTo>
                    <a:pt x="45000" y="40851"/>
                  </a:lnTo>
                  <a:lnTo>
                    <a:pt x="45000" y="40851"/>
                  </a:lnTo>
                  <a:lnTo>
                    <a:pt x="41250" y="56170"/>
                  </a:lnTo>
                  <a:lnTo>
                    <a:pt x="37500" y="66382"/>
                  </a:lnTo>
                  <a:lnTo>
                    <a:pt x="33750" y="79148"/>
                  </a:lnTo>
                  <a:lnTo>
                    <a:pt x="28125" y="86808"/>
                  </a:lnTo>
                  <a:lnTo>
                    <a:pt x="20625" y="94468"/>
                  </a:lnTo>
                  <a:lnTo>
                    <a:pt x="15000" y="99574"/>
                  </a:lnTo>
                  <a:lnTo>
                    <a:pt x="7500" y="102127"/>
                  </a:lnTo>
                  <a:lnTo>
                    <a:pt x="0" y="102127"/>
                  </a:lnTo>
                  <a:lnTo>
                    <a:pt x="0" y="102127"/>
                  </a:lnTo>
                  <a:lnTo>
                    <a:pt x="11250" y="109787"/>
                  </a:lnTo>
                  <a:lnTo>
                    <a:pt x="22500" y="114893"/>
                  </a:lnTo>
                  <a:lnTo>
                    <a:pt x="37500" y="120000"/>
                  </a:lnTo>
                  <a:lnTo>
                    <a:pt x="54375" y="120000"/>
                  </a:lnTo>
                  <a:lnTo>
                    <a:pt x="73125" y="117446"/>
                  </a:lnTo>
                  <a:lnTo>
                    <a:pt x="82500" y="114893"/>
                  </a:lnTo>
                  <a:lnTo>
                    <a:pt x="91875" y="109787"/>
                  </a:lnTo>
                  <a:lnTo>
                    <a:pt x="101250" y="102127"/>
                  </a:lnTo>
                  <a:lnTo>
                    <a:pt x="108750" y="91914"/>
                  </a:lnTo>
                  <a:lnTo>
                    <a:pt x="108750" y="91914"/>
                  </a:lnTo>
                  <a:lnTo>
                    <a:pt x="114375" y="81702"/>
                  </a:lnTo>
                  <a:lnTo>
                    <a:pt x="118125" y="71489"/>
                  </a:lnTo>
                  <a:lnTo>
                    <a:pt x="120000" y="58723"/>
                  </a:lnTo>
                  <a:lnTo>
                    <a:pt x="120000" y="4851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33" name="Google Shape;22533;p481"/>
            <p:cNvSpPr/>
            <p:nvPr/>
          </p:nvSpPr>
          <p:spPr>
            <a:xfrm>
              <a:off x="7312025" y="5969000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9600" y="14400"/>
                  </a:lnTo>
                  <a:lnTo>
                    <a:pt x="28800" y="48000"/>
                  </a:lnTo>
                  <a:lnTo>
                    <a:pt x="48000" y="72000"/>
                  </a:lnTo>
                  <a:lnTo>
                    <a:pt x="67200" y="91200"/>
                  </a:lnTo>
                  <a:lnTo>
                    <a:pt x="91200" y="1056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534" name="Google Shape;22534;p481"/>
          <p:cNvGrpSpPr/>
          <p:nvPr/>
        </p:nvGrpSpPr>
        <p:grpSpPr>
          <a:xfrm>
            <a:off x="3443514" y="976085"/>
            <a:ext cx="863600" cy="863600"/>
            <a:chOff x="5664200" y="5537200"/>
            <a:chExt cx="863600" cy="863600"/>
          </a:xfrm>
          <a:solidFill>
            <a:srgbClr val="006BA6"/>
          </a:solidFill>
        </p:grpSpPr>
        <p:sp>
          <p:nvSpPr>
            <p:cNvPr id="22535" name="Google Shape;22535;p481"/>
            <p:cNvSpPr/>
            <p:nvPr/>
          </p:nvSpPr>
          <p:spPr>
            <a:xfrm>
              <a:off x="566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36" name="Google Shape;22536;p481"/>
            <p:cNvSpPr/>
            <p:nvPr/>
          </p:nvSpPr>
          <p:spPr>
            <a:xfrm>
              <a:off x="5918200" y="5832475"/>
              <a:ext cx="314325" cy="314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3939" y="106666"/>
                  </a:moveTo>
                  <a:lnTo>
                    <a:pt x="0" y="119999"/>
                  </a:lnTo>
                  <a:lnTo>
                    <a:pt x="13333" y="86060"/>
                  </a:lnTo>
                  <a:lnTo>
                    <a:pt x="98181" y="0"/>
                  </a:lnTo>
                  <a:lnTo>
                    <a:pt x="119999" y="21818"/>
                  </a:lnTo>
                  <a:lnTo>
                    <a:pt x="33939" y="10666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37" name="Google Shape;22537;p481"/>
            <p:cNvSpPr/>
            <p:nvPr/>
          </p:nvSpPr>
          <p:spPr>
            <a:xfrm>
              <a:off x="6165850" y="5807075"/>
              <a:ext cx="92075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9655"/>
                  </a:moveTo>
                  <a:lnTo>
                    <a:pt x="0" y="49655"/>
                  </a:lnTo>
                  <a:lnTo>
                    <a:pt x="33103" y="12413"/>
                  </a:lnTo>
                  <a:lnTo>
                    <a:pt x="33103" y="12413"/>
                  </a:lnTo>
                  <a:lnTo>
                    <a:pt x="49655" y="4137"/>
                  </a:lnTo>
                  <a:lnTo>
                    <a:pt x="70344" y="0"/>
                  </a:lnTo>
                  <a:lnTo>
                    <a:pt x="86896" y="4137"/>
                  </a:lnTo>
                  <a:lnTo>
                    <a:pt x="107586" y="12413"/>
                  </a:lnTo>
                  <a:lnTo>
                    <a:pt x="107586" y="12413"/>
                  </a:lnTo>
                  <a:lnTo>
                    <a:pt x="115862" y="33103"/>
                  </a:lnTo>
                  <a:lnTo>
                    <a:pt x="120000" y="49655"/>
                  </a:lnTo>
                  <a:lnTo>
                    <a:pt x="115862" y="70344"/>
                  </a:lnTo>
                  <a:lnTo>
                    <a:pt x="107586" y="86896"/>
                  </a:lnTo>
                  <a:lnTo>
                    <a:pt x="107586" y="86896"/>
                  </a:lnTo>
                  <a:lnTo>
                    <a:pt x="70344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538" name="Google Shape;22538;p481"/>
            <p:cNvCxnSpPr/>
            <p:nvPr/>
          </p:nvCxnSpPr>
          <p:spPr>
            <a:xfrm>
              <a:off x="5934075" y="6102350"/>
              <a:ext cx="28575" cy="28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539" name="Google Shape;22539;p481"/>
          <p:cNvGrpSpPr/>
          <p:nvPr/>
        </p:nvGrpSpPr>
        <p:grpSpPr>
          <a:xfrm>
            <a:off x="5983514" y="976085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2540" name="Google Shape;22540;p481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41" name="Google Shape;22541;p481"/>
            <p:cNvSpPr/>
            <p:nvPr/>
          </p:nvSpPr>
          <p:spPr>
            <a:xfrm>
              <a:off x="8470900" y="5838825"/>
              <a:ext cx="295275" cy="295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8387" y="113548"/>
                  </a:moveTo>
                  <a:lnTo>
                    <a:pt x="0" y="120000"/>
                  </a:lnTo>
                  <a:lnTo>
                    <a:pt x="6451" y="91612"/>
                  </a:lnTo>
                  <a:lnTo>
                    <a:pt x="98064" y="0"/>
                  </a:lnTo>
                  <a:lnTo>
                    <a:pt x="120000" y="21935"/>
                  </a:lnTo>
                  <a:lnTo>
                    <a:pt x="28387" y="11354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42" name="Google Shape;22542;p481"/>
            <p:cNvSpPr/>
            <p:nvPr/>
          </p:nvSpPr>
          <p:spPr>
            <a:xfrm>
              <a:off x="8575675" y="5803900"/>
              <a:ext cx="1905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5000"/>
                  </a:moveTo>
                  <a:lnTo>
                    <a:pt x="6400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43" name="Google Shape;22543;p481"/>
            <p:cNvSpPr/>
            <p:nvPr/>
          </p:nvSpPr>
          <p:spPr>
            <a:xfrm>
              <a:off x="8737600" y="5784850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8461"/>
                  </a:moveTo>
                  <a:lnTo>
                    <a:pt x="41538" y="0"/>
                  </a:lnTo>
                  <a:lnTo>
                    <a:pt x="0" y="36923"/>
                  </a:lnTo>
                  <a:lnTo>
                    <a:pt x="83076" y="120000"/>
                  </a:lnTo>
                  <a:lnTo>
                    <a:pt x="120000" y="7846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544" name="Google Shape;22544;p481"/>
            <p:cNvCxnSpPr/>
            <p:nvPr/>
          </p:nvCxnSpPr>
          <p:spPr>
            <a:xfrm flipH="1">
              <a:off x="8451850" y="6134100"/>
              <a:ext cx="19050" cy="190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545" name="Google Shape;22545;p481"/>
          <p:cNvGrpSpPr/>
          <p:nvPr/>
        </p:nvGrpSpPr>
        <p:grpSpPr>
          <a:xfrm>
            <a:off x="8523514" y="976085"/>
            <a:ext cx="863600" cy="863600"/>
            <a:chOff x="4394200" y="457200"/>
            <a:chExt cx="863600" cy="863600"/>
          </a:xfrm>
          <a:solidFill>
            <a:srgbClr val="006BA6"/>
          </a:solidFill>
        </p:grpSpPr>
        <p:sp>
          <p:nvSpPr>
            <p:cNvPr id="22546" name="Google Shape;22546;p481"/>
            <p:cNvSpPr/>
            <p:nvPr/>
          </p:nvSpPr>
          <p:spPr>
            <a:xfrm>
              <a:off x="439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47" name="Google Shape;22547;p481"/>
            <p:cNvSpPr/>
            <p:nvPr/>
          </p:nvSpPr>
          <p:spPr>
            <a:xfrm>
              <a:off x="4638675" y="666750"/>
              <a:ext cx="409575" cy="409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186" y="930"/>
                  </a:moveTo>
                  <a:lnTo>
                    <a:pt x="64186" y="930"/>
                  </a:lnTo>
                  <a:lnTo>
                    <a:pt x="66046" y="0"/>
                  </a:lnTo>
                  <a:lnTo>
                    <a:pt x="66976" y="0"/>
                  </a:lnTo>
                  <a:lnTo>
                    <a:pt x="68837" y="0"/>
                  </a:lnTo>
                  <a:lnTo>
                    <a:pt x="69767" y="930"/>
                  </a:lnTo>
                  <a:lnTo>
                    <a:pt x="69767" y="930"/>
                  </a:lnTo>
                  <a:lnTo>
                    <a:pt x="93023" y="24186"/>
                  </a:lnTo>
                  <a:lnTo>
                    <a:pt x="96744" y="27906"/>
                  </a:lnTo>
                  <a:lnTo>
                    <a:pt x="96744" y="27906"/>
                  </a:lnTo>
                  <a:lnTo>
                    <a:pt x="120000" y="51162"/>
                  </a:lnTo>
                  <a:lnTo>
                    <a:pt x="120000" y="51162"/>
                  </a:lnTo>
                  <a:lnTo>
                    <a:pt x="120000" y="53023"/>
                  </a:lnTo>
                  <a:lnTo>
                    <a:pt x="119069" y="55813"/>
                  </a:lnTo>
                  <a:lnTo>
                    <a:pt x="119069" y="55813"/>
                  </a:lnTo>
                  <a:lnTo>
                    <a:pt x="95813" y="79069"/>
                  </a:lnTo>
                  <a:lnTo>
                    <a:pt x="64186" y="110697"/>
                  </a:lnTo>
                  <a:lnTo>
                    <a:pt x="64186" y="110697"/>
                  </a:lnTo>
                  <a:lnTo>
                    <a:pt x="59534" y="114418"/>
                  </a:lnTo>
                  <a:lnTo>
                    <a:pt x="53953" y="117209"/>
                  </a:lnTo>
                  <a:lnTo>
                    <a:pt x="48372" y="119069"/>
                  </a:lnTo>
                  <a:lnTo>
                    <a:pt x="42790" y="120000"/>
                  </a:lnTo>
                  <a:lnTo>
                    <a:pt x="37209" y="119069"/>
                  </a:lnTo>
                  <a:lnTo>
                    <a:pt x="31627" y="117209"/>
                  </a:lnTo>
                  <a:lnTo>
                    <a:pt x="26046" y="114418"/>
                  </a:lnTo>
                  <a:lnTo>
                    <a:pt x="21395" y="110697"/>
                  </a:lnTo>
                  <a:lnTo>
                    <a:pt x="9302" y="98604"/>
                  </a:lnTo>
                  <a:lnTo>
                    <a:pt x="9302" y="98604"/>
                  </a:lnTo>
                  <a:lnTo>
                    <a:pt x="5581" y="93953"/>
                  </a:lnTo>
                  <a:lnTo>
                    <a:pt x="2790" y="88372"/>
                  </a:lnTo>
                  <a:lnTo>
                    <a:pt x="930" y="82790"/>
                  </a:lnTo>
                  <a:lnTo>
                    <a:pt x="0" y="77209"/>
                  </a:lnTo>
                  <a:lnTo>
                    <a:pt x="930" y="71627"/>
                  </a:lnTo>
                  <a:lnTo>
                    <a:pt x="2790" y="66046"/>
                  </a:lnTo>
                  <a:lnTo>
                    <a:pt x="5581" y="60465"/>
                  </a:lnTo>
                  <a:lnTo>
                    <a:pt x="9302" y="55813"/>
                  </a:lnTo>
                  <a:lnTo>
                    <a:pt x="40930" y="24186"/>
                  </a:lnTo>
                  <a:lnTo>
                    <a:pt x="40930" y="24186"/>
                  </a:lnTo>
                  <a:lnTo>
                    <a:pt x="64186" y="930"/>
                  </a:lnTo>
                  <a:lnTo>
                    <a:pt x="64186" y="93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548" name="Google Shape;22548;p481"/>
            <p:cNvCxnSpPr/>
            <p:nvPr/>
          </p:nvCxnSpPr>
          <p:spPr>
            <a:xfrm rot="10800000">
              <a:off x="4711700" y="819150"/>
              <a:ext cx="184150" cy="184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549" name="Google Shape;22549;p481"/>
          <p:cNvGrpSpPr/>
          <p:nvPr/>
        </p:nvGrpSpPr>
        <p:grpSpPr>
          <a:xfrm>
            <a:off x="9793514" y="976085"/>
            <a:ext cx="863600" cy="863600"/>
            <a:chOff x="5664200" y="457200"/>
            <a:chExt cx="863600" cy="863600"/>
          </a:xfrm>
          <a:solidFill>
            <a:srgbClr val="006BA6"/>
          </a:solidFill>
        </p:grpSpPr>
        <p:sp>
          <p:nvSpPr>
            <p:cNvPr id="22550" name="Google Shape;22550;p481"/>
            <p:cNvSpPr/>
            <p:nvPr/>
          </p:nvSpPr>
          <p:spPr>
            <a:xfrm>
              <a:off x="566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51" name="Google Shape;22551;p481"/>
            <p:cNvSpPr/>
            <p:nvPr/>
          </p:nvSpPr>
          <p:spPr>
            <a:xfrm>
              <a:off x="5889625" y="682625"/>
              <a:ext cx="41275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461" y="0"/>
                  </a:moveTo>
                  <a:lnTo>
                    <a:pt x="120000" y="41538"/>
                  </a:lnTo>
                  <a:lnTo>
                    <a:pt x="41538" y="120000"/>
                  </a:lnTo>
                  <a:lnTo>
                    <a:pt x="0" y="78461"/>
                  </a:lnTo>
                  <a:lnTo>
                    <a:pt x="78461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552" name="Google Shape;22552;p481"/>
            <p:cNvCxnSpPr/>
            <p:nvPr/>
          </p:nvCxnSpPr>
          <p:spPr>
            <a:xfrm>
              <a:off x="6115050" y="730250"/>
              <a:ext cx="28575" cy="28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53" name="Google Shape;22553;p481"/>
            <p:cNvCxnSpPr/>
            <p:nvPr/>
          </p:nvCxnSpPr>
          <p:spPr>
            <a:xfrm>
              <a:off x="6070600" y="774700"/>
              <a:ext cx="57150" cy="57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54" name="Google Shape;22554;p481"/>
            <p:cNvCxnSpPr/>
            <p:nvPr/>
          </p:nvCxnSpPr>
          <p:spPr>
            <a:xfrm>
              <a:off x="6026150" y="819150"/>
              <a:ext cx="28575" cy="28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55" name="Google Shape;22555;p481"/>
            <p:cNvCxnSpPr/>
            <p:nvPr/>
          </p:nvCxnSpPr>
          <p:spPr>
            <a:xfrm>
              <a:off x="5981700" y="863600"/>
              <a:ext cx="57150" cy="57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56" name="Google Shape;22556;p481"/>
            <p:cNvCxnSpPr/>
            <p:nvPr/>
          </p:nvCxnSpPr>
          <p:spPr>
            <a:xfrm>
              <a:off x="5937250" y="908050"/>
              <a:ext cx="28575" cy="28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557" name="Google Shape;22557;p481"/>
          <p:cNvGrpSpPr/>
          <p:nvPr/>
        </p:nvGrpSpPr>
        <p:grpSpPr>
          <a:xfrm>
            <a:off x="7253514" y="976085"/>
            <a:ext cx="863600" cy="863600"/>
            <a:chOff x="3124200" y="457200"/>
            <a:chExt cx="863600" cy="863600"/>
          </a:xfrm>
          <a:solidFill>
            <a:srgbClr val="006BA6"/>
          </a:solidFill>
        </p:grpSpPr>
        <p:sp>
          <p:nvSpPr>
            <p:cNvPr id="22558" name="Google Shape;22558;p481"/>
            <p:cNvSpPr/>
            <p:nvPr/>
          </p:nvSpPr>
          <p:spPr>
            <a:xfrm>
              <a:off x="312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59" name="Google Shape;22559;p481"/>
            <p:cNvSpPr/>
            <p:nvPr/>
          </p:nvSpPr>
          <p:spPr>
            <a:xfrm>
              <a:off x="3486150" y="749300"/>
              <a:ext cx="139700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10909" y="0"/>
                  </a:lnTo>
                  <a:lnTo>
                    <a:pt x="111818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60" name="Google Shape;22560;p481"/>
            <p:cNvSpPr/>
            <p:nvPr/>
          </p:nvSpPr>
          <p:spPr>
            <a:xfrm>
              <a:off x="3432175" y="885825"/>
              <a:ext cx="24765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15384" y="0"/>
                  </a:lnTo>
                  <a:lnTo>
                    <a:pt x="104615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61" name="Google Shape;22561;p481"/>
            <p:cNvSpPr/>
            <p:nvPr/>
          </p:nvSpPr>
          <p:spPr>
            <a:xfrm>
              <a:off x="3463925" y="685800"/>
              <a:ext cx="18415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99310" y="120000"/>
                  </a:lnTo>
                  <a:lnTo>
                    <a:pt x="22758" y="120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562" name="Google Shape;22562;p481"/>
            <p:cNvCxnSpPr/>
            <p:nvPr/>
          </p:nvCxnSpPr>
          <p:spPr>
            <a:xfrm>
              <a:off x="3556000" y="949325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563" name="Google Shape;22563;p481"/>
          <p:cNvGrpSpPr/>
          <p:nvPr/>
        </p:nvGrpSpPr>
        <p:grpSpPr>
          <a:xfrm>
            <a:off x="2186214" y="2327725"/>
            <a:ext cx="863600" cy="863600"/>
            <a:chOff x="4394200" y="1727200"/>
            <a:chExt cx="863600" cy="863600"/>
          </a:xfrm>
          <a:solidFill>
            <a:srgbClr val="006BA6"/>
          </a:solidFill>
        </p:grpSpPr>
        <p:sp>
          <p:nvSpPr>
            <p:cNvPr id="22564" name="Google Shape;22564;p481"/>
            <p:cNvSpPr/>
            <p:nvPr/>
          </p:nvSpPr>
          <p:spPr>
            <a:xfrm>
              <a:off x="439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65" name="Google Shape;22565;p481"/>
            <p:cNvSpPr/>
            <p:nvPr/>
          </p:nvSpPr>
          <p:spPr>
            <a:xfrm>
              <a:off x="4667250" y="1949450"/>
              <a:ext cx="368300" cy="368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66" name="Google Shape;22566;p481"/>
            <p:cNvSpPr/>
            <p:nvPr/>
          </p:nvSpPr>
          <p:spPr>
            <a:xfrm>
              <a:off x="4746625" y="213677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567" name="Google Shape;22567;p481"/>
          <p:cNvGrpSpPr/>
          <p:nvPr/>
        </p:nvGrpSpPr>
        <p:grpSpPr>
          <a:xfrm>
            <a:off x="916214" y="2327725"/>
            <a:ext cx="863600" cy="863600"/>
            <a:chOff x="3124200" y="1727200"/>
            <a:chExt cx="863600" cy="863600"/>
          </a:xfrm>
          <a:solidFill>
            <a:srgbClr val="006BA6"/>
          </a:solidFill>
        </p:grpSpPr>
        <p:sp>
          <p:nvSpPr>
            <p:cNvPr id="22568" name="Google Shape;22568;p481"/>
            <p:cNvSpPr/>
            <p:nvPr/>
          </p:nvSpPr>
          <p:spPr>
            <a:xfrm>
              <a:off x="312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69" name="Google Shape;22569;p481"/>
            <p:cNvSpPr/>
            <p:nvPr/>
          </p:nvSpPr>
          <p:spPr>
            <a:xfrm>
              <a:off x="3349625" y="2044700"/>
              <a:ext cx="238125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4800" y="108118"/>
                  </a:lnTo>
                  <a:lnTo>
                    <a:pt x="11200" y="95049"/>
                  </a:lnTo>
                  <a:lnTo>
                    <a:pt x="20800" y="79603"/>
                  </a:lnTo>
                  <a:lnTo>
                    <a:pt x="36800" y="60594"/>
                  </a:lnTo>
                  <a:lnTo>
                    <a:pt x="46400" y="51089"/>
                  </a:lnTo>
                  <a:lnTo>
                    <a:pt x="57600" y="40396"/>
                  </a:lnTo>
                  <a:lnTo>
                    <a:pt x="70400" y="30891"/>
                  </a:lnTo>
                  <a:lnTo>
                    <a:pt x="84800" y="20198"/>
                  </a:lnTo>
                  <a:lnTo>
                    <a:pt x="100800" y="10693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70" name="Google Shape;22570;p481"/>
            <p:cNvSpPr/>
            <p:nvPr/>
          </p:nvSpPr>
          <p:spPr>
            <a:xfrm>
              <a:off x="3359150" y="1952625"/>
              <a:ext cx="403225" cy="336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669" y="117735"/>
                  </a:moveTo>
                  <a:lnTo>
                    <a:pt x="5669" y="117735"/>
                  </a:lnTo>
                  <a:lnTo>
                    <a:pt x="12283" y="118867"/>
                  </a:lnTo>
                  <a:lnTo>
                    <a:pt x="18897" y="120000"/>
                  </a:lnTo>
                  <a:lnTo>
                    <a:pt x="26456" y="120000"/>
                  </a:lnTo>
                  <a:lnTo>
                    <a:pt x="34015" y="117735"/>
                  </a:lnTo>
                  <a:lnTo>
                    <a:pt x="41574" y="116603"/>
                  </a:lnTo>
                  <a:lnTo>
                    <a:pt x="48188" y="113207"/>
                  </a:lnTo>
                  <a:lnTo>
                    <a:pt x="54803" y="109811"/>
                  </a:lnTo>
                  <a:lnTo>
                    <a:pt x="60472" y="106415"/>
                  </a:lnTo>
                  <a:lnTo>
                    <a:pt x="43464" y="100754"/>
                  </a:lnTo>
                  <a:lnTo>
                    <a:pt x="43464" y="100754"/>
                  </a:lnTo>
                  <a:lnTo>
                    <a:pt x="49133" y="99622"/>
                  </a:lnTo>
                  <a:lnTo>
                    <a:pt x="54803" y="97358"/>
                  </a:lnTo>
                  <a:lnTo>
                    <a:pt x="61417" y="93962"/>
                  </a:lnTo>
                  <a:lnTo>
                    <a:pt x="68976" y="88301"/>
                  </a:lnTo>
                  <a:lnTo>
                    <a:pt x="76535" y="79245"/>
                  </a:lnTo>
                  <a:lnTo>
                    <a:pt x="79370" y="74716"/>
                  </a:lnTo>
                  <a:lnTo>
                    <a:pt x="82204" y="69056"/>
                  </a:lnTo>
                  <a:lnTo>
                    <a:pt x="85039" y="62264"/>
                  </a:lnTo>
                  <a:lnTo>
                    <a:pt x="86929" y="54339"/>
                  </a:lnTo>
                  <a:lnTo>
                    <a:pt x="86929" y="54339"/>
                  </a:lnTo>
                  <a:lnTo>
                    <a:pt x="90708" y="39622"/>
                  </a:lnTo>
                  <a:lnTo>
                    <a:pt x="95433" y="28301"/>
                  </a:lnTo>
                  <a:lnTo>
                    <a:pt x="101102" y="19245"/>
                  </a:lnTo>
                  <a:lnTo>
                    <a:pt x="106771" y="11320"/>
                  </a:lnTo>
                  <a:lnTo>
                    <a:pt x="111496" y="6792"/>
                  </a:lnTo>
                  <a:lnTo>
                    <a:pt x="116220" y="3396"/>
                  </a:lnTo>
                  <a:lnTo>
                    <a:pt x="120000" y="1132"/>
                  </a:lnTo>
                  <a:lnTo>
                    <a:pt x="120000" y="1132"/>
                  </a:lnTo>
                  <a:lnTo>
                    <a:pt x="108661" y="0"/>
                  </a:lnTo>
                  <a:lnTo>
                    <a:pt x="95433" y="1132"/>
                  </a:lnTo>
                  <a:lnTo>
                    <a:pt x="80314" y="4528"/>
                  </a:lnTo>
                  <a:lnTo>
                    <a:pt x="71811" y="6792"/>
                  </a:lnTo>
                  <a:lnTo>
                    <a:pt x="63307" y="10188"/>
                  </a:lnTo>
                  <a:lnTo>
                    <a:pt x="53858" y="14716"/>
                  </a:lnTo>
                  <a:lnTo>
                    <a:pt x="45354" y="20377"/>
                  </a:lnTo>
                  <a:lnTo>
                    <a:pt x="37795" y="28301"/>
                  </a:lnTo>
                  <a:lnTo>
                    <a:pt x="30236" y="36226"/>
                  </a:lnTo>
                  <a:lnTo>
                    <a:pt x="22677" y="46415"/>
                  </a:lnTo>
                  <a:lnTo>
                    <a:pt x="17007" y="57735"/>
                  </a:lnTo>
                  <a:lnTo>
                    <a:pt x="12283" y="40754"/>
                  </a:lnTo>
                  <a:lnTo>
                    <a:pt x="12283" y="40754"/>
                  </a:lnTo>
                  <a:lnTo>
                    <a:pt x="9448" y="47547"/>
                  </a:lnTo>
                  <a:lnTo>
                    <a:pt x="6614" y="55471"/>
                  </a:lnTo>
                  <a:lnTo>
                    <a:pt x="3779" y="64528"/>
                  </a:lnTo>
                  <a:lnTo>
                    <a:pt x="944" y="76981"/>
                  </a:lnTo>
                  <a:lnTo>
                    <a:pt x="0" y="89433"/>
                  </a:lnTo>
                  <a:lnTo>
                    <a:pt x="944" y="96226"/>
                  </a:lnTo>
                  <a:lnTo>
                    <a:pt x="1889" y="103018"/>
                  </a:lnTo>
                  <a:lnTo>
                    <a:pt x="3779" y="109811"/>
                  </a:lnTo>
                  <a:lnTo>
                    <a:pt x="5669" y="117735"/>
                  </a:lnTo>
                  <a:lnTo>
                    <a:pt x="5669" y="11773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571" name="Google Shape;22571;p481"/>
          <p:cNvGrpSpPr/>
          <p:nvPr/>
        </p:nvGrpSpPr>
        <p:grpSpPr>
          <a:xfrm>
            <a:off x="5996214" y="2327725"/>
            <a:ext cx="863600" cy="863600"/>
            <a:chOff x="8204200" y="1727200"/>
            <a:chExt cx="863600" cy="863600"/>
          </a:xfrm>
          <a:solidFill>
            <a:srgbClr val="006BA6"/>
          </a:solidFill>
        </p:grpSpPr>
        <p:sp>
          <p:nvSpPr>
            <p:cNvPr id="22572" name="Google Shape;22572;p481"/>
            <p:cNvSpPr/>
            <p:nvPr/>
          </p:nvSpPr>
          <p:spPr>
            <a:xfrm>
              <a:off x="820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73" name="Google Shape;22573;p481"/>
            <p:cNvSpPr/>
            <p:nvPr/>
          </p:nvSpPr>
          <p:spPr>
            <a:xfrm>
              <a:off x="8588375" y="1955800"/>
              <a:ext cx="250825" cy="250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430" y="88101"/>
                  </a:moveTo>
                  <a:lnTo>
                    <a:pt x="107848" y="53164"/>
                  </a:lnTo>
                  <a:lnTo>
                    <a:pt x="107848" y="53164"/>
                  </a:lnTo>
                  <a:lnTo>
                    <a:pt x="112405" y="47088"/>
                  </a:lnTo>
                  <a:lnTo>
                    <a:pt x="116962" y="42531"/>
                  </a:lnTo>
                  <a:lnTo>
                    <a:pt x="118481" y="36455"/>
                  </a:lnTo>
                  <a:lnTo>
                    <a:pt x="120000" y="30379"/>
                  </a:lnTo>
                  <a:lnTo>
                    <a:pt x="120000" y="24303"/>
                  </a:lnTo>
                  <a:lnTo>
                    <a:pt x="120000" y="18227"/>
                  </a:lnTo>
                  <a:lnTo>
                    <a:pt x="116962" y="13670"/>
                  </a:lnTo>
                  <a:lnTo>
                    <a:pt x="112405" y="7594"/>
                  </a:lnTo>
                  <a:lnTo>
                    <a:pt x="112405" y="7594"/>
                  </a:lnTo>
                  <a:lnTo>
                    <a:pt x="106329" y="3037"/>
                  </a:lnTo>
                  <a:lnTo>
                    <a:pt x="101772" y="0"/>
                  </a:lnTo>
                  <a:lnTo>
                    <a:pt x="95696" y="0"/>
                  </a:lnTo>
                  <a:lnTo>
                    <a:pt x="89620" y="0"/>
                  </a:lnTo>
                  <a:lnTo>
                    <a:pt x="83544" y="1518"/>
                  </a:lnTo>
                  <a:lnTo>
                    <a:pt x="77468" y="3037"/>
                  </a:lnTo>
                  <a:lnTo>
                    <a:pt x="72911" y="7594"/>
                  </a:lnTo>
                  <a:lnTo>
                    <a:pt x="66835" y="12151"/>
                  </a:lnTo>
                  <a:lnTo>
                    <a:pt x="31898" y="45569"/>
                  </a:lnTo>
                  <a:lnTo>
                    <a:pt x="18227" y="31898"/>
                  </a:lnTo>
                  <a:lnTo>
                    <a:pt x="0" y="50126"/>
                  </a:lnTo>
                  <a:lnTo>
                    <a:pt x="69873" y="120000"/>
                  </a:lnTo>
                  <a:lnTo>
                    <a:pt x="88101" y="101772"/>
                  </a:lnTo>
                  <a:lnTo>
                    <a:pt x="74430" y="8810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74" name="Google Shape;22574;p481"/>
            <p:cNvSpPr/>
            <p:nvPr/>
          </p:nvSpPr>
          <p:spPr>
            <a:xfrm>
              <a:off x="8451850" y="2092325"/>
              <a:ext cx="171450" cy="222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28888" y="70285"/>
                  </a:lnTo>
                  <a:lnTo>
                    <a:pt x="28888" y="70285"/>
                  </a:lnTo>
                  <a:lnTo>
                    <a:pt x="22222" y="75428"/>
                  </a:lnTo>
                  <a:lnTo>
                    <a:pt x="17777" y="82285"/>
                  </a:lnTo>
                  <a:lnTo>
                    <a:pt x="13333" y="94285"/>
                  </a:lnTo>
                  <a:lnTo>
                    <a:pt x="8888" y="108000"/>
                  </a:lnTo>
                  <a:lnTo>
                    <a:pt x="4444" y="113142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75" name="Google Shape;22575;p481"/>
            <p:cNvSpPr/>
            <p:nvPr/>
          </p:nvSpPr>
          <p:spPr>
            <a:xfrm>
              <a:off x="8480425" y="2171700"/>
              <a:ext cx="222250" cy="171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49714" y="91111"/>
                  </a:lnTo>
                  <a:lnTo>
                    <a:pt x="49714" y="91111"/>
                  </a:lnTo>
                  <a:lnTo>
                    <a:pt x="44571" y="97777"/>
                  </a:lnTo>
                  <a:lnTo>
                    <a:pt x="37714" y="102222"/>
                  </a:lnTo>
                  <a:lnTo>
                    <a:pt x="25714" y="106666"/>
                  </a:lnTo>
                  <a:lnTo>
                    <a:pt x="12000" y="111111"/>
                  </a:lnTo>
                  <a:lnTo>
                    <a:pt x="6857" y="115555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76" name="Google Shape;22576;p481"/>
            <p:cNvSpPr/>
            <p:nvPr/>
          </p:nvSpPr>
          <p:spPr>
            <a:xfrm>
              <a:off x="8432800" y="231457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2000"/>
                  </a:moveTo>
                  <a:lnTo>
                    <a:pt x="88000" y="112000"/>
                  </a:lnTo>
                  <a:lnTo>
                    <a:pt x="88000" y="112000"/>
                  </a:lnTo>
                  <a:lnTo>
                    <a:pt x="72000" y="120000"/>
                  </a:lnTo>
                  <a:lnTo>
                    <a:pt x="48000" y="120000"/>
                  </a:lnTo>
                  <a:lnTo>
                    <a:pt x="32000" y="120000"/>
                  </a:lnTo>
                  <a:lnTo>
                    <a:pt x="16000" y="112000"/>
                  </a:lnTo>
                  <a:lnTo>
                    <a:pt x="16000" y="112000"/>
                  </a:lnTo>
                  <a:lnTo>
                    <a:pt x="16000" y="112000"/>
                  </a:lnTo>
                  <a:lnTo>
                    <a:pt x="0" y="88000"/>
                  </a:lnTo>
                  <a:lnTo>
                    <a:pt x="0" y="72000"/>
                  </a:lnTo>
                  <a:lnTo>
                    <a:pt x="0" y="48000"/>
                  </a:lnTo>
                  <a:lnTo>
                    <a:pt x="16000" y="32000"/>
                  </a:lnTo>
                  <a:lnTo>
                    <a:pt x="48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577" name="Google Shape;22577;p481"/>
          <p:cNvGrpSpPr/>
          <p:nvPr/>
        </p:nvGrpSpPr>
        <p:grpSpPr>
          <a:xfrm>
            <a:off x="3456214" y="2327725"/>
            <a:ext cx="863600" cy="863600"/>
            <a:chOff x="5664200" y="1727200"/>
            <a:chExt cx="863600" cy="863600"/>
          </a:xfrm>
          <a:solidFill>
            <a:srgbClr val="006BA6"/>
          </a:solidFill>
        </p:grpSpPr>
        <p:sp>
          <p:nvSpPr>
            <p:cNvPr id="22578" name="Google Shape;22578;p481"/>
            <p:cNvSpPr/>
            <p:nvPr/>
          </p:nvSpPr>
          <p:spPr>
            <a:xfrm>
              <a:off x="566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79" name="Google Shape;22579;p481"/>
            <p:cNvSpPr/>
            <p:nvPr/>
          </p:nvSpPr>
          <p:spPr>
            <a:xfrm>
              <a:off x="5915025" y="1952625"/>
              <a:ext cx="36195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052" y="5538"/>
                  </a:moveTo>
                  <a:lnTo>
                    <a:pt x="101052" y="5538"/>
                  </a:lnTo>
                  <a:lnTo>
                    <a:pt x="104210" y="7384"/>
                  </a:lnTo>
                  <a:lnTo>
                    <a:pt x="106315" y="10153"/>
                  </a:lnTo>
                  <a:lnTo>
                    <a:pt x="109473" y="14769"/>
                  </a:lnTo>
                  <a:lnTo>
                    <a:pt x="109473" y="20307"/>
                  </a:lnTo>
                  <a:lnTo>
                    <a:pt x="108421" y="25846"/>
                  </a:lnTo>
                  <a:lnTo>
                    <a:pt x="105263" y="31384"/>
                  </a:lnTo>
                  <a:lnTo>
                    <a:pt x="102105" y="36923"/>
                  </a:lnTo>
                  <a:lnTo>
                    <a:pt x="93684" y="46153"/>
                  </a:lnTo>
                  <a:lnTo>
                    <a:pt x="93684" y="46153"/>
                  </a:lnTo>
                  <a:lnTo>
                    <a:pt x="90526" y="49846"/>
                  </a:lnTo>
                  <a:lnTo>
                    <a:pt x="89473" y="53538"/>
                  </a:lnTo>
                  <a:lnTo>
                    <a:pt x="88421" y="56307"/>
                  </a:lnTo>
                  <a:lnTo>
                    <a:pt x="89473" y="59076"/>
                  </a:lnTo>
                  <a:lnTo>
                    <a:pt x="91578" y="60923"/>
                  </a:lnTo>
                  <a:lnTo>
                    <a:pt x="93684" y="62769"/>
                  </a:lnTo>
                  <a:lnTo>
                    <a:pt x="97894" y="63692"/>
                  </a:lnTo>
                  <a:lnTo>
                    <a:pt x="101052" y="64615"/>
                  </a:lnTo>
                  <a:lnTo>
                    <a:pt x="101052" y="64615"/>
                  </a:lnTo>
                  <a:lnTo>
                    <a:pt x="105263" y="65538"/>
                  </a:lnTo>
                  <a:lnTo>
                    <a:pt x="109473" y="67384"/>
                  </a:lnTo>
                  <a:lnTo>
                    <a:pt x="113684" y="70153"/>
                  </a:lnTo>
                  <a:lnTo>
                    <a:pt x="116842" y="72923"/>
                  </a:lnTo>
                  <a:lnTo>
                    <a:pt x="118947" y="77538"/>
                  </a:lnTo>
                  <a:lnTo>
                    <a:pt x="119999" y="82153"/>
                  </a:lnTo>
                  <a:lnTo>
                    <a:pt x="118947" y="87692"/>
                  </a:lnTo>
                  <a:lnTo>
                    <a:pt x="115789" y="93230"/>
                  </a:lnTo>
                  <a:lnTo>
                    <a:pt x="115789" y="93230"/>
                  </a:lnTo>
                  <a:lnTo>
                    <a:pt x="111578" y="98769"/>
                  </a:lnTo>
                  <a:lnTo>
                    <a:pt x="105263" y="104307"/>
                  </a:lnTo>
                  <a:lnTo>
                    <a:pt x="98947" y="108923"/>
                  </a:lnTo>
                  <a:lnTo>
                    <a:pt x="89473" y="113538"/>
                  </a:lnTo>
                  <a:lnTo>
                    <a:pt x="80000" y="117230"/>
                  </a:lnTo>
                  <a:lnTo>
                    <a:pt x="68421" y="119076"/>
                  </a:lnTo>
                  <a:lnTo>
                    <a:pt x="55789" y="120000"/>
                  </a:lnTo>
                  <a:lnTo>
                    <a:pt x="42105" y="118153"/>
                  </a:lnTo>
                  <a:lnTo>
                    <a:pt x="42105" y="118153"/>
                  </a:lnTo>
                  <a:lnTo>
                    <a:pt x="34736" y="117230"/>
                  </a:lnTo>
                  <a:lnTo>
                    <a:pt x="28421" y="114461"/>
                  </a:lnTo>
                  <a:lnTo>
                    <a:pt x="23157" y="111692"/>
                  </a:lnTo>
                  <a:lnTo>
                    <a:pt x="17894" y="108000"/>
                  </a:lnTo>
                  <a:lnTo>
                    <a:pt x="13684" y="103384"/>
                  </a:lnTo>
                  <a:lnTo>
                    <a:pt x="9473" y="98769"/>
                  </a:lnTo>
                  <a:lnTo>
                    <a:pt x="6315" y="94153"/>
                  </a:lnTo>
                  <a:lnTo>
                    <a:pt x="4210" y="88615"/>
                  </a:lnTo>
                  <a:lnTo>
                    <a:pt x="2105" y="83076"/>
                  </a:lnTo>
                  <a:lnTo>
                    <a:pt x="1052" y="77538"/>
                  </a:lnTo>
                  <a:lnTo>
                    <a:pt x="0" y="72000"/>
                  </a:lnTo>
                  <a:lnTo>
                    <a:pt x="0" y="65538"/>
                  </a:lnTo>
                  <a:lnTo>
                    <a:pt x="1052" y="60000"/>
                  </a:lnTo>
                  <a:lnTo>
                    <a:pt x="2105" y="54461"/>
                  </a:lnTo>
                  <a:lnTo>
                    <a:pt x="4210" y="48923"/>
                  </a:lnTo>
                  <a:lnTo>
                    <a:pt x="7368" y="43384"/>
                  </a:lnTo>
                  <a:lnTo>
                    <a:pt x="7368" y="43384"/>
                  </a:lnTo>
                  <a:lnTo>
                    <a:pt x="13684" y="33230"/>
                  </a:lnTo>
                  <a:lnTo>
                    <a:pt x="23157" y="24000"/>
                  </a:lnTo>
                  <a:lnTo>
                    <a:pt x="34736" y="14769"/>
                  </a:lnTo>
                  <a:lnTo>
                    <a:pt x="47368" y="8307"/>
                  </a:lnTo>
                  <a:lnTo>
                    <a:pt x="54736" y="4615"/>
                  </a:lnTo>
                  <a:lnTo>
                    <a:pt x="61052" y="2769"/>
                  </a:lnTo>
                  <a:lnTo>
                    <a:pt x="68421" y="923"/>
                  </a:lnTo>
                  <a:lnTo>
                    <a:pt x="74736" y="0"/>
                  </a:lnTo>
                  <a:lnTo>
                    <a:pt x="82105" y="0"/>
                  </a:lnTo>
                  <a:lnTo>
                    <a:pt x="88421" y="923"/>
                  </a:lnTo>
                  <a:lnTo>
                    <a:pt x="94736" y="2769"/>
                  </a:lnTo>
                  <a:lnTo>
                    <a:pt x="101052" y="5538"/>
                  </a:lnTo>
                  <a:lnTo>
                    <a:pt x="101052" y="553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80" name="Google Shape;22580;p481"/>
            <p:cNvSpPr/>
            <p:nvPr/>
          </p:nvSpPr>
          <p:spPr>
            <a:xfrm>
              <a:off x="6032500" y="2206625"/>
              <a:ext cx="85725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2400"/>
                  </a:moveTo>
                  <a:lnTo>
                    <a:pt x="120000" y="62400"/>
                  </a:lnTo>
                  <a:lnTo>
                    <a:pt x="115555" y="86400"/>
                  </a:lnTo>
                  <a:lnTo>
                    <a:pt x="102222" y="105600"/>
                  </a:lnTo>
                  <a:lnTo>
                    <a:pt x="80000" y="115200"/>
                  </a:lnTo>
                  <a:lnTo>
                    <a:pt x="57777" y="120000"/>
                  </a:lnTo>
                  <a:lnTo>
                    <a:pt x="57777" y="120000"/>
                  </a:lnTo>
                  <a:lnTo>
                    <a:pt x="35555" y="115200"/>
                  </a:lnTo>
                  <a:lnTo>
                    <a:pt x="17777" y="105600"/>
                  </a:lnTo>
                  <a:lnTo>
                    <a:pt x="4444" y="86400"/>
                  </a:lnTo>
                  <a:lnTo>
                    <a:pt x="0" y="62400"/>
                  </a:lnTo>
                  <a:lnTo>
                    <a:pt x="0" y="62400"/>
                  </a:lnTo>
                  <a:lnTo>
                    <a:pt x="4444" y="38400"/>
                  </a:lnTo>
                  <a:lnTo>
                    <a:pt x="17777" y="19200"/>
                  </a:lnTo>
                  <a:lnTo>
                    <a:pt x="35555" y="4800"/>
                  </a:lnTo>
                  <a:lnTo>
                    <a:pt x="57777" y="0"/>
                  </a:lnTo>
                  <a:lnTo>
                    <a:pt x="57777" y="0"/>
                  </a:lnTo>
                  <a:lnTo>
                    <a:pt x="80000" y="4800"/>
                  </a:lnTo>
                  <a:lnTo>
                    <a:pt x="102222" y="19200"/>
                  </a:lnTo>
                  <a:lnTo>
                    <a:pt x="115555" y="38400"/>
                  </a:lnTo>
                  <a:lnTo>
                    <a:pt x="120000" y="62400"/>
                  </a:lnTo>
                  <a:lnTo>
                    <a:pt x="120000" y="624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581" name="Google Shape;22581;p481"/>
          <p:cNvGrpSpPr/>
          <p:nvPr/>
        </p:nvGrpSpPr>
        <p:grpSpPr>
          <a:xfrm>
            <a:off x="4726214" y="2327725"/>
            <a:ext cx="863600" cy="863600"/>
            <a:chOff x="6934200" y="1727200"/>
            <a:chExt cx="863600" cy="863600"/>
          </a:xfrm>
          <a:solidFill>
            <a:srgbClr val="006BA6"/>
          </a:solidFill>
        </p:grpSpPr>
        <p:sp>
          <p:nvSpPr>
            <p:cNvPr id="22582" name="Google Shape;22582;p481"/>
            <p:cNvSpPr/>
            <p:nvPr/>
          </p:nvSpPr>
          <p:spPr>
            <a:xfrm>
              <a:off x="693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83" name="Google Shape;22583;p481"/>
            <p:cNvSpPr/>
            <p:nvPr/>
          </p:nvSpPr>
          <p:spPr>
            <a:xfrm>
              <a:off x="7188200" y="1997075"/>
              <a:ext cx="355600" cy="3587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4999" y="117876"/>
                  </a:moveTo>
                  <a:lnTo>
                    <a:pt x="44999" y="117876"/>
                  </a:lnTo>
                  <a:lnTo>
                    <a:pt x="41785" y="118938"/>
                  </a:lnTo>
                  <a:lnTo>
                    <a:pt x="38571" y="120000"/>
                  </a:lnTo>
                  <a:lnTo>
                    <a:pt x="35357" y="118938"/>
                  </a:lnTo>
                  <a:lnTo>
                    <a:pt x="32142" y="117876"/>
                  </a:lnTo>
                  <a:lnTo>
                    <a:pt x="2142" y="87079"/>
                  </a:lnTo>
                  <a:lnTo>
                    <a:pt x="2142" y="87079"/>
                  </a:lnTo>
                  <a:lnTo>
                    <a:pt x="0" y="83893"/>
                  </a:lnTo>
                  <a:lnTo>
                    <a:pt x="0" y="80707"/>
                  </a:lnTo>
                  <a:lnTo>
                    <a:pt x="0" y="77522"/>
                  </a:lnTo>
                  <a:lnTo>
                    <a:pt x="2142" y="75398"/>
                  </a:lnTo>
                  <a:lnTo>
                    <a:pt x="75000" y="2123"/>
                  </a:lnTo>
                  <a:lnTo>
                    <a:pt x="75000" y="2123"/>
                  </a:lnTo>
                  <a:lnTo>
                    <a:pt x="78214" y="0"/>
                  </a:lnTo>
                  <a:lnTo>
                    <a:pt x="81428" y="0"/>
                  </a:lnTo>
                  <a:lnTo>
                    <a:pt x="84642" y="0"/>
                  </a:lnTo>
                  <a:lnTo>
                    <a:pt x="87857" y="2123"/>
                  </a:lnTo>
                  <a:lnTo>
                    <a:pt x="117857" y="32920"/>
                  </a:lnTo>
                  <a:lnTo>
                    <a:pt x="117857" y="32920"/>
                  </a:lnTo>
                  <a:lnTo>
                    <a:pt x="119999" y="35044"/>
                  </a:lnTo>
                  <a:lnTo>
                    <a:pt x="119999" y="38230"/>
                  </a:lnTo>
                  <a:lnTo>
                    <a:pt x="119999" y="41415"/>
                  </a:lnTo>
                  <a:lnTo>
                    <a:pt x="117857" y="44601"/>
                  </a:lnTo>
                  <a:lnTo>
                    <a:pt x="44999" y="11787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84" name="Google Shape;22584;p481"/>
            <p:cNvSpPr/>
            <p:nvPr/>
          </p:nvSpPr>
          <p:spPr>
            <a:xfrm>
              <a:off x="7264400" y="223520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538" y="101538"/>
                  </a:moveTo>
                  <a:lnTo>
                    <a:pt x="101538" y="101538"/>
                  </a:lnTo>
                  <a:lnTo>
                    <a:pt x="83076" y="120000"/>
                  </a:lnTo>
                  <a:lnTo>
                    <a:pt x="64615" y="120000"/>
                  </a:lnTo>
                  <a:lnTo>
                    <a:pt x="36923" y="120000"/>
                  </a:lnTo>
                  <a:lnTo>
                    <a:pt x="18461" y="101538"/>
                  </a:lnTo>
                  <a:lnTo>
                    <a:pt x="18461" y="101538"/>
                  </a:lnTo>
                  <a:lnTo>
                    <a:pt x="9230" y="83076"/>
                  </a:lnTo>
                  <a:lnTo>
                    <a:pt x="0" y="64615"/>
                  </a:lnTo>
                  <a:lnTo>
                    <a:pt x="9230" y="36923"/>
                  </a:lnTo>
                  <a:lnTo>
                    <a:pt x="18461" y="18461"/>
                  </a:lnTo>
                  <a:lnTo>
                    <a:pt x="18461" y="18461"/>
                  </a:lnTo>
                  <a:lnTo>
                    <a:pt x="36923" y="9230"/>
                  </a:lnTo>
                  <a:lnTo>
                    <a:pt x="64615" y="0"/>
                  </a:lnTo>
                  <a:lnTo>
                    <a:pt x="83076" y="9230"/>
                  </a:lnTo>
                  <a:lnTo>
                    <a:pt x="101538" y="18461"/>
                  </a:lnTo>
                  <a:lnTo>
                    <a:pt x="101538" y="18461"/>
                  </a:lnTo>
                  <a:lnTo>
                    <a:pt x="120000" y="36923"/>
                  </a:lnTo>
                  <a:lnTo>
                    <a:pt x="120000" y="64615"/>
                  </a:lnTo>
                  <a:lnTo>
                    <a:pt x="120000" y="83076"/>
                  </a:lnTo>
                  <a:lnTo>
                    <a:pt x="101538" y="101538"/>
                  </a:lnTo>
                  <a:lnTo>
                    <a:pt x="101538" y="10153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585" name="Google Shape;22585;p481"/>
            <p:cNvCxnSpPr/>
            <p:nvPr/>
          </p:nvCxnSpPr>
          <p:spPr>
            <a:xfrm>
              <a:off x="7270750" y="2146300"/>
              <a:ext cx="127000" cy="1270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86" name="Google Shape;22586;p481"/>
            <p:cNvCxnSpPr/>
            <p:nvPr/>
          </p:nvCxnSpPr>
          <p:spPr>
            <a:xfrm>
              <a:off x="7350125" y="2066925"/>
              <a:ext cx="127000" cy="1270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587" name="Google Shape;22587;p481"/>
            <p:cNvSpPr/>
            <p:nvPr/>
          </p:nvSpPr>
          <p:spPr>
            <a:xfrm>
              <a:off x="7194550" y="1965325"/>
              <a:ext cx="117475" cy="2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"/>
                  </a:lnTo>
                  <a:lnTo>
                    <a:pt x="0" y="12000"/>
                  </a:lnTo>
                  <a:lnTo>
                    <a:pt x="3243" y="6000"/>
                  </a:lnTo>
                  <a:lnTo>
                    <a:pt x="9729" y="3000"/>
                  </a:lnTo>
                  <a:lnTo>
                    <a:pt x="16216" y="0"/>
                  </a:lnTo>
                  <a:lnTo>
                    <a:pt x="25945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88" name="Google Shape;22588;p481"/>
            <p:cNvSpPr/>
            <p:nvPr/>
          </p:nvSpPr>
          <p:spPr>
            <a:xfrm>
              <a:off x="7264400" y="223520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4615"/>
                  </a:moveTo>
                  <a:lnTo>
                    <a:pt x="120000" y="64615"/>
                  </a:lnTo>
                  <a:lnTo>
                    <a:pt x="120000" y="83076"/>
                  </a:lnTo>
                  <a:lnTo>
                    <a:pt x="101538" y="101538"/>
                  </a:lnTo>
                  <a:lnTo>
                    <a:pt x="83076" y="120000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36923" y="120000"/>
                  </a:lnTo>
                  <a:lnTo>
                    <a:pt x="18461" y="101538"/>
                  </a:lnTo>
                  <a:lnTo>
                    <a:pt x="9230" y="83076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9230" y="36923"/>
                  </a:lnTo>
                  <a:lnTo>
                    <a:pt x="18461" y="18461"/>
                  </a:lnTo>
                  <a:lnTo>
                    <a:pt x="36923" y="9230"/>
                  </a:lnTo>
                  <a:lnTo>
                    <a:pt x="64615" y="0"/>
                  </a:lnTo>
                  <a:lnTo>
                    <a:pt x="64615" y="0"/>
                  </a:lnTo>
                  <a:lnTo>
                    <a:pt x="83076" y="9230"/>
                  </a:lnTo>
                  <a:lnTo>
                    <a:pt x="101538" y="18461"/>
                  </a:lnTo>
                  <a:lnTo>
                    <a:pt x="120000" y="36923"/>
                  </a:lnTo>
                  <a:lnTo>
                    <a:pt x="120000" y="64615"/>
                  </a:lnTo>
                  <a:lnTo>
                    <a:pt x="120000" y="6461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89" name="Google Shape;22589;p481"/>
            <p:cNvSpPr/>
            <p:nvPr/>
          </p:nvSpPr>
          <p:spPr>
            <a:xfrm>
              <a:off x="7210425" y="1958975"/>
              <a:ext cx="209550" cy="247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54545" y="7692"/>
                  </a:lnTo>
                  <a:lnTo>
                    <a:pt x="54545" y="7692"/>
                  </a:lnTo>
                  <a:lnTo>
                    <a:pt x="58181" y="4615"/>
                  </a:lnTo>
                  <a:lnTo>
                    <a:pt x="63636" y="1538"/>
                  </a:lnTo>
                  <a:lnTo>
                    <a:pt x="69090" y="0"/>
                  </a:lnTo>
                  <a:lnTo>
                    <a:pt x="74545" y="1538"/>
                  </a:lnTo>
                  <a:lnTo>
                    <a:pt x="120000" y="1692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90" name="Google Shape;22590;p481"/>
            <p:cNvSpPr/>
            <p:nvPr/>
          </p:nvSpPr>
          <p:spPr>
            <a:xfrm>
              <a:off x="7264400" y="2235200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3076"/>
                  </a:moveTo>
                  <a:lnTo>
                    <a:pt x="120000" y="83076"/>
                  </a:lnTo>
                  <a:lnTo>
                    <a:pt x="101538" y="101538"/>
                  </a:lnTo>
                  <a:lnTo>
                    <a:pt x="83076" y="120000"/>
                  </a:lnTo>
                  <a:lnTo>
                    <a:pt x="64615" y="120000"/>
                  </a:lnTo>
                  <a:lnTo>
                    <a:pt x="36923" y="120000"/>
                  </a:lnTo>
                  <a:lnTo>
                    <a:pt x="36923" y="120000"/>
                  </a:lnTo>
                  <a:lnTo>
                    <a:pt x="18461" y="101538"/>
                  </a:lnTo>
                  <a:lnTo>
                    <a:pt x="9230" y="83076"/>
                  </a:lnTo>
                  <a:lnTo>
                    <a:pt x="0" y="64615"/>
                  </a:lnTo>
                  <a:lnTo>
                    <a:pt x="9230" y="36923"/>
                  </a:lnTo>
                  <a:lnTo>
                    <a:pt x="9230" y="36923"/>
                  </a:lnTo>
                  <a:lnTo>
                    <a:pt x="18461" y="18461"/>
                  </a:lnTo>
                  <a:lnTo>
                    <a:pt x="36923" y="9230"/>
                  </a:lnTo>
                  <a:lnTo>
                    <a:pt x="64615" y="0"/>
                  </a:lnTo>
                  <a:lnTo>
                    <a:pt x="83076" y="9230"/>
                  </a:lnTo>
                  <a:lnTo>
                    <a:pt x="83076" y="9230"/>
                  </a:lnTo>
                  <a:lnTo>
                    <a:pt x="101538" y="18461"/>
                  </a:lnTo>
                  <a:lnTo>
                    <a:pt x="120000" y="36923"/>
                  </a:lnTo>
                  <a:lnTo>
                    <a:pt x="120000" y="64615"/>
                  </a:lnTo>
                  <a:lnTo>
                    <a:pt x="120000" y="83076"/>
                  </a:lnTo>
                  <a:lnTo>
                    <a:pt x="120000" y="8307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591" name="Google Shape;22591;p481"/>
          <p:cNvGrpSpPr/>
          <p:nvPr/>
        </p:nvGrpSpPr>
        <p:grpSpPr>
          <a:xfrm>
            <a:off x="8541203" y="2305500"/>
            <a:ext cx="863600" cy="863600"/>
            <a:chOff x="4394200" y="2997200"/>
            <a:chExt cx="863600" cy="863600"/>
          </a:xfrm>
          <a:solidFill>
            <a:srgbClr val="006BA6"/>
          </a:solidFill>
        </p:grpSpPr>
        <p:sp>
          <p:nvSpPr>
            <p:cNvPr id="22592" name="Google Shape;22592;p481"/>
            <p:cNvSpPr/>
            <p:nvPr/>
          </p:nvSpPr>
          <p:spPr>
            <a:xfrm>
              <a:off x="439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593" name="Google Shape;22593;p481"/>
            <p:cNvSpPr/>
            <p:nvPr/>
          </p:nvSpPr>
          <p:spPr>
            <a:xfrm>
              <a:off x="4613275" y="3330575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872" y="120000"/>
                  </a:moveTo>
                  <a:lnTo>
                    <a:pt x="0" y="102127"/>
                  </a:lnTo>
                  <a:lnTo>
                    <a:pt x="102127" y="0"/>
                  </a:lnTo>
                  <a:lnTo>
                    <a:pt x="120000" y="17872"/>
                  </a:lnTo>
                  <a:lnTo>
                    <a:pt x="17872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594" name="Google Shape;22594;p481"/>
            <p:cNvCxnSpPr/>
            <p:nvPr/>
          </p:nvCxnSpPr>
          <p:spPr>
            <a:xfrm>
              <a:off x="4803775" y="3390900"/>
              <a:ext cx="44450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95" name="Google Shape;22595;p481"/>
            <p:cNvCxnSpPr/>
            <p:nvPr/>
          </p:nvCxnSpPr>
          <p:spPr>
            <a:xfrm flipH="1">
              <a:off x="4829175" y="3228975"/>
              <a:ext cx="4127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96" name="Google Shape;22596;p481"/>
            <p:cNvCxnSpPr/>
            <p:nvPr/>
          </p:nvCxnSpPr>
          <p:spPr>
            <a:xfrm>
              <a:off x="4829175" y="3228975"/>
              <a:ext cx="4127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97" name="Google Shape;22597;p481"/>
            <p:cNvCxnSpPr/>
            <p:nvPr/>
          </p:nvCxnSpPr>
          <p:spPr>
            <a:xfrm flipH="1">
              <a:off x="4981575" y="3257550"/>
              <a:ext cx="57150" cy="57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98" name="Google Shape;22598;p481"/>
            <p:cNvCxnSpPr/>
            <p:nvPr/>
          </p:nvCxnSpPr>
          <p:spPr>
            <a:xfrm>
              <a:off x="4981575" y="3257550"/>
              <a:ext cx="57150" cy="57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599" name="Google Shape;22599;p481"/>
            <p:cNvCxnSpPr/>
            <p:nvPr/>
          </p:nvCxnSpPr>
          <p:spPr>
            <a:xfrm flipH="1">
              <a:off x="4940300" y="3413125"/>
              <a:ext cx="38100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00" name="Google Shape;22600;p481"/>
            <p:cNvCxnSpPr/>
            <p:nvPr/>
          </p:nvCxnSpPr>
          <p:spPr>
            <a:xfrm>
              <a:off x="4940300" y="3413125"/>
              <a:ext cx="38100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601" name="Google Shape;22601;p481"/>
          <p:cNvGrpSpPr/>
          <p:nvPr/>
        </p:nvGrpSpPr>
        <p:grpSpPr>
          <a:xfrm>
            <a:off x="7271203" y="2305500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2602" name="Google Shape;22602;p481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03" name="Google Shape;22603;p481"/>
            <p:cNvCxnSpPr/>
            <p:nvPr/>
          </p:nvCxnSpPr>
          <p:spPr>
            <a:xfrm flipH="1">
              <a:off x="3521075" y="3422650"/>
              <a:ext cx="203200" cy="203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04" name="Google Shape;22604;p481"/>
            <p:cNvCxnSpPr/>
            <p:nvPr/>
          </p:nvCxnSpPr>
          <p:spPr>
            <a:xfrm rot="10800000" flipH="1">
              <a:off x="3330575" y="3228975"/>
              <a:ext cx="203200" cy="2063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605" name="Google Shape;22605;p481"/>
            <p:cNvSpPr/>
            <p:nvPr/>
          </p:nvSpPr>
          <p:spPr>
            <a:xfrm>
              <a:off x="3327400" y="3435350"/>
              <a:ext cx="193675" cy="193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6065" y="120000"/>
                  </a:lnTo>
                  <a:lnTo>
                    <a:pt x="112131" y="118032"/>
                  </a:lnTo>
                  <a:lnTo>
                    <a:pt x="96393" y="106229"/>
                  </a:lnTo>
                  <a:lnTo>
                    <a:pt x="76721" y="88524"/>
                  </a:lnTo>
                  <a:lnTo>
                    <a:pt x="53114" y="66885"/>
                  </a:lnTo>
                  <a:lnTo>
                    <a:pt x="53114" y="66885"/>
                  </a:lnTo>
                  <a:lnTo>
                    <a:pt x="29508" y="43278"/>
                  </a:lnTo>
                  <a:lnTo>
                    <a:pt x="11803" y="21639"/>
                  </a:lnTo>
                  <a:lnTo>
                    <a:pt x="1967" y="7868"/>
                  </a:lnTo>
                  <a:lnTo>
                    <a:pt x="0" y="1967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06" name="Google Shape;22606;p481"/>
            <p:cNvSpPr/>
            <p:nvPr/>
          </p:nvSpPr>
          <p:spPr>
            <a:xfrm>
              <a:off x="3371850" y="3390900"/>
              <a:ext cx="193675" cy="193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8032"/>
                  </a:moveTo>
                  <a:lnTo>
                    <a:pt x="120000" y="118032"/>
                  </a:lnTo>
                  <a:lnTo>
                    <a:pt x="116065" y="120000"/>
                  </a:lnTo>
                  <a:lnTo>
                    <a:pt x="112131" y="116065"/>
                  </a:lnTo>
                  <a:lnTo>
                    <a:pt x="96393" y="106229"/>
                  </a:lnTo>
                  <a:lnTo>
                    <a:pt x="76721" y="88524"/>
                  </a:lnTo>
                  <a:lnTo>
                    <a:pt x="53114" y="66885"/>
                  </a:lnTo>
                  <a:lnTo>
                    <a:pt x="53114" y="66885"/>
                  </a:lnTo>
                  <a:lnTo>
                    <a:pt x="29508" y="43278"/>
                  </a:lnTo>
                  <a:lnTo>
                    <a:pt x="11803" y="21639"/>
                  </a:lnTo>
                  <a:lnTo>
                    <a:pt x="1967" y="7868"/>
                  </a:lnTo>
                  <a:lnTo>
                    <a:pt x="0" y="1967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07" name="Google Shape;22607;p481"/>
            <p:cNvSpPr/>
            <p:nvPr/>
          </p:nvSpPr>
          <p:spPr>
            <a:xfrm>
              <a:off x="3530600" y="3232150"/>
              <a:ext cx="193675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8032" y="120000"/>
                  </a:lnTo>
                  <a:lnTo>
                    <a:pt x="112131" y="118000"/>
                  </a:lnTo>
                  <a:lnTo>
                    <a:pt x="98360" y="108000"/>
                  </a:lnTo>
                  <a:lnTo>
                    <a:pt x="76721" y="90000"/>
                  </a:lnTo>
                  <a:lnTo>
                    <a:pt x="53114" y="68000"/>
                  </a:lnTo>
                  <a:lnTo>
                    <a:pt x="53114" y="68000"/>
                  </a:lnTo>
                  <a:lnTo>
                    <a:pt x="31475" y="42000"/>
                  </a:lnTo>
                  <a:lnTo>
                    <a:pt x="13770" y="22000"/>
                  </a:lnTo>
                  <a:lnTo>
                    <a:pt x="1967" y="6000"/>
                  </a:lnTo>
                  <a:lnTo>
                    <a:pt x="0" y="20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934" y="0"/>
                  </a:lnTo>
                  <a:lnTo>
                    <a:pt x="7868" y="2000"/>
                  </a:lnTo>
                  <a:lnTo>
                    <a:pt x="23606" y="12000"/>
                  </a:lnTo>
                  <a:lnTo>
                    <a:pt x="43278" y="30000"/>
                  </a:lnTo>
                  <a:lnTo>
                    <a:pt x="66885" y="52000"/>
                  </a:lnTo>
                  <a:lnTo>
                    <a:pt x="66885" y="52000"/>
                  </a:lnTo>
                  <a:lnTo>
                    <a:pt x="90491" y="76000"/>
                  </a:lnTo>
                  <a:lnTo>
                    <a:pt x="108196" y="98000"/>
                  </a:lnTo>
                  <a:lnTo>
                    <a:pt x="118032" y="112000"/>
                  </a:lnTo>
                  <a:lnTo>
                    <a:pt x="120000" y="11800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08" name="Google Shape;22608;p481"/>
            <p:cNvSpPr/>
            <p:nvPr/>
          </p:nvSpPr>
          <p:spPr>
            <a:xfrm>
              <a:off x="3575050" y="3362325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100000"/>
                  </a:moveTo>
                  <a:lnTo>
                    <a:pt x="100000" y="100000"/>
                  </a:lnTo>
                  <a:lnTo>
                    <a:pt x="60000" y="120000"/>
                  </a:lnTo>
                  <a:lnTo>
                    <a:pt x="0" y="100000"/>
                  </a:lnTo>
                  <a:lnTo>
                    <a:pt x="0" y="100000"/>
                  </a:lnTo>
                  <a:lnTo>
                    <a:pt x="0" y="60000"/>
                  </a:lnTo>
                  <a:lnTo>
                    <a:pt x="0" y="20000"/>
                  </a:lnTo>
                  <a:lnTo>
                    <a:pt x="0" y="20000"/>
                  </a:lnTo>
                  <a:lnTo>
                    <a:pt x="60000" y="0"/>
                  </a:lnTo>
                  <a:lnTo>
                    <a:pt x="100000" y="20000"/>
                  </a:lnTo>
                  <a:lnTo>
                    <a:pt x="100000" y="20000"/>
                  </a:lnTo>
                  <a:lnTo>
                    <a:pt x="120000" y="60000"/>
                  </a:lnTo>
                  <a:lnTo>
                    <a:pt x="100000" y="100000"/>
                  </a:lnTo>
                  <a:lnTo>
                    <a:pt x="100000" y="10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09" name="Google Shape;22609;p481"/>
            <p:cNvSpPr/>
            <p:nvPr/>
          </p:nvSpPr>
          <p:spPr>
            <a:xfrm>
              <a:off x="3409950" y="3251200"/>
              <a:ext cx="17462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818" y="3157"/>
                  </a:moveTo>
                  <a:lnTo>
                    <a:pt x="69818" y="3157"/>
                  </a:lnTo>
                  <a:lnTo>
                    <a:pt x="58909" y="0"/>
                  </a:lnTo>
                  <a:lnTo>
                    <a:pt x="34909" y="3157"/>
                  </a:lnTo>
                  <a:lnTo>
                    <a:pt x="24000" y="3157"/>
                  </a:lnTo>
                  <a:lnTo>
                    <a:pt x="10909" y="6315"/>
                  </a:lnTo>
                  <a:lnTo>
                    <a:pt x="4363" y="12631"/>
                  </a:lnTo>
                  <a:lnTo>
                    <a:pt x="0" y="15789"/>
                  </a:lnTo>
                  <a:lnTo>
                    <a:pt x="0" y="22105"/>
                  </a:lnTo>
                  <a:lnTo>
                    <a:pt x="0" y="22105"/>
                  </a:lnTo>
                  <a:lnTo>
                    <a:pt x="0" y="25263"/>
                  </a:lnTo>
                  <a:lnTo>
                    <a:pt x="2181" y="31578"/>
                  </a:lnTo>
                  <a:lnTo>
                    <a:pt x="10909" y="44210"/>
                  </a:lnTo>
                  <a:lnTo>
                    <a:pt x="26181" y="60000"/>
                  </a:lnTo>
                  <a:lnTo>
                    <a:pt x="43636" y="75789"/>
                  </a:lnTo>
                  <a:lnTo>
                    <a:pt x="85090" y="101052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10" name="Google Shape;22610;p481"/>
            <p:cNvSpPr/>
            <p:nvPr/>
          </p:nvSpPr>
          <p:spPr>
            <a:xfrm>
              <a:off x="3717925" y="3406775"/>
              <a:ext cx="66675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28" y="13953"/>
                  </a:moveTo>
                  <a:lnTo>
                    <a:pt x="11428" y="13953"/>
                  </a:lnTo>
                  <a:lnTo>
                    <a:pt x="28571" y="25116"/>
                  </a:lnTo>
                  <a:lnTo>
                    <a:pt x="40000" y="36279"/>
                  </a:lnTo>
                  <a:lnTo>
                    <a:pt x="40000" y="41860"/>
                  </a:lnTo>
                  <a:lnTo>
                    <a:pt x="40000" y="50232"/>
                  </a:lnTo>
                  <a:lnTo>
                    <a:pt x="40000" y="50232"/>
                  </a:lnTo>
                  <a:lnTo>
                    <a:pt x="28571" y="66976"/>
                  </a:lnTo>
                  <a:lnTo>
                    <a:pt x="22857" y="92093"/>
                  </a:lnTo>
                  <a:lnTo>
                    <a:pt x="22857" y="103255"/>
                  </a:lnTo>
                  <a:lnTo>
                    <a:pt x="28571" y="111627"/>
                  </a:lnTo>
                  <a:lnTo>
                    <a:pt x="45714" y="117209"/>
                  </a:lnTo>
                  <a:lnTo>
                    <a:pt x="68571" y="120000"/>
                  </a:lnTo>
                  <a:lnTo>
                    <a:pt x="68571" y="120000"/>
                  </a:lnTo>
                  <a:lnTo>
                    <a:pt x="85714" y="117209"/>
                  </a:lnTo>
                  <a:lnTo>
                    <a:pt x="102857" y="114418"/>
                  </a:lnTo>
                  <a:lnTo>
                    <a:pt x="108571" y="108837"/>
                  </a:lnTo>
                  <a:lnTo>
                    <a:pt x="114285" y="100465"/>
                  </a:lnTo>
                  <a:lnTo>
                    <a:pt x="120000" y="80930"/>
                  </a:lnTo>
                  <a:lnTo>
                    <a:pt x="114285" y="58604"/>
                  </a:lnTo>
                  <a:lnTo>
                    <a:pt x="97142" y="36279"/>
                  </a:lnTo>
                  <a:lnTo>
                    <a:pt x="68571" y="16744"/>
                  </a:lnTo>
                  <a:lnTo>
                    <a:pt x="57142" y="8372"/>
                  </a:lnTo>
                  <a:lnTo>
                    <a:pt x="40000" y="2790"/>
                  </a:lnTo>
                  <a:lnTo>
                    <a:pt x="17142" y="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611" name="Google Shape;22611;p481"/>
          <p:cNvGrpSpPr/>
          <p:nvPr/>
        </p:nvGrpSpPr>
        <p:grpSpPr>
          <a:xfrm>
            <a:off x="9811203" y="2305500"/>
            <a:ext cx="863600" cy="863600"/>
            <a:chOff x="5664200" y="2997200"/>
            <a:chExt cx="863600" cy="863600"/>
          </a:xfrm>
          <a:solidFill>
            <a:srgbClr val="006BA6"/>
          </a:solidFill>
        </p:grpSpPr>
        <p:sp>
          <p:nvSpPr>
            <p:cNvPr id="22612" name="Google Shape;22612;p481"/>
            <p:cNvSpPr/>
            <p:nvPr/>
          </p:nvSpPr>
          <p:spPr>
            <a:xfrm>
              <a:off x="566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13" name="Google Shape;22613;p481"/>
            <p:cNvSpPr/>
            <p:nvPr/>
          </p:nvSpPr>
          <p:spPr>
            <a:xfrm>
              <a:off x="5959475" y="3413125"/>
              <a:ext cx="203200" cy="2222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14" name="Google Shape;22614;p481"/>
            <p:cNvCxnSpPr/>
            <p:nvPr/>
          </p:nvCxnSpPr>
          <p:spPr>
            <a:xfrm>
              <a:off x="5959475" y="3584575"/>
              <a:ext cx="203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15" name="Google Shape;22615;p481"/>
            <p:cNvCxnSpPr/>
            <p:nvPr/>
          </p:nvCxnSpPr>
          <p:spPr>
            <a:xfrm>
              <a:off x="5940425" y="3413125"/>
              <a:ext cx="241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616" name="Google Shape;22616;p481"/>
            <p:cNvSpPr/>
            <p:nvPr/>
          </p:nvSpPr>
          <p:spPr>
            <a:xfrm>
              <a:off x="5959475" y="3311525"/>
              <a:ext cx="2032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875" y="97500"/>
                  </a:lnTo>
                  <a:lnTo>
                    <a:pt x="5625" y="75000"/>
                  </a:lnTo>
                  <a:lnTo>
                    <a:pt x="11250" y="52500"/>
                  </a:lnTo>
                  <a:lnTo>
                    <a:pt x="18750" y="37500"/>
                  </a:lnTo>
                  <a:lnTo>
                    <a:pt x="26250" y="22500"/>
                  </a:lnTo>
                  <a:lnTo>
                    <a:pt x="37500" y="11250"/>
                  </a:lnTo>
                  <a:lnTo>
                    <a:pt x="48750" y="375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3125" y="3750"/>
                  </a:lnTo>
                  <a:lnTo>
                    <a:pt x="84375" y="11250"/>
                  </a:lnTo>
                  <a:lnTo>
                    <a:pt x="93750" y="22500"/>
                  </a:lnTo>
                  <a:lnTo>
                    <a:pt x="103125" y="37500"/>
                  </a:lnTo>
                  <a:lnTo>
                    <a:pt x="110625" y="52500"/>
                  </a:lnTo>
                  <a:lnTo>
                    <a:pt x="116250" y="75000"/>
                  </a:lnTo>
                  <a:lnTo>
                    <a:pt x="120000" y="975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17" name="Google Shape;22617;p481"/>
            <p:cNvSpPr/>
            <p:nvPr/>
          </p:nvSpPr>
          <p:spPr>
            <a:xfrm>
              <a:off x="6045200" y="3270250"/>
              <a:ext cx="34925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18" name="Google Shape;22618;p481"/>
            <p:cNvCxnSpPr/>
            <p:nvPr/>
          </p:nvCxnSpPr>
          <p:spPr>
            <a:xfrm>
              <a:off x="6127750" y="3282950"/>
              <a:ext cx="9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19" name="Google Shape;22619;p481"/>
            <p:cNvCxnSpPr/>
            <p:nvPr/>
          </p:nvCxnSpPr>
          <p:spPr>
            <a:xfrm>
              <a:off x="6181725" y="3254375"/>
              <a:ext cx="12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20" name="Google Shape;22620;p481"/>
            <p:cNvCxnSpPr/>
            <p:nvPr/>
          </p:nvCxnSpPr>
          <p:spPr>
            <a:xfrm>
              <a:off x="6181725" y="3311525"/>
              <a:ext cx="12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21" name="Google Shape;22621;p481"/>
            <p:cNvCxnSpPr/>
            <p:nvPr/>
          </p:nvCxnSpPr>
          <p:spPr>
            <a:xfrm>
              <a:off x="6238875" y="3222625"/>
              <a:ext cx="12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22" name="Google Shape;22622;p481"/>
            <p:cNvCxnSpPr/>
            <p:nvPr/>
          </p:nvCxnSpPr>
          <p:spPr>
            <a:xfrm>
              <a:off x="6238875" y="3282950"/>
              <a:ext cx="12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23" name="Google Shape;22623;p481"/>
            <p:cNvCxnSpPr/>
            <p:nvPr/>
          </p:nvCxnSpPr>
          <p:spPr>
            <a:xfrm>
              <a:off x="6238875" y="3340100"/>
              <a:ext cx="12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624" name="Google Shape;22624;p481"/>
          <p:cNvGrpSpPr/>
          <p:nvPr/>
        </p:nvGrpSpPr>
        <p:grpSpPr>
          <a:xfrm>
            <a:off x="916214" y="3646709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2625" name="Google Shape;22625;p481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26" name="Google Shape;22626;p481"/>
            <p:cNvSpPr/>
            <p:nvPr/>
          </p:nvSpPr>
          <p:spPr>
            <a:xfrm>
              <a:off x="7178675" y="3444875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06666"/>
                  </a:moveTo>
                  <a:lnTo>
                    <a:pt x="60000" y="106666"/>
                  </a:lnTo>
                  <a:lnTo>
                    <a:pt x="53333" y="113333"/>
                  </a:lnTo>
                  <a:lnTo>
                    <a:pt x="48888" y="115555"/>
                  </a:lnTo>
                  <a:lnTo>
                    <a:pt x="42222" y="117777"/>
                  </a:lnTo>
                  <a:lnTo>
                    <a:pt x="35555" y="120000"/>
                  </a:lnTo>
                  <a:lnTo>
                    <a:pt x="28888" y="117777"/>
                  </a:lnTo>
                  <a:lnTo>
                    <a:pt x="22222" y="117777"/>
                  </a:lnTo>
                  <a:lnTo>
                    <a:pt x="15555" y="113333"/>
                  </a:lnTo>
                  <a:lnTo>
                    <a:pt x="11111" y="108888"/>
                  </a:lnTo>
                  <a:lnTo>
                    <a:pt x="11111" y="108888"/>
                  </a:lnTo>
                  <a:lnTo>
                    <a:pt x="11111" y="108888"/>
                  </a:lnTo>
                  <a:lnTo>
                    <a:pt x="6666" y="104444"/>
                  </a:lnTo>
                  <a:lnTo>
                    <a:pt x="2222" y="97777"/>
                  </a:lnTo>
                  <a:lnTo>
                    <a:pt x="2222" y="91111"/>
                  </a:lnTo>
                  <a:lnTo>
                    <a:pt x="0" y="84444"/>
                  </a:lnTo>
                  <a:lnTo>
                    <a:pt x="2222" y="77777"/>
                  </a:lnTo>
                  <a:lnTo>
                    <a:pt x="4444" y="71111"/>
                  </a:lnTo>
                  <a:lnTo>
                    <a:pt x="6666" y="66666"/>
                  </a:lnTo>
                  <a:lnTo>
                    <a:pt x="13333" y="60000"/>
                  </a:lnTo>
                  <a:lnTo>
                    <a:pt x="53333" y="24444"/>
                  </a:lnTo>
                  <a:lnTo>
                    <a:pt x="53333" y="24444"/>
                  </a:lnTo>
                  <a:lnTo>
                    <a:pt x="80000" y="0"/>
                  </a:lnTo>
                  <a:lnTo>
                    <a:pt x="80000" y="0"/>
                  </a:lnTo>
                  <a:lnTo>
                    <a:pt x="100000" y="20000"/>
                  </a:lnTo>
                  <a:lnTo>
                    <a:pt x="100000" y="20000"/>
                  </a:lnTo>
                  <a:lnTo>
                    <a:pt x="120000" y="40000"/>
                  </a:lnTo>
                  <a:lnTo>
                    <a:pt x="120000" y="40000"/>
                  </a:lnTo>
                  <a:lnTo>
                    <a:pt x="95555" y="66666"/>
                  </a:lnTo>
                  <a:lnTo>
                    <a:pt x="60000" y="10666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27" name="Google Shape;22627;p481"/>
            <p:cNvSpPr/>
            <p:nvPr/>
          </p:nvSpPr>
          <p:spPr>
            <a:xfrm>
              <a:off x="7267575" y="3321050"/>
              <a:ext cx="206375" cy="206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846" y="120000"/>
                  </a:moveTo>
                  <a:lnTo>
                    <a:pt x="48000" y="103384"/>
                  </a:lnTo>
                  <a:lnTo>
                    <a:pt x="16615" y="72000"/>
                  </a:lnTo>
                  <a:lnTo>
                    <a:pt x="0" y="22153"/>
                  </a:lnTo>
                  <a:lnTo>
                    <a:pt x="22153" y="0"/>
                  </a:lnTo>
                  <a:lnTo>
                    <a:pt x="120000" y="97846"/>
                  </a:lnTo>
                  <a:lnTo>
                    <a:pt x="97846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28" name="Google Shape;22628;p481"/>
            <p:cNvSpPr/>
            <p:nvPr/>
          </p:nvSpPr>
          <p:spPr>
            <a:xfrm>
              <a:off x="7305675" y="32194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000" y="0"/>
                  </a:moveTo>
                  <a:lnTo>
                    <a:pt x="18000" y="78000"/>
                  </a:lnTo>
                  <a:lnTo>
                    <a:pt x="18000" y="78000"/>
                  </a:lnTo>
                  <a:lnTo>
                    <a:pt x="0" y="93000"/>
                  </a:lnTo>
                  <a:lnTo>
                    <a:pt x="0" y="93000"/>
                  </a:lnTo>
                  <a:lnTo>
                    <a:pt x="15000" y="108000"/>
                  </a:lnTo>
                  <a:lnTo>
                    <a:pt x="15000" y="108000"/>
                  </a:lnTo>
                  <a:lnTo>
                    <a:pt x="27000" y="120000"/>
                  </a:lnTo>
                  <a:lnTo>
                    <a:pt x="27000" y="120000"/>
                  </a:lnTo>
                  <a:lnTo>
                    <a:pt x="45000" y="102000"/>
                  </a:lnTo>
                  <a:lnTo>
                    <a:pt x="120000" y="27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29" name="Google Shape;22629;p481"/>
            <p:cNvSpPr/>
            <p:nvPr/>
          </p:nvSpPr>
          <p:spPr>
            <a:xfrm>
              <a:off x="7334250" y="3248025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000" y="0"/>
                  </a:moveTo>
                  <a:lnTo>
                    <a:pt x="18000" y="75000"/>
                  </a:lnTo>
                  <a:lnTo>
                    <a:pt x="18000" y="75000"/>
                  </a:lnTo>
                  <a:lnTo>
                    <a:pt x="0" y="93000"/>
                  </a:lnTo>
                  <a:lnTo>
                    <a:pt x="0" y="93000"/>
                  </a:lnTo>
                  <a:lnTo>
                    <a:pt x="15000" y="108000"/>
                  </a:lnTo>
                  <a:lnTo>
                    <a:pt x="15000" y="108000"/>
                  </a:lnTo>
                  <a:lnTo>
                    <a:pt x="27000" y="120000"/>
                  </a:lnTo>
                  <a:lnTo>
                    <a:pt x="27000" y="120000"/>
                  </a:lnTo>
                  <a:lnTo>
                    <a:pt x="45000" y="102000"/>
                  </a:lnTo>
                  <a:lnTo>
                    <a:pt x="120000" y="27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30" name="Google Shape;22630;p481"/>
            <p:cNvSpPr/>
            <p:nvPr/>
          </p:nvSpPr>
          <p:spPr>
            <a:xfrm>
              <a:off x="7362825" y="327660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000" y="0"/>
                  </a:moveTo>
                  <a:lnTo>
                    <a:pt x="18000" y="75000"/>
                  </a:lnTo>
                  <a:lnTo>
                    <a:pt x="18000" y="75000"/>
                  </a:lnTo>
                  <a:lnTo>
                    <a:pt x="0" y="93000"/>
                  </a:lnTo>
                  <a:lnTo>
                    <a:pt x="0" y="93000"/>
                  </a:lnTo>
                  <a:lnTo>
                    <a:pt x="12000" y="108000"/>
                  </a:lnTo>
                  <a:lnTo>
                    <a:pt x="12000" y="108000"/>
                  </a:lnTo>
                  <a:lnTo>
                    <a:pt x="27000" y="120000"/>
                  </a:lnTo>
                  <a:lnTo>
                    <a:pt x="27000" y="120000"/>
                  </a:lnTo>
                  <a:lnTo>
                    <a:pt x="45000" y="102000"/>
                  </a:lnTo>
                  <a:lnTo>
                    <a:pt x="120000" y="27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31" name="Google Shape;22631;p481"/>
            <p:cNvSpPr/>
            <p:nvPr/>
          </p:nvSpPr>
          <p:spPr>
            <a:xfrm>
              <a:off x="7391400" y="3305175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000" y="0"/>
                  </a:moveTo>
                  <a:lnTo>
                    <a:pt x="18000" y="75000"/>
                  </a:lnTo>
                  <a:lnTo>
                    <a:pt x="18000" y="75000"/>
                  </a:lnTo>
                  <a:lnTo>
                    <a:pt x="0" y="93000"/>
                  </a:lnTo>
                  <a:lnTo>
                    <a:pt x="0" y="93000"/>
                  </a:lnTo>
                  <a:lnTo>
                    <a:pt x="12000" y="108000"/>
                  </a:lnTo>
                  <a:lnTo>
                    <a:pt x="12000" y="108000"/>
                  </a:lnTo>
                  <a:lnTo>
                    <a:pt x="27000" y="120000"/>
                  </a:lnTo>
                  <a:lnTo>
                    <a:pt x="27000" y="120000"/>
                  </a:lnTo>
                  <a:lnTo>
                    <a:pt x="45000" y="102000"/>
                  </a:lnTo>
                  <a:lnTo>
                    <a:pt x="120000" y="27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32" name="Google Shape;22632;p481"/>
            <p:cNvSpPr/>
            <p:nvPr/>
          </p:nvSpPr>
          <p:spPr>
            <a:xfrm>
              <a:off x="7419975" y="3333750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000" y="0"/>
                  </a:moveTo>
                  <a:lnTo>
                    <a:pt x="18000" y="75000"/>
                  </a:lnTo>
                  <a:lnTo>
                    <a:pt x="18000" y="75000"/>
                  </a:lnTo>
                  <a:lnTo>
                    <a:pt x="0" y="93000"/>
                  </a:lnTo>
                  <a:lnTo>
                    <a:pt x="0" y="93000"/>
                  </a:lnTo>
                  <a:lnTo>
                    <a:pt x="12000" y="105000"/>
                  </a:lnTo>
                  <a:lnTo>
                    <a:pt x="12000" y="105000"/>
                  </a:lnTo>
                  <a:lnTo>
                    <a:pt x="27000" y="120000"/>
                  </a:lnTo>
                  <a:lnTo>
                    <a:pt x="27000" y="120000"/>
                  </a:lnTo>
                  <a:lnTo>
                    <a:pt x="45000" y="102000"/>
                  </a:lnTo>
                  <a:lnTo>
                    <a:pt x="120000" y="27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33" name="Google Shape;22633;p481"/>
            <p:cNvSpPr/>
            <p:nvPr/>
          </p:nvSpPr>
          <p:spPr>
            <a:xfrm>
              <a:off x="7448550" y="3362325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000" y="0"/>
                  </a:moveTo>
                  <a:lnTo>
                    <a:pt x="18000" y="75000"/>
                  </a:lnTo>
                  <a:lnTo>
                    <a:pt x="18000" y="75000"/>
                  </a:lnTo>
                  <a:lnTo>
                    <a:pt x="0" y="93000"/>
                  </a:lnTo>
                  <a:lnTo>
                    <a:pt x="0" y="93000"/>
                  </a:lnTo>
                  <a:lnTo>
                    <a:pt x="12000" y="105000"/>
                  </a:lnTo>
                  <a:lnTo>
                    <a:pt x="12000" y="105000"/>
                  </a:lnTo>
                  <a:lnTo>
                    <a:pt x="27000" y="120000"/>
                  </a:lnTo>
                  <a:lnTo>
                    <a:pt x="27000" y="120000"/>
                  </a:lnTo>
                  <a:lnTo>
                    <a:pt x="42000" y="102000"/>
                  </a:lnTo>
                  <a:lnTo>
                    <a:pt x="120000" y="27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34" name="Google Shape;22634;p481"/>
            <p:cNvSpPr/>
            <p:nvPr/>
          </p:nvSpPr>
          <p:spPr>
            <a:xfrm>
              <a:off x="7226300" y="355917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80000"/>
                  </a:moveTo>
                  <a:lnTo>
                    <a:pt x="80000" y="80000"/>
                  </a:lnTo>
                  <a:lnTo>
                    <a:pt x="40000" y="120000"/>
                  </a:lnTo>
                  <a:lnTo>
                    <a:pt x="40000" y="80000"/>
                  </a:lnTo>
                  <a:lnTo>
                    <a:pt x="40000" y="80000"/>
                  </a:lnTo>
                  <a:lnTo>
                    <a:pt x="0" y="80000"/>
                  </a:lnTo>
                  <a:lnTo>
                    <a:pt x="40000" y="40000"/>
                  </a:lnTo>
                  <a:lnTo>
                    <a:pt x="40000" y="40000"/>
                  </a:lnTo>
                  <a:lnTo>
                    <a:pt x="40000" y="0"/>
                  </a:lnTo>
                  <a:lnTo>
                    <a:pt x="80000" y="40000"/>
                  </a:lnTo>
                  <a:lnTo>
                    <a:pt x="80000" y="40000"/>
                  </a:lnTo>
                  <a:lnTo>
                    <a:pt x="120000" y="80000"/>
                  </a:lnTo>
                  <a:lnTo>
                    <a:pt x="80000" y="80000"/>
                  </a:lnTo>
                  <a:lnTo>
                    <a:pt x="80000" y="8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35" name="Google Shape;22635;p481"/>
            <p:cNvCxnSpPr/>
            <p:nvPr/>
          </p:nvCxnSpPr>
          <p:spPr>
            <a:xfrm>
              <a:off x="7404100" y="3219450"/>
              <a:ext cx="171450" cy="171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636" name="Google Shape;22636;p481"/>
          <p:cNvGrpSpPr/>
          <p:nvPr/>
        </p:nvGrpSpPr>
        <p:grpSpPr>
          <a:xfrm>
            <a:off x="2186214" y="3646709"/>
            <a:ext cx="863600" cy="863600"/>
            <a:chOff x="8204200" y="2997200"/>
            <a:chExt cx="863600" cy="863600"/>
          </a:xfrm>
          <a:solidFill>
            <a:srgbClr val="006BA6"/>
          </a:solidFill>
        </p:grpSpPr>
        <p:sp>
          <p:nvSpPr>
            <p:cNvPr id="22637" name="Google Shape;22637;p481"/>
            <p:cNvSpPr/>
            <p:nvPr/>
          </p:nvSpPr>
          <p:spPr>
            <a:xfrm>
              <a:off x="820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38" name="Google Shape;22638;p481"/>
            <p:cNvSpPr/>
            <p:nvPr/>
          </p:nvSpPr>
          <p:spPr>
            <a:xfrm>
              <a:off x="8588375" y="3457575"/>
              <a:ext cx="95250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6315"/>
                  </a:moveTo>
                  <a:lnTo>
                    <a:pt x="120000" y="86315"/>
                  </a:lnTo>
                  <a:lnTo>
                    <a:pt x="120000" y="92631"/>
                  </a:lnTo>
                  <a:lnTo>
                    <a:pt x="116000" y="98947"/>
                  </a:lnTo>
                  <a:lnTo>
                    <a:pt x="112000" y="105263"/>
                  </a:lnTo>
                  <a:lnTo>
                    <a:pt x="104000" y="109473"/>
                  </a:lnTo>
                  <a:lnTo>
                    <a:pt x="96000" y="113684"/>
                  </a:lnTo>
                  <a:lnTo>
                    <a:pt x="84000" y="117894"/>
                  </a:lnTo>
                  <a:lnTo>
                    <a:pt x="72000" y="119999"/>
                  </a:lnTo>
                  <a:lnTo>
                    <a:pt x="60000" y="119999"/>
                  </a:lnTo>
                  <a:lnTo>
                    <a:pt x="60000" y="119999"/>
                  </a:lnTo>
                  <a:lnTo>
                    <a:pt x="60000" y="119999"/>
                  </a:lnTo>
                  <a:lnTo>
                    <a:pt x="48000" y="119999"/>
                  </a:lnTo>
                  <a:lnTo>
                    <a:pt x="36000" y="117894"/>
                  </a:lnTo>
                  <a:lnTo>
                    <a:pt x="24000" y="113684"/>
                  </a:lnTo>
                  <a:lnTo>
                    <a:pt x="16000" y="109473"/>
                  </a:lnTo>
                  <a:lnTo>
                    <a:pt x="8000" y="105263"/>
                  </a:lnTo>
                  <a:lnTo>
                    <a:pt x="4000" y="98947"/>
                  </a:lnTo>
                  <a:lnTo>
                    <a:pt x="0" y="92631"/>
                  </a:lnTo>
                  <a:lnTo>
                    <a:pt x="0" y="86315"/>
                  </a:lnTo>
                  <a:lnTo>
                    <a:pt x="8000" y="33684"/>
                  </a:lnTo>
                  <a:lnTo>
                    <a:pt x="8000" y="33684"/>
                  </a:lnTo>
                  <a:lnTo>
                    <a:pt x="12000" y="0"/>
                  </a:lnTo>
                  <a:lnTo>
                    <a:pt x="12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08000" y="0"/>
                  </a:lnTo>
                  <a:lnTo>
                    <a:pt x="108000" y="0"/>
                  </a:lnTo>
                  <a:lnTo>
                    <a:pt x="112000" y="33684"/>
                  </a:lnTo>
                  <a:lnTo>
                    <a:pt x="120000" y="8631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39" name="Google Shape;22639;p481"/>
            <p:cNvSpPr/>
            <p:nvPr/>
          </p:nvSpPr>
          <p:spPr>
            <a:xfrm>
              <a:off x="8515350" y="3359150"/>
              <a:ext cx="241300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9677"/>
                  </a:moveTo>
                  <a:lnTo>
                    <a:pt x="78947" y="120000"/>
                  </a:lnTo>
                  <a:lnTo>
                    <a:pt x="41052" y="120000"/>
                  </a:lnTo>
                  <a:lnTo>
                    <a:pt x="0" y="69677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6967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40" name="Google Shape;22640;p481"/>
            <p:cNvSpPr/>
            <p:nvPr/>
          </p:nvSpPr>
          <p:spPr>
            <a:xfrm>
              <a:off x="8515350" y="3219450"/>
              <a:ext cx="41275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98181"/>
                  </a:lnTo>
                  <a:lnTo>
                    <a:pt x="0" y="98181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98181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41" name="Google Shape;22641;p481"/>
            <p:cNvSpPr/>
            <p:nvPr/>
          </p:nvSpPr>
          <p:spPr>
            <a:xfrm>
              <a:off x="8556625" y="3219450"/>
              <a:ext cx="3810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98181"/>
                  </a:lnTo>
                  <a:lnTo>
                    <a:pt x="0" y="98181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98181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42" name="Google Shape;22642;p481"/>
            <p:cNvSpPr/>
            <p:nvPr/>
          </p:nvSpPr>
          <p:spPr>
            <a:xfrm>
              <a:off x="8594725" y="3219450"/>
              <a:ext cx="41275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98181"/>
                  </a:lnTo>
                  <a:lnTo>
                    <a:pt x="0" y="98181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98181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43" name="Google Shape;22643;p481"/>
            <p:cNvSpPr/>
            <p:nvPr/>
          </p:nvSpPr>
          <p:spPr>
            <a:xfrm>
              <a:off x="8636000" y="3219450"/>
              <a:ext cx="41275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98181"/>
                  </a:lnTo>
                  <a:lnTo>
                    <a:pt x="0" y="98181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55384" y="120000"/>
                  </a:lnTo>
                  <a:lnTo>
                    <a:pt x="55384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98181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44" name="Google Shape;22644;p481"/>
            <p:cNvSpPr/>
            <p:nvPr/>
          </p:nvSpPr>
          <p:spPr>
            <a:xfrm>
              <a:off x="8677275" y="3219450"/>
              <a:ext cx="3810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98181"/>
                  </a:lnTo>
                  <a:lnTo>
                    <a:pt x="0" y="98181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98181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45" name="Google Shape;22645;p481"/>
            <p:cNvSpPr/>
            <p:nvPr/>
          </p:nvSpPr>
          <p:spPr>
            <a:xfrm>
              <a:off x="8715375" y="3219450"/>
              <a:ext cx="41275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98181"/>
                  </a:lnTo>
                  <a:lnTo>
                    <a:pt x="0" y="98181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55384" y="120000"/>
                  </a:lnTo>
                  <a:lnTo>
                    <a:pt x="55384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98181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46" name="Google Shape;22646;p481"/>
            <p:cNvSpPr/>
            <p:nvPr/>
          </p:nvSpPr>
          <p:spPr>
            <a:xfrm>
              <a:off x="8632825" y="358140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47" name="Google Shape;22647;p481"/>
            <p:cNvCxnSpPr/>
            <p:nvPr/>
          </p:nvCxnSpPr>
          <p:spPr>
            <a:xfrm>
              <a:off x="8515350" y="3219450"/>
              <a:ext cx="241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648" name="Google Shape;22648;p481"/>
          <p:cNvGrpSpPr/>
          <p:nvPr/>
        </p:nvGrpSpPr>
        <p:grpSpPr>
          <a:xfrm>
            <a:off x="4780189" y="3646709"/>
            <a:ext cx="863600" cy="863600"/>
            <a:chOff x="4394200" y="4267200"/>
            <a:chExt cx="863600" cy="863600"/>
          </a:xfrm>
          <a:solidFill>
            <a:srgbClr val="006BA6"/>
          </a:solidFill>
        </p:grpSpPr>
        <p:sp>
          <p:nvSpPr>
            <p:cNvPr id="22649" name="Google Shape;22649;p481"/>
            <p:cNvSpPr/>
            <p:nvPr/>
          </p:nvSpPr>
          <p:spPr>
            <a:xfrm>
              <a:off x="439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50" name="Google Shape;22650;p481"/>
            <p:cNvCxnSpPr/>
            <p:nvPr/>
          </p:nvCxnSpPr>
          <p:spPr>
            <a:xfrm>
              <a:off x="5048250" y="4502150"/>
              <a:ext cx="0" cy="3873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51" name="Google Shape;22651;p481"/>
            <p:cNvCxnSpPr/>
            <p:nvPr/>
          </p:nvCxnSpPr>
          <p:spPr>
            <a:xfrm rot="10800000">
              <a:off x="4683125" y="4502150"/>
              <a:ext cx="0" cy="3873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652" name="Google Shape;22652;p481"/>
            <p:cNvSpPr/>
            <p:nvPr/>
          </p:nvSpPr>
          <p:spPr>
            <a:xfrm>
              <a:off x="4683125" y="4892675"/>
              <a:ext cx="365125" cy="22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7913" y="17142"/>
                  </a:lnTo>
                  <a:lnTo>
                    <a:pt x="114782" y="34285"/>
                  </a:lnTo>
                  <a:lnTo>
                    <a:pt x="102260" y="85714"/>
                  </a:lnTo>
                  <a:lnTo>
                    <a:pt x="83478" y="102857"/>
                  </a:lnTo>
                  <a:lnTo>
                    <a:pt x="59478" y="119999"/>
                  </a:lnTo>
                  <a:lnTo>
                    <a:pt x="59478" y="119999"/>
                  </a:lnTo>
                  <a:lnTo>
                    <a:pt x="36521" y="102857"/>
                  </a:lnTo>
                  <a:lnTo>
                    <a:pt x="17739" y="85714"/>
                  </a:lnTo>
                  <a:lnTo>
                    <a:pt x="5217" y="34285"/>
                  </a:lnTo>
                  <a:lnTo>
                    <a:pt x="1043" y="17142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53" name="Google Shape;22653;p481"/>
            <p:cNvSpPr/>
            <p:nvPr/>
          </p:nvSpPr>
          <p:spPr>
            <a:xfrm>
              <a:off x="4683125" y="4806950"/>
              <a:ext cx="365125" cy="22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7913" y="34285"/>
                  </a:lnTo>
                  <a:lnTo>
                    <a:pt x="114782" y="51428"/>
                  </a:lnTo>
                  <a:lnTo>
                    <a:pt x="102260" y="85714"/>
                  </a:lnTo>
                  <a:lnTo>
                    <a:pt x="83478" y="102857"/>
                  </a:lnTo>
                  <a:lnTo>
                    <a:pt x="59478" y="119999"/>
                  </a:lnTo>
                  <a:lnTo>
                    <a:pt x="59478" y="119999"/>
                  </a:lnTo>
                  <a:lnTo>
                    <a:pt x="36521" y="102857"/>
                  </a:lnTo>
                  <a:lnTo>
                    <a:pt x="17739" y="85714"/>
                  </a:lnTo>
                  <a:lnTo>
                    <a:pt x="5217" y="51428"/>
                  </a:lnTo>
                  <a:lnTo>
                    <a:pt x="1043" y="34285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54" name="Google Shape;22654;p481"/>
            <p:cNvSpPr/>
            <p:nvPr/>
          </p:nvSpPr>
          <p:spPr>
            <a:xfrm>
              <a:off x="4683125" y="4483100"/>
              <a:ext cx="365125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9999"/>
                  </a:moveTo>
                  <a:lnTo>
                    <a:pt x="120000" y="59999"/>
                  </a:lnTo>
                  <a:lnTo>
                    <a:pt x="117913" y="77142"/>
                  </a:lnTo>
                  <a:lnTo>
                    <a:pt x="114782" y="85714"/>
                  </a:lnTo>
                  <a:lnTo>
                    <a:pt x="102260" y="102857"/>
                  </a:lnTo>
                  <a:lnTo>
                    <a:pt x="83478" y="111428"/>
                  </a:lnTo>
                  <a:lnTo>
                    <a:pt x="59478" y="119999"/>
                  </a:lnTo>
                  <a:lnTo>
                    <a:pt x="59478" y="119999"/>
                  </a:lnTo>
                  <a:lnTo>
                    <a:pt x="36521" y="111428"/>
                  </a:lnTo>
                  <a:lnTo>
                    <a:pt x="17739" y="102857"/>
                  </a:lnTo>
                  <a:lnTo>
                    <a:pt x="5217" y="85714"/>
                  </a:lnTo>
                  <a:lnTo>
                    <a:pt x="1043" y="77142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1043" y="51428"/>
                  </a:lnTo>
                  <a:lnTo>
                    <a:pt x="5217" y="42857"/>
                  </a:lnTo>
                  <a:lnTo>
                    <a:pt x="17739" y="17142"/>
                  </a:lnTo>
                  <a:lnTo>
                    <a:pt x="36521" y="8571"/>
                  </a:lnTo>
                  <a:lnTo>
                    <a:pt x="59478" y="0"/>
                  </a:lnTo>
                  <a:lnTo>
                    <a:pt x="59478" y="0"/>
                  </a:lnTo>
                  <a:lnTo>
                    <a:pt x="83478" y="8571"/>
                  </a:lnTo>
                  <a:lnTo>
                    <a:pt x="102260" y="17142"/>
                  </a:lnTo>
                  <a:lnTo>
                    <a:pt x="114782" y="42857"/>
                  </a:lnTo>
                  <a:lnTo>
                    <a:pt x="117913" y="51428"/>
                  </a:lnTo>
                  <a:lnTo>
                    <a:pt x="120000" y="59999"/>
                  </a:lnTo>
                  <a:lnTo>
                    <a:pt x="120000" y="5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55" name="Google Shape;22655;p481"/>
            <p:cNvSpPr/>
            <p:nvPr/>
          </p:nvSpPr>
          <p:spPr>
            <a:xfrm>
              <a:off x="4851400" y="45783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75000"/>
                  </a:lnTo>
                  <a:lnTo>
                    <a:pt x="105000" y="105000"/>
                  </a:lnTo>
                  <a:lnTo>
                    <a:pt x="90000" y="105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5000" y="105000"/>
                  </a:lnTo>
                  <a:lnTo>
                    <a:pt x="30000" y="105000"/>
                  </a:lnTo>
                  <a:lnTo>
                    <a:pt x="15000" y="75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5000" y="30000"/>
                  </a:lnTo>
                  <a:lnTo>
                    <a:pt x="30000" y="15000"/>
                  </a:lnTo>
                  <a:lnTo>
                    <a:pt x="45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90000" y="0"/>
                  </a:lnTo>
                  <a:lnTo>
                    <a:pt x="105000" y="15000"/>
                  </a:lnTo>
                  <a:lnTo>
                    <a:pt x="120000" y="30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56" name="Google Shape;22656;p481"/>
            <p:cNvSpPr/>
            <p:nvPr/>
          </p:nvSpPr>
          <p:spPr>
            <a:xfrm>
              <a:off x="4606925" y="4546600"/>
              <a:ext cx="2571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555" y="0"/>
                  </a:moveTo>
                  <a:lnTo>
                    <a:pt x="35555" y="0"/>
                  </a:lnTo>
                  <a:lnTo>
                    <a:pt x="29629" y="12631"/>
                  </a:lnTo>
                  <a:lnTo>
                    <a:pt x="14814" y="47368"/>
                  </a:lnTo>
                  <a:lnTo>
                    <a:pt x="7407" y="66315"/>
                  </a:lnTo>
                  <a:lnTo>
                    <a:pt x="1481" y="85263"/>
                  </a:lnTo>
                  <a:lnTo>
                    <a:pt x="0" y="101052"/>
                  </a:lnTo>
                  <a:lnTo>
                    <a:pt x="0" y="107368"/>
                  </a:lnTo>
                  <a:lnTo>
                    <a:pt x="0" y="113684"/>
                  </a:lnTo>
                  <a:lnTo>
                    <a:pt x="0" y="113684"/>
                  </a:lnTo>
                  <a:lnTo>
                    <a:pt x="2962" y="116842"/>
                  </a:lnTo>
                  <a:lnTo>
                    <a:pt x="7407" y="120000"/>
                  </a:lnTo>
                  <a:lnTo>
                    <a:pt x="19259" y="120000"/>
                  </a:lnTo>
                  <a:lnTo>
                    <a:pt x="34074" y="113684"/>
                  </a:lnTo>
                  <a:lnTo>
                    <a:pt x="51851" y="104210"/>
                  </a:lnTo>
                  <a:lnTo>
                    <a:pt x="71111" y="88421"/>
                  </a:lnTo>
                  <a:lnTo>
                    <a:pt x="90370" y="72631"/>
                  </a:lnTo>
                  <a:lnTo>
                    <a:pt x="106666" y="56842"/>
                  </a:lnTo>
                  <a:lnTo>
                    <a:pt x="120000" y="4421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657" name="Google Shape;22657;p481"/>
          <p:cNvGrpSpPr/>
          <p:nvPr/>
        </p:nvGrpSpPr>
        <p:grpSpPr>
          <a:xfrm>
            <a:off x="3510189" y="3646709"/>
            <a:ext cx="863600" cy="863600"/>
            <a:chOff x="3124200" y="4267200"/>
            <a:chExt cx="863600" cy="863600"/>
          </a:xfrm>
          <a:solidFill>
            <a:srgbClr val="006BA6"/>
          </a:solidFill>
        </p:grpSpPr>
        <p:sp>
          <p:nvSpPr>
            <p:cNvPr id="22658" name="Google Shape;22658;p481"/>
            <p:cNvSpPr/>
            <p:nvPr/>
          </p:nvSpPr>
          <p:spPr>
            <a:xfrm>
              <a:off x="312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59" name="Google Shape;22659;p481"/>
            <p:cNvSpPr/>
            <p:nvPr/>
          </p:nvSpPr>
          <p:spPr>
            <a:xfrm>
              <a:off x="3422650" y="4632325"/>
              <a:ext cx="266700" cy="2635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60" name="Google Shape;22660;p481"/>
            <p:cNvSpPr/>
            <p:nvPr/>
          </p:nvSpPr>
          <p:spPr>
            <a:xfrm>
              <a:off x="3422650" y="4502150"/>
              <a:ext cx="2667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428" y="96585"/>
                  </a:lnTo>
                  <a:lnTo>
                    <a:pt x="5714" y="73170"/>
                  </a:lnTo>
                  <a:lnTo>
                    <a:pt x="11428" y="52682"/>
                  </a:lnTo>
                  <a:lnTo>
                    <a:pt x="18571" y="35121"/>
                  </a:lnTo>
                  <a:lnTo>
                    <a:pt x="27142" y="20487"/>
                  </a:lnTo>
                  <a:lnTo>
                    <a:pt x="37142" y="8780"/>
                  </a:lnTo>
                  <a:lnTo>
                    <a:pt x="48571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428" y="0"/>
                  </a:lnTo>
                  <a:lnTo>
                    <a:pt x="82857" y="8780"/>
                  </a:lnTo>
                  <a:lnTo>
                    <a:pt x="92857" y="20487"/>
                  </a:lnTo>
                  <a:lnTo>
                    <a:pt x="101428" y="35121"/>
                  </a:lnTo>
                  <a:lnTo>
                    <a:pt x="108571" y="52682"/>
                  </a:lnTo>
                  <a:lnTo>
                    <a:pt x="114285" y="73170"/>
                  </a:lnTo>
                  <a:lnTo>
                    <a:pt x="118571" y="96585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61" name="Google Shape;22661;p481"/>
            <p:cNvSpPr/>
            <p:nvPr/>
          </p:nvSpPr>
          <p:spPr>
            <a:xfrm>
              <a:off x="3422650" y="4699000"/>
              <a:ext cx="26670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0000" y="0"/>
                  </a:lnTo>
                  <a:lnTo>
                    <a:pt x="10000" y="0"/>
                  </a:lnTo>
                  <a:lnTo>
                    <a:pt x="12857" y="3529"/>
                  </a:lnTo>
                  <a:lnTo>
                    <a:pt x="15714" y="14117"/>
                  </a:lnTo>
                  <a:lnTo>
                    <a:pt x="18571" y="28235"/>
                  </a:lnTo>
                  <a:lnTo>
                    <a:pt x="18571" y="42352"/>
                  </a:lnTo>
                  <a:lnTo>
                    <a:pt x="18571" y="77647"/>
                  </a:lnTo>
                  <a:lnTo>
                    <a:pt x="18571" y="77647"/>
                  </a:lnTo>
                  <a:lnTo>
                    <a:pt x="20000" y="95294"/>
                  </a:lnTo>
                  <a:lnTo>
                    <a:pt x="22857" y="105882"/>
                  </a:lnTo>
                  <a:lnTo>
                    <a:pt x="28571" y="116470"/>
                  </a:lnTo>
                  <a:lnTo>
                    <a:pt x="34285" y="120000"/>
                  </a:lnTo>
                  <a:lnTo>
                    <a:pt x="34285" y="120000"/>
                  </a:lnTo>
                  <a:lnTo>
                    <a:pt x="41428" y="116470"/>
                  </a:lnTo>
                  <a:lnTo>
                    <a:pt x="47142" y="105882"/>
                  </a:lnTo>
                  <a:lnTo>
                    <a:pt x="50000" y="95294"/>
                  </a:lnTo>
                  <a:lnTo>
                    <a:pt x="51428" y="77647"/>
                  </a:lnTo>
                  <a:lnTo>
                    <a:pt x="51428" y="42352"/>
                  </a:lnTo>
                  <a:lnTo>
                    <a:pt x="51428" y="42352"/>
                  </a:lnTo>
                  <a:lnTo>
                    <a:pt x="51428" y="28235"/>
                  </a:lnTo>
                  <a:lnTo>
                    <a:pt x="54285" y="14117"/>
                  </a:lnTo>
                  <a:lnTo>
                    <a:pt x="58571" y="3529"/>
                  </a:lnTo>
                  <a:lnTo>
                    <a:pt x="62857" y="0"/>
                  </a:lnTo>
                  <a:lnTo>
                    <a:pt x="62857" y="0"/>
                  </a:lnTo>
                  <a:lnTo>
                    <a:pt x="67142" y="3529"/>
                  </a:lnTo>
                  <a:lnTo>
                    <a:pt x="70000" y="14117"/>
                  </a:lnTo>
                  <a:lnTo>
                    <a:pt x="72857" y="24705"/>
                  </a:lnTo>
                  <a:lnTo>
                    <a:pt x="74285" y="42352"/>
                  </a:lnTo>
                  <a:lnTo>
                    <a:pt x="74285" y="42352"/>
                  </a:lnTo>
                  <a:lnTo>
                    <a:pt x="74285" y="56470"/>
                  </a:lnTo>
                  <a:lnTo>
                    <a:pt x="78571" y="70588"/>
                  </a:lnTo>
                  <a:lnTo>
                    <a:pt x="82857" y="77647"/>
                  </a:lnTo>
                  <a:lnTo>
                    <a:pt x="87142" y="81176"/>
                  </a:lnTo>
                  <a:lnTo>
                    <a:pt x="87142" y="81176"/>
                  </a:lnTo>
                  <a:lnTo>
                    <a:pt x="92857" y="77647"/>
                  </a:lnTo>
                  <a:lnTo>
                    <a:pt x="97142" y="70588"/>
                  </a:lnTo>
                  <a:lnTo>
                    <a:pt x="100000" y="56470"/>
                  </a:lnTo>
                  <a:lnTo>
                    <a:pt x="101428" y="42352"/>
                  </a:lnTo>
                  <a:lnTo>
                    <a:pt x="101428" y="42352"/>
                  </a:lnTo>
                  <a:lnTo>
                    <a:pt x="101428" y="24705"/>
                  </a:lnTo>
                  <a:lnTo>
                    <a:pt x="104285" y="14117"/>
                  </a:lnTo>
                  <a:lnTo>
                    <a:pt x="107142" y="3529"/>
                  </a:lnTo>
                  <a:lnTo>
                    <a:pt x="110000" y="0"/>
                  </a:lnTo>
                  <a:lnTo>
                    <a:pt x="110000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62" name="Google Shape;22662;p481"/>
            <p:cNvCxnSpPr/>
            <p:nvPr/>
          </p:nvCxnSpPr>
          <p:spPr>
            <a:xfrm rot="10800000">
              <a:off x="3406775" y="4670425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63" name="Google Shape;22663;p481"/>
            <p:cNvCxnSpPr/>
            <p:nvPr/>
          </p:nvCxnSpPr>
          <p:spPr>
            <a:xfrm rot="10800000">
              <a:off x="3689350" y="4670425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664" name="Google Shape;22664;p481"/>
          <p:cNvGrpSpPr/>
          <p:nvPr/>
        </p:nvGrpSpPr>
        <p:grpSpPr>
          <a:xfrm>
            <a:off x="7320189" y="3646709"/>
            <a:ext cx="863600" cy="863600"/>
            <a:chOff x="6934200" y="4267200"/>
            <a:chExt cx="863600" cy="863600"/>
          </a:xfrm>
          <a:solidFill>
            <a:srgbClr val="006BA6"/>
          </a:solidFill>
        </p:grpSpPr>
        <p:sp>
          <p:nvSpPr>
            <p:cNvPr id="22665" name="Google Shape;22665;p481"/>
            <p:cNvSpPr/>
            <p:nvPr/>
          </p:nvSpPr>
          <p:spPr>
            <a:xfrm>
              <a:off x="693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66" name="Google Shape;22666;p481"/>
            <p:cNvSpPr/>
            <p:nvPr/>
          </p:nvSpPr>
          <p:spPr>
            <a:xfrm>
              <a:off x="7372350" y="4508500"/>
              <a:ext cx="149225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1276" y="120000"/>
                  </a:moveTo>
                  <a:lnTo>
                    <a:pt x="61276" y="120000"/>
                  </a:lnTo>
                  <a:lnTo>
                    <a:pt x="58723" y="115312"/>
                  </a:lnTo>
                  <a:lnTo>
                    <a:pt x="58723" y="111562"/>
                  </a:lnTo>
                  <a:lnTo>
                    <a:pt x="61276" y="105937"/>
                  </a:lnTo>
                  <a:lnTo>
                    <a:pt x="66382" y="100312"/>
                  </a:lnTo>
                  <a:lnTo>
                    <a:pt x="76595" y="94687"/>
                  </a:lnTo>
                  <a:lnTo>
                    <a:pt x="94468" y="88125"/>
                  </a:lnTo>
                  <a:lnTo>
                    <a:pt x="104680" y="85312"/>
                  </a:lnTo>
                  <a:lnTo>
                    <a:pt x="120000" y="82500"/>
                  </a:lnTo>
                  <a:lnTo>
                    <a:pt x="120000" y="82500"/>
                  </a:lnTo>
                  <a:lnTo>
                    <a:pt x="99574" y="75937"/>
                  </a:lnTo>
                  <a:lnTo>
                    <a:pt x="81702" y="67500"/>
                  </a:lnTo>
                  <a:lnTo>
                    <a:pt x="58723" y="57187"/>
                  </a:lnTo>
                  <a:lnTo>
                    <a:pt x="38297" y="45000"/>
                  </a:lnTo>
                  <a:lnTo>
                    <a:pt x="17872" y="30937"/>
                  </a:lnTo>
                  <a:lnTo>
                    <a:pt x="12765" y="23437"/>
                  </a:lnTo>
                  <a:lnTo>
                    <a:pt x="5106" y="15000"/>
                  </a:lnTo>
                  <a:lnTo>
                    <a:pt x="2553" y="75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67" name="Google Shape;22667;p481"/>
            <p:cNvSpPr/>
            <p:nvPr/>
          </p:nvSpPr>
          <p:spPr>
            <a:xfrm>
              <a:off x="7226300" y="4508500"/>
              <a:ext cx="1460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7391" y="120000"/>
                  </a:moveTo>
                  <a:lnTo>
                    <a:pt x="57391" y="120000"/>
                  </a:lnTo>
                  <a:lnTo>
                    <a:pt x="60000" y="115312"/>
                  </a:lnTo>
                  <a:lnTo>
                    <a:pt x="62608" y="111562"/>
                  </a:lnTo>
                  <a:lnTo>
                    <a:pt x="60000" y="105937"/>
                  </a:lnTo>
                  <a:lnTo>
                    <a:pt x="54782" y="100312"/>
                  </a:lnTo>
                  <a:lnTo>
                    <a:pt x="44347" y="94687"/>
                  </a:lnTo>
                  <a:lnTo>
                    <a:pt x="26086" y="88125"/>
                  </a:lnTo>
                  <a:lnTo>
                    <a:pt x="13043" y="85312"/>
                  </a:lnTo>
                  <a:lnTo>
                    <a:pt x="0" y="82500"/>
                  </a:lnTo>
                  <a:lnTo>
                    <a:pt x="0" y="82500"/>
                  </a:lnTo>
                  <a:lnTo>
                    <a:pt x="18260" y="75937"/>
                  </a:lnTo>
                  <a:lnTo>
                    <a:pt x="39130" y="67500"/>
                  </a:lnTo>
                  <a:lnTo>
                    <a:pt x="60000" y="57187"/>
                  </a:lnTo>
                  <a:lnTo>
                    <a:pt x="83478" y="45000"/>
                  </a:lnTo>
                  <a:lnTo>
                    <a:pt x="101739" y="30937"/>
                  </a:lnTo>
                  <a:lnTo>
                    <a:pt x="109565" y="23437"/>
                  </a:lnTo>
                  <a:lnTo>
                    <a:pt x="114782" y="15000"/>
                  </a:lnTo>
                  <a:lnTo>
                    <a:pt x="120000" y="75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68" name="Google Shape;22668;p481"/>
            <p:cNvCxnSpPr/>
            <p:nvPr/>
          </p:nvCxnSpPr>
          <p:spPr>
            <a:xfrm>
              <a:off x="7372350" y="4508500"/>
              <a:ext cx="0" cy="231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669" name="Google Shape;22669;p481"/>
            <p:cNvSpPr/>
            <p:nvPr/>
          </p:nvSpPr>
          <p:spPr>
            <a:xfrm>
              <a:off x="7350125" y="474027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9"/>
                  </a:moveTo>
                  <a:lnTo>
                    <a:pt x="0" y="59999"/>
                  </a:lnTo>
                  <a:lnTo>
                    <a:pt x="8571" y="42857"/>
                  </a:lnTo>
                  <a:lnTo>
                    <a:pt x="17142" y="17142"/>
                  </a:lnTo>
                  <a:lnTo>
                    <a:pt x="34285" y="8571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8571"/>
                  </a:lnTo>
                  <a:lnTo>
                    <a:pt x="102857" y="17142"/>
                  </a:lnTo>
                  <a:lnTo>
                    <a:pt x="119999" y="42857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9999" y="85714"/>
                  </a:lnTo>
                  <a:lnTo>
                    <a:pt x="102857" y="102857"/>
                  </a:lnTo>
                  <a:lnTo>
                    <a:pt x="85714" y="119999"/>
                  </a:lnTo>
                  <a:lnTo>
                    <a:pt x="59999" y="119999"/>
                  </a:lnTo>
                  <a:lnTo>
                    <a:pt x="59999" y="119999"/>
                  </a:lnTo>
                  <a:lnTo>
                    <a:pt x="34285" y="119999"/>
                  </a:lnTo>
                  <a:lnTo>
                    <a:pt x="17142" y="102857"/>
                  </a:lnTo>
                  <a:lnTo>
                    <a:pt x="8571" y="85714"/>
                  </a:lnTo>
                  <a:lnTo>
                    <a:pt x="0" y="59999"/>
                  </a:lnTo>
                  <a:lnTo>
                    <a:pt x="0" y="5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70" name="Google Shape;22670;p481"/>
            <p:cNvCxnSpPr/>
            <p:nvPr/>
          </p:nvCxnSpPr>
          <p:spPr>
            <a:xfrm rot="10800000">
              <a:off x="7239000" y="4914900"/>
              <a:ext cx="266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71" name="Google Shape;22671;p481"/>
            <p:cNvCxnSpPr/>
            <p:nvPr/>
          </p:nvCxnSpPr>
          <p:spPr>
            <a:xfrm>
              <a:off x="7226300" y="4508500"/>
              <a:ext cx="279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672" name="Google Shape;22672;p481"/>
            <p:cNvSpPr/>
            <p:nvPr/>
          </p:nvSpPr>
          <p:spPr>
            <a:xfrm>
              <a:off x="7505700" y="4483100"/>
              <a:ext cx="44450" cy="476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73" name="Google Shape;22673;p481"/>
            <p:cNvSpPr/>
            <p:nvPr/>
          </p:nvSpPr>
          <p:spPr>
            <a:xfrm>
              <a:off x="7181850" y="4483100"/>
              <a:ext cx="44450" cy="476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674" name="Google Shape;22674;p481"/>
          <p:cNvGrpSpPr/>
          <p:nvPr/>
        </p:nvGrpSpPr>
        <p:grpSpPr>
          <a:xfrm>
            <a:off x="8590189" y="3646709"/>
            <a:ext cx="863600" cy="863600"/>
            <a:chOff x="8204200" y="4267200"/>
            <a:chExt cx="863600" cy="863600"/>
          </a:xfrm>
          <a:solidFill>
            <a:srgbClr val="006BA6"/>
          </a:solidFill>
        </p:grpSpPr>
        <p:sp>
          <p:nvSpPr>
            <p:cNvPr id="22675" name="Google Shape;22675;p481"/>
            <p:cNvSpPr/>
            <p:nvPr/>
          </p:nvSpPr>
          <p:spPr>
            <a:xfrm>
              <a:off x="820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76" name="Google Shape;22676;p481"/>
            <p:cNvSpPr/>
            <p:nvPr/>
          </p:nvSpPr>
          <p:spPr>
            <a:xfrm>
              <a:off x="8636000" y="4495800"/>
              <a:ext cx="1460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608" y="120000"/>
                  </a:moveTo>
                  <a:lnTo>
                    <a:pt x="62608" y="120000"/>
                  </a:lnTo>
                  <a:lnTo>
                    <a:pt x="60000" y="116250"/>
                  </a:lnTo>
                  <a:lnTo>
                    <a:pt x="60000" y="111562"/>
                  </a:lnTo>
                  <a:lnTo>
                    <a:pt x="60000" y="106875"/>
                  </a:lnTo>
                  <a:lnTo>
                    <a:pt x="65217" y="101250"/>
                  </a:lnTo>
                  <a:lnTo>
                    <a:pt x="78260" y="94687"/>
                  </a:lnTo>
                  <a:lnTo>
                    <a:pt x="93913" y="89062"/>
                  </a:lnTo>
                  <a:lnTo>
                    <a:pt x="106956" y="86250"/>
                  </a:lnTo>
                  <a:lnTo>
                    <a:pt x="120000" y="83437"/>
                  </a:lnTo>
                  <a:lnTo>
                    <a:pt x="120000" y="83437"/>
                  </a:lnTo>
                  <a:lnTo>
                    <a:pt x="101739" y="75937"/>
                  </a:lnTo>
                  <a:lnTo>
                    <a:pt x="83478" y="68437"/>
                  </a:lnTo>
                  <a:lnTo>
                    <a:pt x="60000" y="58125"/>
                  </a:lnTo>
                  <a:lnTo>
                    <a:pt x="39130" y="45000"/>
                  </a:lnTo>
                  <a:lnTo>
                    <a:pt x="18260" y="30937"/>
                  </a:lnTo>
                  <a:lnTo>
                    <a:pt x="10434" y="23437"/>
                  </a:lnTo>
                  <a:lnTo>
                    <a:pt x="5217" y="15937"/>
                  </a:lnTo>
                  <a:lnTo>
                    <a:pt x="2608" y="8437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77" name="Google Shape;22677;p481"/>
            <p:cNvSpPr/>
            <p:nvPr/>
          </p:nvSpPr>
          <p:spPr>
            <a:xfrm>
              <a:off x="8489950" y="4495800"/>
              <a:ext cx="1460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7391" y="120000"/>
                  </a:moveTo>
                  <a:lnTo>
                    <a:pt x="57391" y="120000"/>
                  </a:lnTo>
                  <a:lnTo>
                    <a:pt x="60000" y="116250"/>
                  </a:lnTo>
                  <a:lnTo>
                    <a:pt x="60000" y="111562"/>
                  </a:lnTo>
                  <a:lnTo>
                    <a:pt x="60000" y="106875"/>
                  </a:lnTo>
                  <a:lnTo>
                    <a:pt x="54782" y="101250"/>
                  </a:lnTo>
                  <a:lnTo>
                    <a:pt x="41739" y="94687"/>
                  </a:lnTo>
                  <a:lnTo>
                    <a:pt x="26086" y="89062"/>
                  </a:lnTo>
                  <a:lnTo>
                    <a:pt x="13043" y="86250"/>
                  </a:lnTo>
                  <a:lnTo>
                    <a:pt x="0" y="83437"/>
                  </a:lnTo>
                  <a:lnTo>
                    <a:pt x="0" y="83437"/>
                  </a:lnTo>
                  <a:lnTo>
                    <a:pt x="18260" y="75937"/>
                  </a:lnTo>
                  <a:lnTo>
                    <a:pt x="36521" y="68437"/>
                  </a:lnTo>
                  <a:lnTo>
                    <a:pt x="60000" y="58125"/>
                  </a:lnTo>
                  <a:lnTo>
                    <a:pt x="80869" y="45000"/>
                  </a:lnTo>
                  <a:lnTo>
                    <a:pt x="101739" y="30937"/>
                  </a:lnTo>
                  <a:lnTo>
                    <a:pt x="109565" y="23437"/>
                  </a:lnTo>
                  <a:lnTo>
                    <a:pt x="114782" y="15937"/>
                  </a:lnTo>
                  <a:lnTo>
                    <a:pt x="117391" y="8437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78" name="Google Shape;22678;p481"/>
            <p:cNvCxnSpPr/>
            <p:nvPr/>
          </p:nvCxnSpPr>
          <p:spPr>
            <a:xfrm>
              <a:off x="8636000" y="4495800"/>
              <a:ext cx="0" cy="2349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679" name="Google Shape;22679;p481"/>
            <p:cNvSpPr/>
            <p:nvPr/>
          </p:nvSpPr>
          <p:spPr>
            <a:xfrm>
              <a:off x="8613775" y="473075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9"/>
                  </a:moveTo>
                  <a:lnTo>
                    <a:pt x="0" y="59999"/>
                  </a:lnTo>
                  <a:lnTo>
                    <a:pt x="8571" y="34285"/>
                  </a:lnTo>
                  <a:lnTo>
                    <a:pt x="17142" y="17142"/>
                  </a:lnTo>
                  <a:lnTo>
                    <a:pt x="34285" y="0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0"/>
                  </a:lnTo>
                  <a:lnTo>
                    <a:pt x="102857" y="17142"/>
                  </a:lnTo>
                  <a:lnTo>
                    <a:pt x="119999" y="34285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9999" y="85714"/>
                  </a:lnTo>
                  <a:lnTo>
                    <a:pt x="102857" y="102857"/>
                  </a:lnTo>
                  <a:lnTo>
                    <a:pt x="85714" y="111428"/>
                  </a:lnTo>
                  <a:lnTo>
                    <a:pt x="59999" y="119999"/>
                  </a:lnTo>
                  <a:lnTo>
                    <a:pt x="59999" y="119999"/>
                  </a:lnTo>
                  <a:lnTo>
                    <a:pt x="34285" y="111428"/>
                  </a:lnTo>
                  <a:lnTo>
                    <a:pt x="17142" y="102857"/>
                  </a:lnTo>
                  <a:lnTo>
                    <a:pt x="8571" y="85714"/>
                  </a:lnTo>
                  <a:lnTo>
                    <a:pt x="0" y="59999"/>
                  </a:lnTo>
                  <a:lnTo>
                    <a:pt x="0" y="5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80" name="Google Shape;22680;p481"/>
            <p:cNvCxnSpPr/>
            <p:nvPr/>
          </p:nvCxnSpPr>
          <p:spPr>
            <a:xfrm rot="10800000">
              <a:off x="8502650" y="4902200"/>
              <a:ext cx="266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681" name="Google Shape;22681;p481"/>
            <p:cNvSpPr/>
            <p:nvPr/>
          </p:nvSpPr>
          <p:spPr>
            <a:xfrm>
              <a:off x="8432800" y="4495800"/>
              <a:ext cx="406400" cy="2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106875"/>
                  </a:lnTo>
                  <a:lnTo>
                    <a:pt x="937" y="95625"/>
                  </a:lnTo>
                  <a:lnTo>
                    <a:pt x="2812" y="84375"/>
                  </a:lnTo>
                  <a:lnTo>
                    <a:pt x="4687" y="73125"/>
                  </a:lnTo>
                  <a:lnTo>
                    <a:pt x="7500" y="61875"/>
                  </a:lnTo>
                  <a:lnTo>
                    <a:pt x="10312" y="52500"/>
                  </a:lnTo>
                  <a:lnTo>
                    <a:pt x="17812" y="35625"/>
                  </a:lnTo>
                  <a:lnTo>
                    <a:pt x="26250" y="20625"/>
                  </a:lnTo>
                  <a:lnTo>
                    <a:pt x="30937" y="15000"/>
                  </a:lnTo>
                  <a:lnTo>
                    <a:pt x="36562" y="9375"/>
                  </a:lnTo>
                  <a:lnTo>
                    <a:pt x="42187" y="5625"/>
                  </a:lnTo>
                  <a:lnTo>
                    <a:pt x="47812" y="1875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1875"/>
                  </a:lnTo>
                  <a:lnTo>
                    <a:pt x="77812" y="5625"/>
                  </a:lnTo>
                  <a:lnTo>
                    <a:pt x="83437" y="9375"/>
                  </a:lnTo>
                  <a:lnTo>
                    <a:pt x="89062" y="15000"/>
                  </a:lnTo>
                  <a:lnTo>
                    <a:pt x="93750" y="20625"/>
                  </a:lnTo>
                  <a:lnTo>
                    <a:pt x="102187" y="35625"/>
                  </a:lnTo>
                  <a:lnTo>
                    <a:pt x="109687" y="52500"/>
                  </a:lnTo>
                  <a:lnTo>
                    <a:pt x="112500" y="61875"/>
                  </a:lnTo>
                  <a:lnTo>
                    <a:pt x="115312" y="73125"/>
                  </a:lnTo>
                  <a:lnTo>
                    <a:pt x="117187" y="84375"/>
                  </a:lnTo>
                  <a:lnTo>
                    <a:pt x="119062" y="95625"/>
                  </a:lnTo>
                  <a:lnTo>
                    <a:pt x="120000" y="106875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82" name="Google Shape;22682;p481"/>
            <p:cNvSpPr/>
            <p:nvPr/>
          </p:nvSpPr>
          <p:spPr>
            <a:xfrm>
              <a:off x="8410575" y="4699000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83" name="Google Shape;22683;p481"/>
            <p:cNvSpPr/>
            <p:nvPr/>
          </p:nvSpPr>
          <p:spPr>
            <a:xfrm>
              <a:off x="8816975" y="4699000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684" name="Google Shape;22684;p481"/>
          <p:cNvGrpSpPr/>
          <p:nvPr/>
        </p:nvGrpSpPr>
        <p:grpSpPr>
          <a:xfrm>
            <a:off x="6050189" y="3646709"/>
            <a:ext cx="863600" cy="863600"/>
            <a:chOff x="5664200" y="4267200"/>
            <a:chExt cx="863600" cy="863600"/>
          </a:xfrm>
          <a:solidFill>
            <a:srgbClr val="006BA6"/>
          </a:solidFill>
        </p:grpSpPr>
        <p:sp>
          <p:nvSpPr>
            <p:cNvPr id="22685" name="Google Shape;22685;p481"/>
            <p:cNvSpPr/>
            <p:nvPr/>
          </p:nvSpPr>
          <p:spPr>
            <a:xfrm>
              <a:off x="566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86" name="Google Shape;22686;p481"/>
            <p:cNvSpPr/>
            <p:nvPr/>
          </p:nvSpPr>
          <p:spPr>
            <a:xfrm>
              <a:off x="6276975" y="4473575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87" name="Google Shape;22687;p481"/>
            <p:cNvSpPr/>
            <p:nvPr/>
          </p:nvSpPr>
          <p:spPr>
            <a:xfrm>
              <a:off x="5870575" y="4879975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88" name="Google Shape;22688;p481"/>
            <p:cNvSpPr/>
            <p:nvPr/>
          </p:nvSpPr>
          <p:spPr>
            <a:xfrm>
              <a:off x="6276975" y="4879975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89" name="Google Shape;22689;p481"/>
            <p:cNvSpPr/>
            <p:nvPr/>
          </p:nvSpPr>
          <p:spPr>
            <a:xfrm>
              <a:off x="6073775" y="4473575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90" name="Google Shape;22690;p481"/>
            <p:cNvSpPr/>
            <p:nvPr/>
          </p:nvSpPr>
          <p:spPr>
            <a:xfrm>
              <a:off x="6073775" y="4879975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91" name="Google Shape;22691;p481"/>
            <p:cNvSpPr/>
            <p:nvPr/>
          </p:nvSpPr>
          <p:spPr>
            <a:xfrm>
              <a:off x="5870575" y="4676775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92" name="Google Shape;22692;p481"/>
            <p:cNvSpPr/>
            <p:nvPr/>
          </p:nvSpPr>
          <p:spPr>
            <a:xfrm>
              <a:off x="6276975" y="4676775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693" name="Google Shape;22693;p481"/>
            <p:cNvSpPr/>
            <p:nvPr/>
          </p:nvSpPr>
          <p:spPr>
            <a:xfrm>
              <a:off x="5870575" y="4473575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694" name="Google Shape;22694;p481"/>
            <p:cNvCxnSpPr/>
            <p:nvPr/>
          </p:nvCxnSpPr>
          <p:spPr>
            <a:xfrm>
              <a:off x="5892800" y="4518025"/>
              <a:ext cx="0" cy="158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95" name="Google Shape;22695;p481"/>
            <p:cNvCxnSpPr/>
            <p:nvPr/>
          </p:nvCxnSpPr>
          <p:spPr>
            <a:xfrm>
              <a:off x="5892800" y="4721225"/>
              <a:ext cx="0" cy="158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96" name="Google Shape;22696;p481"/>
            <p:cNvCxnSpPr/>
            <p:nvPr/>
          </p:nvCxnSpPr>
          <p:spPr>
            <a:xfrm>
              <a:off x="5915025" y="4902200"/>
              <a:ext cx="1587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97" name="Google Shape;22697;p481"/>
            <p:cNvCxnSpPr/>
            <p:nvPr/>
          </p:nvCxnSpPr>
          <p:spPr>
            <a:xfrm>
              <a:off x="6118225" y="4902200"/>
              <a:ext cx="1587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98" name="Google Shape;22698;p481"/>
            <p:cNvCxnSpPr/>
            <p:nvPr/>
          </p:nvCxnSpPr>
          <p:spPr>
            <a:xfrm rot="10800000">
              <a:off x="6299200" y="4721225"/>
              <a:ext cx="0" cy="152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699" name="Google Shape;22699;p481"/>
            <p:cNvCxnSpPr/>
            <p:nvPr/>
          </p:nvCxnSpPr>
          <p:spPr>
            <a:xfrm rot="10800000">
              <a:off x="6299200" y="4518025"/>
              <a:ext cx="0" cy="152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00" name="Google Shape;22700;p481"/>
            <p:cNvCxnSpPr/>
            <p:nvPr/>
          </p:nvCxnSpPr>
          <p:spPr>
            <a:xfrm>
              <a:off x="6118225" y="4495800"/>
              <a:ext cx="1587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01" name="Google Shape;22701;p481"/>
            <p:cNvCxnSpPr/>
            <p:nvPr/>
          </p:nvCxnSpPr>
          <p:spPr>
            <a:xfrm>
              <a:off x="5915025" y="4495800"/>
              <a:ext cx="1587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702" name="Google Shape;22702;p481"/>
          <p:cNvGrpSpPr/>
          <p:nvPr/>
        </p:nvGrpSpPr>
        <p:grpSpPr>
          <a:xfrm>
            <a:off x="9860189" y="3641946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2703" name="Google Shape;22703;p481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04" name="Google Shape;22704;p481"/>
            <p:cNvSpPr/>
            <p:nvPr/>
          </p:nvSpPr>
          <p:spPr>
            <a:xfrm>
              <a:off x="3505200" y="5788025"/>
              <a:ext cx="149225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1276" y="120000"/>
                  </a:moveTo>
                  <a:lnTo>
                    <a:pt x="61276" y="120000"/>
                  </a:lnTo>
                  <a:lnTo>
                    <a:pt x="58723" y="116250"/>
                  </a:lnTo>
                  <a:lnTo>
                    <a:pt x="58723" y="111562"/>
                  </a:lnTo>
                  <a:lnTo>
                    <a:pt x="58723" y="106875"/>
                  </a:lnTo>
                  <a:lnTo>
                    <a:pt x="66382" y="101250"/>
                  </a:lnTo>
                  <a:lnTo>
                    <a:pt x="76595" y="94687"/>
                  </a:lnTo>
                  <a:lnTo>
                    <a:pt x="94468" y="89062"/>
                  </a:lnTo>
                  <a:lnTo>
                    <a:pt x="104680" y="86250"/>
                  </a:lnTo>
                  <a:lnTo>
                    <a:pt x="120000" y="83437"/>
                  </a:lnTo>
                  <a:lnTo>
                    <a:pt x="120000" y="83437"/>
                  </a:lnTo>
                  <a:lnTo>
                    <a:pt x="99574" y="76875"/>
                  </a:lnTo>
                  <a:lnTo>
                    <a:pt x="81702" y="68437"/>
                  </a:lnTo>
                  <a:lnTo>
                    <a:pt x="58723" y="58125"/>
                  </a:lnTo>
                  <a:lnTo>
                    <a:pt x="38297" y="45000"/>
                  </a:lnTo>
                  <a:lnTo>
                    <a:pt x="17872" y="30937"/>
                  </a:lnTo>
                  <a:lnTo>
                    <a:pt x="10212" y="23437"/>
                  </a:lnTo>
                  <a:lnTo>
                    <a:pt x="5106" y="15937"/>
                  </a:lnTo>
                  <a:lnTo>
                    <a:pt x="2553" y="8437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05" name="Google Shape;22705;p481"/>
            <p:cNvSpPr/>
            <p:nvPr/>
          </p:nvSpPr>
          <p:spPr>
            <a:xfrm>
              <a:off x="3359150" y="5788025"/>
              <a:ext cx="1460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7391" y="120000"/>
                  </a:moveTo>
                  <a:lnTo>
                    <a:pt x="57391" y="120000"/>
                  </a:lnTo>
                  <a:lnTo>
                    <a:pt x="60000" y="116250"/>
                  </a:lnTo>
                  <a:lnTo>
                    <a:pt x="60000" y="111562"/>
                  </a:lnTo>
                  <a:lnTo>
                    <a:pt x="60000" y="106875"/>
                  </a:lnTo>
                  <a:lnTo>
                    <a:pt x="54782" y="101250"/>
                  </a:lnTo>
                  <a:lnTo>
                    <a:pt x="44347" y="94687"/>
                  </a:lnTo>
                  <a:lnTo>
                    <a:pt x="26086" y="89062"/>
                  </a:lnTo>
                  <a:lnTo>
                    <a:pt x="13043" y="86250"/>
                  </a:lnTo>
                  <a:lnTo>
                    <a:pt x="0" y="83437"/>
                  </a:lnTo>
                  <a:lnTo>
                    <a:pt x="0" y="83437"/>
                  </a:lnTo>
                  <a:lnTo>
                    <a:pt x="18260" y="76875"/>
                  </a:lnTo>
                  <a:lnTo>
                    <a:pt x="36521" y="68437"/>
                  </a:lnTo>
                  <a:lnTo>
                    <a:pt x="60000" y="58125"/>
                  </a:lnTo>
                  <a:lnTo>
                    <a:pt x="80869" y="45000"/>
                  </a:lnTo>
                  <a:lnTo>
                    <a:pt x="101739" y="30937"/>
                  </a:lnTo>
                  <a:lnTo>
                    <a:pt x="109565" y="23437"/>
                  </a:lnTo>
                  <a:lnTo>
                    <a:pt x="114782" y="15937"/>
                  </a:lnTo>
                  <a:lnTo>
                    <a:pt x="120000" y="8437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706" name="Google Shape;22706;p481"/>
            <p:cNvCxnSpPr/>
            <p:nvPr/>
          </p:nvCxnSpPr>
          <p:spPr>
            <a:xfrm>
              <a:off x="3505200" y="5788025"/>
              <a:ext cx="0" cy="2349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707" name="Google Shape;22707;p481"/>
            <p:cNvSpPr/>
            <p:nvPr/>
          </p:nvSpPr>
          <p:spPr>
            <a:xfrm>
              <a:off x="3482975" y="602297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9"/>
                  </a:moveTo>
                  <a:lnTo>
                    <a:pt x="0" y="59999"/>
                  </a:lnTo>
                  <a:lnTo>
                    <a:pt x="8571" y="34285"/>
                  </a:lnTo>
                  <a:lnTo>
                    <a:pt x="17142" y="17142"/>
                  </a:lnTo>
                  <a:lnTo>
                    <a:pt x="34285" y="0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0"/>
                  </a:lnTo>
                  <a:lnTo>
                    <a:pt x="102857" y="17142"/>
                  </a:lnTo>
                  <a:lnTo>
                    <a:pt x="119999" y="34285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9999" y="85714"/>
                  </a:lnTo>
                  <a:lnTo>
                    <a:pt x="102857" y="102857"/>
                  </a:lnTo>
                  <a:lnTo>
                    <a:pt x="85714" y="111428"/>
                  </a:lnTo>
                  <a:lnTo>
                    <a:pt x="59999" y="119999"/>
                  </a:lnTo>
                  <a:lnTo>
                    <a:pt x="59999" y="119999"/>
                  </a:lnTo>
                  <a:lnTo>
                    <a:pt x="34285" y="111428"/>
                  </a:lnTo>
                  <a:lnTo>
                    <a:pt x="17142" y="102857"/>
                  </a:lnTo>
                  <a:lnTo>
                    <a:pt x="8571" y="85714"/>
                  </a:lnTo>
                  <a:lnTo>
                    <a:pt x="0" y="59999"/>
                  </a:lnTo>
                  <a:lnTo>
                    <a:pt x="0" y="5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08" name="Google Shape;22708;p481"/>
            <p:cNvSpPr/>
            <p:nvPr/>
          </p:nvSpPr>
          <p:spPr>
            <a:xfrm>
              <a:off x="3708400" y="574357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9"/>
                  </a:moveTo>
                  <a:lnTo>
                    <a:pt x="0" y="59999"/>
                  </a:lnTo>
                  <a:lnTo>
                    <a:pt x="8571" y="34285"/>
                  </a:lnTo>
                  <a:lnTo>
                    <a:pt x="17142" y="17142"/>
                  </a:lnTo>
                  <a:lnTo>
                    <a:pt x="34285" y="8571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8571"/>
                  </a:lnTo>
                  <a:lnTo>
                    <a:pt x="102857" y="17142"/>
                  </a:lnTo>
                  <a:lnTo>
                    <a:pt x="119999" y="34285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9999" y="85714"/>
                  </a:lnTo>
                  <a:lnTo>
                    <a:pt x="102857" y="102857"/>
                  </a:lnTo>
                  <a:lnTo>
                    <a:pt x="85714" y="119999"/>
                  </a:lnTo>
                  <a:lnTo>
                    <a:pt x="59999" y="119999"/>
                  </a:lnTo>
                  <a:lnTo>
                    <a:pt x="59999" y="119999"/>
                  </a:lnTo>
                  <a:lnTo>
                    <a:pt x="34285" y="119999"/>
                  </a:lnTo>
                  <a:lnTo>
                    <a:pt x="17142" y="102857"/>
                  </a:lnTo>
                  <a:lnTo>
                    <a:pt x="8571" y="85714"/>
                  </a:lnTo>
                  <a:lnTo>
                    <a:pt x="0" y="59999"/>
                  </a:lnTo>
                  <a:lnTo>
                    <a:pt x="0" y="5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709" name="Google Shape;22709;p481"/>
            <p:cNvCxnSpPr/>
            <p:nvPr/>
          </p:nvCxnSpPr>
          <p:spPr>
            <a:xfrm rot="10800000">
              <a:off x="3371850" y="6194425"/>
              <a:ext cx="266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710" name="Google Shape;22710;p481"/>
            <p:cNvSpPr/>
            <p:nvPr/>
          </p:nvSpPr>
          <p:spPr>
            <a:xfrm>
              <a:off x="3527425" y="5765800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3125" y="0"/>
                  </a:lnTo>
                  <a:lnTo>
                    <a:pt x="24375" y="1875"/>
                  </a:lnTo>
                  <a:lnTo>
                    <a:pt x="35625" y="5625"/>
                  </a:lnTo>
                  <a:lnTo>
                    <a:pt x="46875" y="9375"/>
                  </a:lnTo>
                  <a:lnTo>
                    <a:pt x="58125" y="15000"/>
                  </a:lnTo>
                  <a:lnTo>
                    <a:pt x="67500" y="20625"/>
                  </a:lnTo>
                  <a:lnTo>
                    <a:pt x="84375" y="35625"/>
                  </a:lnTo>
                  <a:lnTo>
                    <a:pt x="99375" y="52500"/>
                  </a:lnTo>
                  <a:lnTo>
                    <a:pt x="105000" y="61875"/>
                  </a:lnTo>
                  <a:lnTo>
                    <a:pt x="110625" y="73125"/>
                  </a:lnTo>
                  <a:lnTo>
                    <a:pt x="114375" y="84375"/>
                  </a:lnTo>
                  <a:lnTo>
                    <a:pt x="118125" y="95625"/>
                  </a:lnTo>
                  <a:lnTo>
                    <a:pt x="120000" y="106875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11" name="Google Shape;22711;p481"/>
            <p:cNvSpPr/>
            <p:nvPr/>
          </p:nvSpPr>
          <p:spPr>
            <a:xfrm>
              <a:off x="3482975" y="5743575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12" name="Google Shape;22712;p481"/>
            <p:cNvSpPr/>
            <p:nvPr/>
          </p:nvSpPr>
          <p:spPr>
            <a:xfrm>
              <a:off x="3708400" y="5969000"/>
              <a:ext cx="444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713" name="Google Shape;22713;p481"/>
            <p:cNvCxnSpPr/>
            <p:nvPr/>
          </p:nvCxnSpPr>
          <p:spPr>
            <a:xfrm rot="10800000">
              <a:off x="3730625" y="5788025"/>
              <a:ext cx="0" cy="1809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714" name="Google Shape;22714;p481"/>
          <p:cNvGrpSpPr/>
          <p:nvPr/>
        </p:nvGrpSpPr>
        <p:grpSpPr>
          <a:xfrm>
            <a:off x="4757964" y="4998351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2715" name="Google Shape;22715;p481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16" name="Google Shape;22716;p481"/>
            <p:cNvSpPr/>
            <p:nvPr/>
          </p:nvSpPr>
          <p:spPr>
            <a:xfrm>
              <a:off x="8439150" y="5772150"/>
              <a:ext cx="320675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594"/>
                  </a:moveTo>
                  <a:lnTo>
                    <a:pt x="120000" y="60594"/>
                  </a:lnTo>
                  <a:lnTo>
                    <a:pt x="118811" y="72475"/>
                  </a:lnTo>
                  <a:lnTo>
                    <a:pt x="115247" y="83168"/>
                  </a:lnTo>
                  <a:lnTo>
                    <a:pt x="110495" y="93861"/>
                  </a:lnTo>
                  <a:lnTo>
                    <a:pt x="102178" y="102178"/>
                  </a:lnTo>
                  <a:lnTo>
                    <a:pt x="93861" y="110495"/>
                  </a:lnTo>
                  <a:lnTo>
                    <a:pt x="83168" y="115247"/>
                  </a:lnTo>
                  <a:lnTo>
                    <a:pt x="72475" y="118811"/>
                  </a:lnTo>
                  <a:lnTo>
                    <a:pt x="60594" y="120000"/>
                  </a:lnTo>
                  <a:lnTo>
                    <a:pt x="60594" y="120000"/>
                  </a:lnTo>
                  <a:lnTo>
                    <a:pt x="48712" y="118811"/>
                  </a:lnTo>
                  <a:lnTo>
                    <a:pt x="36831" y="115247"/>
                  </a:lnTo>
                  <a:lnTo>
                    <a:pt x="27326" y="110495"/>
                  </a:lnTo>
                  <a:lnTo>
                    <a:pt x="17821" y="102178"/>
                  </a:lnTo>
                  <a:lnTo>
                    <a:pt x="10693" y="93861"/>
                  </a:lnTo>
                  <a:lnTo>
                    <a:pt x="4752" y="83168"/>
                  </a:lnTo>
                  <a:lnTo>
                    <a:pt x="1188" y="72475"/>
                  </a:lnTo>
                  <a:lnTo>
                    <a:pt x="0" y="60594"/>
                  </a:lnTo>
                  <a:lnTo>
                    <a:pt x="0" y="60594"/>
                  </a:lnTo>
                  <a:lnTo>
                    <a:pt x="1188" y="48712"/>
                  </a:lnTo>
                  <a:lnTo>
                    <a:pt x="4752" y="36831"/>
                  </a:lnTo>
                  <a:lnTo>
                    <a:pt x="10693" y="27326"/>
                  </a:lnTo>
                  <a:lnTo>
                    <a:pt x="17821" y="17821"/>
                  </a:lnTo>
                  <a:lnTo>
                    <a:pt x="27326" y="10693"/>
                  </a:lnTo>
                  <a:lnTo>
                    <a:pt x="36831" y="4752"/>
                  </a:lnTo>
                  <a:lnTo>
                    <a:pt x="48712" y="1188"/>
                  </a:lnTo>
                  <a:lnTo>
                    <a:pt x="60594" y="0"/>
                  </a:lnTo>
                  <a:lnTo>
                    <a:pt x="60594" y="0"/>
                  </a:lnTo>
                  <a:lnTo>
                    <a:pt x="72475" y="1188"/>
                  </a:lnTo>
                  <a:lnTo>
                    <a:pt x="83168" y="4752"/>
                  </a:lnTo>
                  <a:lnTo>
                    <a:pt x="93861" y="10693"/>
                  </a:lnTo>
                  <a:lnTo>
                    <a:pt x="102178" y="17821"/>
                  </a:lnTo>
                  <a:lnTo>
                    <a:pt x="110495" y="27326"/>
                  </a:lnTo>
                  <a:lnTo>
                    <a:pt x="115247" y="36831"/>
                  </a:lnTo>
                  <a:lnTo>
                    <a:pt x="118811" y="48712"/>
                  </a:lnTo>
                  <a:lnTo>
                    <a:pt x="120000" y="60594"/>
                  </a:lnTo>
                  <a:lnTo>
                    <a:pt x="120000" y="6059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17" name="Google Shape;22717;p481"/>
            <p:cNvSpPr/>
            <p:nvPr/>
          </p:nvSpPr>
          <p:spPr>
            <a:xfrm>
              <a:off x="8531225" y="5886450"/>
              <a:ext cx="139700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40909" y="120000"/>
                  </a:lnTo>
                  <a:lnTo>
                    <a:pt x="0" y="57931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18" name="Google Shape;22718;p481"/>
            <p:cNvSpPr/>
            <p:nvPr/>
          </p:nvSpPr>
          <p:spPr>
            <a:xfrm>
              <a:off x="8689975" y="6022975"/>
              <a:ext cx="130175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975" y="0"/>
                  </a:moveTo>
                  <a:lnTo>
                    <a:pt x="114146" y="73170"/>
                  </a:lnTo>
                  <a:lnTo>
                    <a:pt x="114146" y="73170"/>
                  </a:lnTo>
                  <a:lnTo>
                    <a:pt x="120000" y="81951"/>
                  </a:lnTo>
                  <a:lnTo>
                    <a:pt x="120000" y="90731"/>
                  </a:lnTo>
                  <a:lnTo>
                    <a:pt x="120000" y="99512"/>
                  </a:lnTo>
                  <a:lnTo>
                    <a:pt x="114146" y="108292"/>
                  </a:lnTo>
                  <a:lnTo>
                    <a:pt x="108292" y="114146"/>
                  </a:lnTo>
                  <a:lnTo>
                    <a:pt x="108292" y="114146"/>
                  </a:lnTo>
                  <a:lnTo>
                    <a:pt x="99512" y="120000"/>
                  </a:lnTo>
                  <a:lnTo>
                    <a:pt x="90731" y="120000"/>
                  </a:lnTo>
                  <a:lnTo>
                    <a:pt x="81951" y="120000"/>
                  </a:lnTo>
                  <a:lnTo>
                    <a:pt x="73170" y="114146"/>
                  </a:lnTo>
                  <a:lnTo>
                    <a:pt x="0" y="4097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719" name="Google Shape;22719;p481"/>
          <p:cNvGrpSpPr/>
          <p:nvPr/>
        </p:nvGrpSpPr>
        <p:grpSpPr>
          <a:xfrm>
            <a:off x="2217964" y="4998351"/>
            <a:ext cx="863600" cy="863600"/>
            <a:chOff x="5664200" y="5537200"/>
            <a:chExt cx="863600" cy="863600"/>
          </a:xfrm>
          <a:solidFill>
            <a:srgbClr val="006BA6"/>
          </a:solidFill>
        </p:grpSpPr>
        <p:sp>
          <p:nvSpPr>
            <p:cNvPr id="22720" name="Google Shape;22720;p481"/>
            <p:cNvSpPr/>
            <p:nvPr/>
          </p:nvSpPr>
          <p:spPr>
            <a:xfrm>
              <a:off x="566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21" name="Google Shape;22721;p481"/>
            <p:cNvSpPr/>
            <p:nvPr/>
          </p:nvSpPr>
          <p:spPr>
            <a:xfrm>
              <a:off x="5902325" y="5775325"/>
              <a:ext cx="320675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594"/>
                  </a:moveTo>
                  <a:lnTo>
                    <a:pt x="120000" y="60594"/>
                  </a:lnTo>
                  <a:lnTo>
                    <a:pt x="118811" y="72475"/>
                  </a:lnTo>
                  <a:lnTo>
                    <a:pt x="115247" y="83168"/>
                  </a:lnTo>
                  <a:lnTo>
                    <a:pt x="109306" y="93861"/>
                  </a:lnTo>
                  <a:lnTo>
                    <a:pt x="102178" y="102178"/>
                  </a:lnTo>
                  <a:lnTo>
                    <a:pt x="93861" y="109306"/>
                  </a:lnTo>
                  <a:lnTo>
                    <a:pt x="83168" y="115247"/>
                  </a:lnTo>
                  <a:lnTo>
                    <a:pt x="72475" y="118811"/>
                  </a:lnTo>
                  <a:lnTo>
                    <a:pt x="60594" y="120000"/>
                  </a:lnTo>
                  <a:lnTo>
                    <a:pt x="60594" y="120000"/>
                  </a:lnTo>
                  <a:lnTo>
                    <a:pt x="47524" y="118811"/>
                  </a:lnTo>
                  <a:lnTo>
                    <a:pt x="36831" y="115247"/>
                  </a:lnTo>
                  <a:lnTo>
                    <a:pt x="26138" y="109306"/>
                  </a:lnTo>
                  <a:lnTo>
                    <a:pt x="17821" y="102178"/>
                  </a:lnTo>
                  <a:lnTo>
                    <a:pt x="10693" y="93861"/>
                  </a:lnTo>
                  <a:lnTo>
                    <a:pt x="4752" y="83168"/>
                  </a:lnTo>
                  <a:lnTo>
                    <a:pt x="1188" y="72475"/>
                  </a:lnTo>
                  <a:lnTo>
                    <a:pt x="0" y="60594"/>
                  </a:lnTo>
                  <a:lnTo>
                    <a:pt x="0" y="60594"/>
                  </a:lnTo>
                  <a:lnTo>
                    <a:pt x="1188" y="47524"/>
                  </a:lnTo>
                  <a:lnTo>
                    <a:pt x="4752" y="36831"/>
                  </a:lnTo>
                  <a:lnTo>
                    <a:pt x="10693" y="26138"/>
                  </a:lnTo>
                  <a:lnTo>
                    <a:pt x="17821" y="17821"/>
                  </a:lnTo>
                  <a:lnTo>
                    <a:pt x="26138" y="10693"/>
                  </a:lnTo>
                  <a:lnTo>
                    <a:pt x="36831" y="4752"/>
                  </a:lnTo>
                  <a:lnTo>
                    <a:pt x="47524" y="1188"/>
                  </a:lnTo>
                  <a:lnTo>
                    <a:pt x="60594" y="0"/>
                  </a:lnTo>
                  <a:lnTo>
                    <a:pt x="60594" y="0"/>
                  </a:lnTo>
                  <a:lnTo>
                    <a:pt x="72475" y="1188"/>
                  </a:lnTo>
                  <a:lnTo>
                    <a:pt x="83168" y="4752"/>
                  </a:lnTo>
                  <a:lnTo>
                    <a:pt x="93861" y="10693"/>
                  </a:lnTo>
                  <a:lnTo>
                    <a:pt x="102178" y="17821"/>
                  </a:lnTo>
                  <a:lnTo>
                    <a:pt x="109306" y="26138"/>
                  </a:lnTo>
                  <a:lnTo>
                    <a:pt x="115247" y="36831"/>
                  </a:lnTo>
                  <a:lnTo>
                    <a:pt x="118811" y="47524"/>
                  </a:lnTo>
                  <a:lnTo>
                    <a:pt x="120000" y="60594"/>
                  </a:lnTo>
                  <a:lnTo>
                    <a:pt x="120000" y="6059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722" name="Google Shape;22722;p481"/>
            <p:cNvCxnSpPr/>
            <p:nvPr/>
          </p:nvCxnSpPr>
          <p:spPr>
            <a:xfrm>
              <a:off x="6178550" y="6051550"/>
              <a:ext cx="111125" cy="1111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723" name="Google Shape;22723;p481"/>
          <p:cNvGrpSpPr/>
          <p:nvPr/>
        </p:nvGrpSpPr>
        <p:grpSpPr>
          <a:xfrm>
            <a:off x="3487964" y="4998351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2724" name="Google Shape;22724;p481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25" name="Google Shape;22725;p481"/>
            <p:cNvSpPr/>
            <p:nvPr/>
          </p:nvSpPr>
          <p:spPr>
            <a:xfrm>
              <a:off x="7169150" y="5772150"/>
              <a:ext cx="320675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594"/>
                  </a:moveTo>
                  <a:lnTo>
                    <a:pt x="120000" y="60594"/>
                  </a:lnTo>
                  <a:lnTo>
                    <a:pt x="118811" y="72475"/>
                  </a:lnTo>
                  <a:lnTo>
                    <a:pt x="115247" y="83168"/>
                  </a:lnTo>
                  <a:lnTo>
                    <a:pt x="110495" y="93861"/>
                  </a:lnTo>
                  <a:lnTo>
                    <a:pt x="102178" y="102178"/>
                  </a:lnTo>
                  <a:lnTo>
                    <a:pt x="93861" y="110495"/>
                  </a:lnTo>
                  <a:lnTo>
                    <a:pt x="83168" y="115247"/>
                  </a:lnTo>
                  <a:lnTo>
                    <a:pt x="72475" y="118811"/>
                  </a:lnTo>
                  <a:lnTo>
                    <a:pt x="60594" y="120000"/>
                  </a:lnTo>
                  <a:lnTo>
                    <a:pt x="60594" y="120000"/>
                  </a:lnTo>
                  <a:lnTo>
                    <a:pt x="48712" y="118811"/>
                  </a:lnTo>
                  <a:lnTo>
                    <a:pt x="36831" y="115247"/>
                  </a:lnTo>
                  <a:lnTo>
                    <a:pt x="27326" y="110495"/>
                  </a:lnTo>
                  <a:lnTo>
                    <a:pt x="17821" y="102178"/>
                  </a:lnTo>
                  <a:lnTo>
                    <a:pt x="10693" y="93861"/>
                  </a:lnTo>
                  <a:lnTo>
                    <a:pt x="4752" y="83168"/>
                  </a:lnTo>
                  <a:lnTo>
                    <a:pt x="1188" y="72475"/>
                  </a:lnTo>
                  <a:lnTo>
                    <a:pt x="0" y="60594"/>
                  </a:lnTo>
                  <a:lnTo>
                    <a:pt x="0" y="60594"/>
                  </a:lnTo>
                  <a:lnTo>
                    <a:pt x="1188" y="48712"/>
                  </a:lnTo>
                  <a:lnTo>
                    <a:pt x="4752" y="36831"/>
                  </a:lnTo>
                  <a:lnTo>
                    <a:pt x="10693" y="27326"/>
                  </a:lnTo>
                  <a:lnTo>
                    <a:pt x="17821" y="17821"/>
                  </a:lnTo>
                  <a:lnTo>
                    <a:pt x="27326" y="10693"/>
                  </a:lnTo>
                  <a:lnTo>
                    <a:pt x="36831" y="4752"/>
                  </a:lnTo>
                  <a:lnTo>
                    <a:pt x="48712" y="1188"/>
                  </a:lnTo>
                  <a:lnTo>
                    <a:pt x="60594" y="0"/>
                  </a:lnTo>
                  <a:lnTo>
                    <a:pt x="60594" y="0"/>
                  </a:lnTo>
                  <a:lnTo>
                    <a:pt x="72475" y="1188"/>
                  </a:lnTo>
                  <a:lnTo>
                    <a:pt x="83168" y="4752"/>
                  </a:lnTo>
                  <a:lnTo>
                    <a:pt x="93861" y="10693"/>
                  </a:lnTo>
                  <a:lnTo>
                    <a:pt x="102178" y="17821"/>
                  </a:lnTo>
                  <a:lnTo>
                    <a:pt x="110495" y="27326"/>
                  </a:lnTo>
                  <a:lnTo>
                    <a:pt x="115247" y="36831"/>
                  </a:lnTo>
                  <a:lnTo>
                    <a:pt x="118811" y="48712"/>
                  </a:lnTo>
                  <a:lnTo>
                    <a:pt x="120000" y="60594"/>
                  </a:lnTo>
                  <a:lnTo>
                    <a:pt x="120000" y="6059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26" name="Google Shape;22726;p481"/>
            <p:cNvSpPr/>
            <p:nvPr/>
          </p:nvSpPr>
          <p:spPr>
            <a:xfrm>
              <a:off x="7219950" y="5822950"/>
              <a:ext cx="111125" cy="111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3428" y="96000"/>
                  </a:lnTo>
                  <a:lnTo>
                    <a:pt x="10285" y="72000"/>
                  </a:lnTo>
                  <a:lnTo>
                    <a:pt x="20571" y="54857"/>
                  </a:lnTo>
                  <a:lnTo>
                    <a:pt x="37714" y="34285"/>
                  </a:lnTo>
                  <a:lnTo>
                    <a:pt x="54857" y="20571"/>
                  </a:lnTo>
                  <a:lnTo>
                    <a:pt x="72000" y="10285"/>
                  </a:lnTo>
                  <a:lnTo>
                    <a:pt x="96000" y="3428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27" name="Google Shape;22727;p481"/>
            <p:cNvSpPr/>
            <p:nvPr/>
          </p:nvSpPr>
          <p:spPr>
            <a:xfrm>
              <a:off x="7419975" y="6022975"/>
              <a:ext cx="130175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975" y="0"/>
                  </a:moveTo>
                  <a:lnTo>
                    <a:pt x="114146" y="73170"/>
                  </a:lnTo>
                  <a:lnTo>
                    <a:pt x="114146" y="73170"/>
                  </a:lnTo>
                  <a:lnTo>
                    <a:pt x="120000" y="81951"/>
                  </a:lnTo>
                  <a:lnTo>
                    <a:pt x="120000" y="90731"/>
                  </a:lnTo>
                  <a:lnTo>
                    <a:pt x="120000" y="99512"/>
                  </a:lnTo>
                  <a:lnTo>
                    <a:pt x="114146" y="108292"/>
                  </a:lnTo>
                  <a:lnTo>
                    <a:pt x="108292" y="114146"/>
                  </a:lnTo>
                  <a:lnTo>
                    <a:pt x="108292" y="114146"/>
                  </a:lnTo>
                  <a:lnTo>
                    <a:pt x="99512" y="120000"/>
                  </a:lnTo>
                  <a:lnTo>
                    <a:pt x="90731" y="120000"/>
                  </a:lnTo>
                  <a:lnTo>
                    <a:pt x="81951" y="120000"/>
                  </a:lnTo>
                  <a:lnTo>
                    <a:pt x="73170" y="114146"/>
                  </a:lnTo>
                  <a:lnTo>
                    <a:pt x="0" y="4097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728" name="Google Shape;22728;p481"/>
          <p:cNvGrpSpPr/>
          <p:nvPr/>
        </p:nvGrpSpPr>
        <p:grpSpPr>
          <a:xfrm>
            <a:off x="947964" y="4998351"/>
            <a:ext cx="863600" cy="863600"/>
            <a:chOff x="4394200" y="5537200"/>
            <a:chExt cx="863600" cy="863600"/>
          </a:xfrm>
          <a:solidFill>
            <a:srgbClr val="006BA6"/>
          </a:solidFill>
        </p:grpSpPr>
        <p:sp>
          <p:nvSpPr>
            <p:cNvPr id="22729" name="Google Shape;22729;p481"/>
            <p:cNvSpPr/>
            <p:nvPr/>
          </p:nvSpPr>
          <p:spPr>
            <a:xfrm>
              <a:off x="439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30" name="Google Shape;22730;p481"/>
            <p:cNvSpPr/>
            <p:nvPr/>
          </p:nvSpPr>
          <p:spPr>
            <a:xfrm>
              <a:off x="4791075" y="5765800"/>
              <a:ext cx="1460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lnTo>
                    <a:pt x="60000" y="120000"/>
                  </a:lnTo>
                  <a:lnTo>
                    <a:pt x="60000" y="116250"/>
                  </a:lnTo>
                  <a:lnTo>
                    <a:pt x="57391" y="111562"/>
                  </a:lnTo>
                  <a:lnTo>
                    <a:pt x="60000" y="106875"/>
                  </a:lnTo>
                  <a:lnTo>
                    <a:pt x="65217" y="101250"/>
                  </a:lnTo>
                  <a:lnTo>
                    <a:pt x="75652" y="94687"/>
                  </a:lnTo>
                  <a:lnTo>
                    <a:pt x="93913" y="89062"/>
                  </a:lnTo>
                  <a:lnTo>
                    <a:pt x="106956" y="86250"/>
                  </a:lnTo>
                  <a:lnTo>
                    <a:pt x="120000" y="83437"/>
                  </a:lnTo>
                  <a:lnTo>
                    <a:pt x="120000" y="83437"/>
                  </a:lnTo>
                  <a:lnTo>
                    <a:pt x="101739" y="75937"/>
                  </a:lnTo>
                  <a:lnTo>
                    <a:pt x="80869" y="68437"/>
                  </a:lnTo>
                  <a:lnTo>
                    <a:pt x="60000" y="58125"/>
                  </a:lnTo>
                  <a:lnTo>
                    <a:pt x="36521" y="45000"/>
                  </a:lnTo>
                  <a:lnTo>
                    <a:pt x="18260" y="30937"/>
                  </a:lnTo>
                  <a:lnTo>
                    <a:pt x="10434" y="23437"/>
                  </a:lnTo>
                  <a:lnTo>
                    <a:pt x="5217" y="15937"/>
                  </a:lnTo>
                  <a:lnTo>
                    <a:pt x="0" y="8437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31" name="Google Shape;22731;p481"/>
            <p:cNvSpPr/>
            <p:nvPr/>
          </p:nvSpPr>
          <p:spPr>
            <a:xfrm>
              <a:off x="4641850" y="5765800"/>
              <a:ext cx="149225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723" y="120000"/>
                  </a:moveTo>
                  <a:lnTo>
                    <a:pt x="58723" y="120000"/>
                  </a:lnTo>
                  <a:lnTo>
                    <a:pt x="61276" y="116250"/>
                  </a:lnTo>
                  <a:lnTo>
                    <a:pt x="61276" y="111562"/>
                  </a:lnTo>
                  <a:lnTo>
                    <a:pt x="58723" y="106875"/>
                  </a:lnTo>
                  <a:lnTo>
                    <a:pt x="53617" y="101250"/>
                  </a:lnTo>
                  <a:lnTo>
                    <a:pt x="43404" y="94687"/>
                  </a:lnTo>
                  <a:lnTo>
                    <a:pt x="25531" y="89062"/>
                  </a:lnTo>
                  <a:lnTo>
                    <a:pt x="15319" y="86250"/>
                  </a:lnTo>
                  <a:lnTo>
                    <a:pt x="0" y="83437"/>
                  </a:lnTo>
                  <a:lnTo>
                    <a:pt x="0" y="83437"/>
                  </a:lnTo>
                  <a:lnTo>
                    <a:pt x="17872" y="75937"/>
                  </a:lnTo>
                  <a:lnTo>
                    <a:pt x="38297" y="68437"/>
                  </a:lnTo>
                  <a:lnTo>
                    <a:pt x="58723" y="58125"/>
                  </a:lnTo>
                  <a:lnTo>
                    <a:pt x="81702" y="45000"/>
                  </a:lnTo>
                  <a:lnTo>
                    <a:pt x="99574" y="30937"/>
                  </a:lnTo>
                  <a:lnTo>
                    <a:pt x="107234" y="23437"/>
                  </a:lnTo>
                  <a:lnTo>
                    <a:pt x="114893" y="15937"/>
                  </a:lnTo>
                  <a:lnTo>
                    <a:pt x="117446" y="8437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732" name="Google Shape;22732;p481"/>
            <p:cNvCxnSpPr/>
            <p:nvPr/>
          </p:nvCxnSpPr>
          <p:spPr>
            <a:xfrm>
              <a:off x="4791075" y="5765800"/>
              <a:ext cx="0" cy="2349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733" name="Google Shape;22733;p481"/>
            <p:cNvSpPr/>
            <p:nvPr/>
          </p:nvSpPr>
          <p:spPr>
            <a:xfrm>
              <a:off x="4768850" y="6000750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9999"/>
                  </a:moveTo>
                  <a:lnTo>
                    <a:pt x="0" y="59999"/>
                  </a:lnTo>
                  <a:lnTo>
                    <a:pt x="0" y="34285"/>
                  </a:lnTo>
                  <a:lnTo>
                    <a:pt x="17142" y="17142"/>
                  </a:lnTo>
                  <a:lnTo>
                    <a:pt x="34285" y="0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77142" y="0"/>
                  </a:lnTo>
                  <a:lnTo>
                    <a:pt x="102857" y="17142"/>
                  </a:lnTo>
                  <a:lnTo>
                    <a:pt x="111428" y="34285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1428" y="85714"/>
                  </a:lnTo>
                  <a:lnTo>
                    <a:pt x="102857" y="102857"/>
                  </a:lnTo>
                  <a:lnTo>
                    <a:pt x="77142" y="111428"/>
                  </a:lnTo>
                  <a:lnTo>
                    <a:pt x="59999" y="119999"/>
                  </a:lnTo>
                  <a:lnTo>
                    <a:pt x="59999" y="119999"/>
                  </a:lnTo>
                  <a:lnTo>
                    <a:pt x="34285" y="111428"/>
                  </a:lnTo>
                  <a:lnTo>
                    <a:pt x="17142" y="102857"/>
                  </a:lnTo>
                  <a:lnTo>
                    <a:pt x="0" y="85714"/>
                  </a:lnTo>
                  <a:lnTo>
                    <a:pt x="0" y="59999"/>
                  </a:lnTo>
                  <a:lnTo>
                    <a:pt x="0" y="5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734" name="Google Shape;22734;p481"/>
            <p:cNvCxnSpPr/>
            <p:nvPr/>
          </p:nvCxnSpPr>
          <p:spPr>
            <a:xfrm rot="10800000">
              <a:off x="4657725" y="6172200"/>
              <a:ext cx="266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35" name="Google Shape;22735;p481"/>
            <p:cNvCxnSpPr/>
            <p:nvPr/>
          </p:nvCxnSpPr>
          <p:spPr>
            <a:xfrm>
              <a:off x="4902200" y="5819775"/>
              <a:ext cx="1079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36" name="Google Shape;22736;p481"/>
            <p:cNvCxnSpPr/>
            <p:nvPr/>
          </p:nvCxnSpPr>
          <p:spPr>
            <a:xfrm rot="10800000">
              <a:off x="4956175" y="5765800"/>
              <a:ext cx="0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737" name="Google Shape;22737;p481"/>
          <p:cNvGrpSpPr/>
          <p:nvPr/>
        </p:nvGrpSpPr>
        <p:grpSpPr>
          <a:xfrm>
            <a:off x="6062889" y="5007876"/>
            <a:ext cx="863600" cy="863600"/>
            <a:chOff x="6934200" y="457200"/>
            <a:chExt cx="863600" cy="863600"/>
          </a:xfrm>
          <a:solidFill>
            <a:srgbClr val="006BA6"/>
          </a:solidFill>
        </p:grpSpPr>
        <p:sp>
          <p:nvSpPr>
            <p:cNvPr id="22738" name="Google Shape;22738;p481"/>
            <p:cNvSpPr/>
            <p:nvPr/>
          </p:nvSpPr>
          <p:spPr>
            <a:xfrm>
              <a:off x="693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39" name="Google Shape;22739;p481"/>
            <p:cNvSpPr/>
            <p:nvPr/>
          </p:nvSpPr>
          <p:spPr>
            <a:xfrm>
              <a:off x="7181850" y="688975"/>
              <a:ext cx="36830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0476"/>
                  </a:moveTo>
                  <a:lnTo>
                    <a:pt x="0" y="115238"/>
                  </a:lnTo>
                  <a:lnTo>
                    <a:pt x="0" y="115238"/>
                  </a:lnTo>
                  <a:lnTo>
                    <a:pt x="33103" y="115238"/>
                  </a:lnTo>
                  <a:lnTo>
                    <a:pt x="33103" y="115238"/>
                  </a:lnTo>
                  <a:lnTo>
                    <a:pt x="38275" y="115238"/>
                  </a:lnTo>
                  <a:lnTo>
                    <a:pt x="44482" y="117142"/>
                  </a:lnTo>
                  <a:lnTo>
                    <a:pt x="55862" y="119047"/>
                  </a:lnTo>
                  <a:lnTo>
                    <a:pt x="71379" y="120000"/>
                  </a:lnTo>
                  <a:lnTo>
                    <a:pt x="71379" y="120000"/>
                  </a:lnTo>
                  <a:lnTo>
                    <a:pt x="86896" y="119047"/>
                  </a:lnTo>
                  <a:lnTo>
                    <a:pt x="98275" y="118095"/>
                  </a:lnTo>
                  <a:lnTo>
                    <a:pt x="102413" y="117142"/>
                  </a:lnTo>
                  <a:lnTo>
                    <a:pt x="105517" y="115238"/>
                  </a:lnTo>
                  <a:lnTo>
                    <a:pt x="106551" y="113333"/>
                  </a:lnTo>
                  <a:lnTo>
                    <a:pt x="107586" y="112380"/>
                  </a:lnTo>
                  <a:lnTo>
                    <a:pt x="107586" y="112380"/>
                  </a:lnTo>
                  <a:lnTo>
                    <a:pt x="108620" y="108571"/>
                  </a:lnTo>
                  <a:lnTo>
                    <a:pt x="107586" y="105714"/>
                  </a:lnTo>
                  <a:lnTo>
                    <a:pt x="106551" y="103809"/>
                  </a:lnTo>
                  <a:lnTo>
                    <a:pt x="105517" y="101904"/>
                  </a:lnTo>
                  <a:lnTo>
                    <a:pt x="105517" y="101904"/>
                  </a:lnTo>
                  <a:lnTo>
                    <a:pt x="107586" y="101904"/>
                  </a:lnTo>
                  <a:lnTo>
                    <a:pt x="110689" y="100000"/>
                  </a:lnTo>
                  <a:lnTo>
                    <a:pt x="114827" y="97142"/>
                  </a:lnTo>
                  <a:lnTo>
                    <a:pt x="115862" y="95238"/>
                  </a:lnTo>
                  <a:lnTo>
                    <a:pt x="115862" y="92380"/>
                  </a:lnTo>
                  <a:lnTo>
                    <a:pt x="115862" y="92380"/>
                  </a:lnTo>
                  <a:lnTo>
                    <a:pt x="115862" y="88571"/>
                  </a:lnTo>
                  <a:lnTo>
                    <a:pt x="113793" y="85714"/>
                  </a:lnTo>
                  <a:lnTo>
                    <a:pt x="111724" y="83809"/>
                  </a:lnTo>
                  <a:lnTo>
                    <a:pt x="111724" y="83809"/>
                  </a:lnTo>
                  <a:lnTo>
                    <a:pt x="115862" y="81904"/>
                  </a:lnTo>
                  <a:lnTo>
                    <a:pt x="118965" y="78095"/>
                  </a:lnTo>
                  <a:lnTo>
                    <a:pt x="118965" y="76190"/>
                  </a:lnTo>
                  <a:lnTo>
                    <a:pt x="120000" y="74285"/>
                  </a:lnTo>
                  <a:lnTo>
                    <a:pt x="120000" y="74285"/>
                  </a:lnTo>
                  <a:lnTo>
                    <a:pt x="118965" y="69523"/>
                  </a:lnTo>
                  <a:lnTo>
                    <a:pt x="116896" y="66666"/>
                  </a:lnTo>
                  <a:lnTo>
                    <a:pt x="113793" y="64761"/>
                  </a:lnTo>
                  <a:lnTo>
                    <a:pt x="113793" y="64761"/>
                  </a:lnTo>
                  <a:lnTo>
                    <a:pt x="114827" y="64761"/>
                  </a:lnTo>
                  <a:lnTo>
                    <a:pt x="116896" y="62857"/>
                  </a:lnTo>
                  <a:lnTo>
                    <a:pt x="118965" y="60000"/>
                  </a:lnTo>
                  <a:lnTo>
                    <a:pt x="120000" y="55238"/>
                  </a:lnTo>
                  <a:lnTo>
                    <a:pt x="120000" y="55238"/>
                  </a:lnTo>
                  <a:lnTo>
                    <a:pt x="118965" y="52380"/>
                  </a:lnTo>
                  <a:lnTo>
                    <a:pt x="117931" y="50476"/>
                  </a:lnTo>
                  <a:lnTo>
                    <a:pt x="114827" y="47619"/>
                  </a:lnTo>
                  <a:lnTo>
                    <a:pt x="111724" y="46666"/>
                  </a:lnTo>
                  <a:lnTo>
                    <a:pt x="110689" y="45714"/>
                  </a:lnTo>
                  <a:lnTo>
                    <a:pt x="110689" y="45714"/>
                  </a:lnTo>
                  <a:lnTo>
                    <a:pt x="77586" y="45714"/>
                  </a:lnTo>
                  <a:lnTo>
                    <a:pt x="77586" y="45714"/>
                  </a:lnTo>
                  <a:lnTo>
                    <a:pt x="75517" y="44761"/>
                  </a:lnTo>
                  <a:lnTo>
                    <a:pt x="74482" y="42857"/>
                  </a:lnTo>
                  <a:lnTo>
                    <a:pt x="73448" y="40000"/>
                  </a:lnTo>
                  <a:lnTo>
                    <a:pt x="75517" y="35238"/>
                  </a:lnTo>
                  <a:lnTo>
                    <a:pt x="75517" y="35238"/>
                  </a:lnTo>
                  <a:lnTo>
                    <a:pt x="79655" y="25714"/>
                  </a:lnTo>
                  <a:lnTo>
                    <a:pt x="80689" y="20000"/>
                  </a:lnTo>
                  <a:lnTo>
                    <a:pt x="81724" y="15238"/>
                  </a:lnTo>
                  <a:lnTo>
                    <a:pt x="81724" y="15238"/>
                  </a:lnTo>
                  <a:lnTo>
                    <a:pt x="80689" y="10476"/>
                  </a:lnTo>
                  <a:lnTo>
                    <a:pt x="78620" y="5714"/>
                  </a:lnTo>
                  <a:lnTo>
                    <a:pt x="75517" y="1904"/>
                  </a:lnTo>
                  <a:lnTo>
                    <a:pt x="73448" y="952"/>
                  </a:lnTo>
                  <a:lnTo>
                    <a:pt x="70344" y="0"/>
                  </a:lnTo>
                  <a:lnTo>
                    <a:pt x="70344" y="0"/>
                  </a:lnTo>
                  <a:lnTo>
                    <a:pt x="69310" y="0"/>
                  </a:lnTo>
                  <a:lnTo>
                    <a:pt x="68275" y="952"/>
                  </a:lnTo>
                  <a:lnTo>
                    <a:pt x="67241" y="4761"/>
                  </a:lnTo>
                  <a:lnTo>
                    <a:pt x="67241" y="4761"/>
                  </a:lnTo>
                  <a:lnTo>
                    <a:pt x="66206" y="8571"/>
                  </a:lnTo>
                  <a:lnTo>
                    <a:pt x="63103" y="14285"/>
                  </a:lnTo>
                  <a:lnTo>
                    <a:pt x="58965" y="21904"/>
                  </a:lnTo>
                  <a:lnTo>
                    <a:pt x="53793" y="28571"/>
                  </a:lnTo>
                  <a:lnTo>
                    <a:pt x="53793" y="28571"/>
                  </a:lnTo>
                  <a:lnTo>
                    <a:pt x="42413" y="41904"/>
                  </a:lnTo>
                  <a:lnTo>
                    <a:pt x="32068" y="57142"/>
                  </a:lnTo>
                  <a:lnTo>
                    <a:pt x="32068" y="57142"/>
                  </a:lnTo>
                  <a:lnTo>
                    <a:pt x="28965" y="60952"/>
                  </a:lnTo>
                  <a:lnTo>
                    <a:pt x="25862" y="63809"/>
                  </a:lnTo>
                  <a:lnTo>
                    <a:pt x="19655" y="67619"/>
                  </a:lnTo>
                  <a:lnTo>
                    <a:pt x="14482" y="69523"/>
                  </a:lnTo>
                  <a:lnTo>
                    <a:pt x="9310" y="69523"/>
                  </a:lnTo>
                  <a:lnTo>
                    <a:pt x="9310" y="69523"/>
                  </a:lnTo>
                  <a:lnTo>
                    <a:pt x="0" y="70476"/>
                  </a:lnTo>
                  <a:lnTo>
                    <a:pt x="0" y="7047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740" name="Google Shape;22740;p481"/>
          <p:cNvGrpSpPr/>
          <p:nvPr/>
        </p:nvGrpSpPr>
        <p:grpSpPr>
          <a:xfrm>
            <a:off x="7332889" y="5007876"/>
            <a:ext cx="863600" cy="863600"/>
            <a:chOff x="8204200" y="457200"/>
            <a:chExt cx="863600" cy="863600"/>
          </a:xfrm>
          <a:solidFill>
            <a:srgbClr val="006BA6"/>
          </a:solidFill>
        </p:grpSpPr>
        <p:sp>
          <p:nvSpPr>
            <p:cNvPr id="22741" name="Google Shape;22741;p481"/>
            <p:cNvSpPr/>
            <p:nvPr/>
          </p:nvSpPr>
          <p:spPr>
            <a:xfrm>
              <a:off x="820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42" name="Google Shape;22742;p481"/>
            <p:cNvSpPr/>
            <p:nvPr/>
          </p:nvSpPr>
          <p:spPr>
            <a:xfrm>
              <a:off x="8451850" y="688975"/>
              <a:ext cx="36830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9523"/>
                  </a:moveTo>
                  <a:lnTo>
                    <a:pt x="0" y="4761"/>
                  </a:lnTo>
                  <a:lnTo>
                    <a:pt x="0" y="4761"/>
                  </a:lnTo>
                  <a:lnTo>
                    <a:pt x="33103" y="4761"/>
                  </a:lnTo>
                  <a:lnTo>
                    <a:pt x="33103" y="4761"/>
                  </a:lnTo>
                  <a:lnTo>
                    <a:pt x="38275" y="4761"/>
                  </a:lnTo>
                  <a:lnTo>
                    <a:pt x="44482" y="2857"/>
                  </a:lnTo>
                  <a:lnTo>
                    <a:pt x="55862" y="952"/>
                  </a:lnTo>
                  <a:lnTo>
                    <a:pt x="71379" y="0"/>
                  </a:lnTo>
                  <a:lnTo>
                    <a:pt x="71379" y="0"/>
                  </a:lnTo>
                  <a:lnTo>
                    <a:pt x="86896" y="952"/>
                  </a:lnTo>
                  <a:lnTo>
                    <a:pt x="98275" y="1904"/>
                  </a:lnTo>
                  <a:lnTo>
                    <a:pt x="102413" y="2857"/>
                  </a:lnTo>
                  <a:lnTo>
                    <a:pt x="105517" y="4761"/>
                  </a:lnTo>
                  <a:lnTo>
                    <a:pt x="106551" y="6666"/>
                  </a:lnTo>
                  <a:lnTo>
                    <a:pt x="107586" y="7619"/>
                  </a:lnTo>
                  <a:lnTo>
                    <a:pt x="107586" y="7619"/>
                  </a:lnTo>
                  <a:lnTo>
                    <a:pt x="108620" y="11428"/>
                  </a:lnTo>
                  <a:lnTo>
                    <a:pt x="107586" y="14285"/>
                  </a:lnTo>
                  <a:lnTo>
                    <a:pt x="106551" y="16190"/>
                  </a:lnTo>
                  <a:lnTo>
                    <a:pt x="105517" y="18095"/>
                  </a:lnTo>
                  <a:lnTo>
                    <a:pt x="105517" y="18095"/>
                  </a:lnTo>
                  <a:lnTo>
                    <a:pt x="107586" y="18095"/>
                  </a:lnTo>
                  <a:lnTo>
                    <a:pt x="110689" y="20000"/>
                  </a:lnTo>
                  <a:lnTo>
                    <a:pt x="114827" y="22857"/>
                  </a:lnTo>
                  <a:lnTo>
                    <a:pt x="115862" y="24761"/>
                  </a:lnTo>
                  <a:lnTo>
                    <a:pt x="115862" y="27619"/>
                  </a:lnTo>
                  <a:lnTo>
                    <a:pt x="115862" y="27619"/>
                  </a:lnTo>
                  <a:lnTo>
                    <a:pt x="115862" y="31428"/>
                  </a:lnTo>
                  <a:lnTo>
                    <a:pt x="113793" y="34285"/>
                  </a:lnTo>
                  <a:lnTo>
                    <a:pt x="111724" y="36190"/>
                  </a:lnTo>
                  <a:lnTo>
                    <a:pt x="111724" y="36190"/>
                  </a:lnTo>
                  <a:lnTo>
                    <a:pt x="115862" y="38095"/>
                  </a:lnTo>
                  <a:lnTo>
                    <a:pt x="118965" y="41904"/>
                  </a:lnTo>
                  <a:lnTo>
                    <a:pt x="120000" y="43809"/>
                  </a:lnTo>
                  <a:lnTo>
                    <a:pt x="120000" y="45714"/>
                  </a:lnTo>
                  <a:lnTo>
                    <a:pt x="120000" y="45714"/>
                  </a:lnTo>
                  <a:lnTo>
                    <a:pt x="118965" y="50476"/>
                  </a:lnTo>
                  <a:lnTo>
                    <a:pt x="116896" y="53333"/>
                  </a:lnTo>
                  <a:lnTo>
                    <a:pt x="113793" y="55238"/>
                  </a:lnTo>
                  <a:lnTo>
                    <a:pt x="113793" y="55238"/>
                  </a:lnTo>
                  <a:lnTo>
                    <a:pt x="114827" y="55238"/>
                  </a:lnTo>
                  <a:lnTo>
                    <a:pt x="116896" y="57142"/>
                  </a:lnTo>
                  <a:lnTo>
                    <a:pt x="118965" y="60000"/>
                  </a:lnTo>
                  <a:lnTo>
                    <a:pt x="120000" y="64761"/>
                  </a:lnTo>
                  <a:lnTo>
                    <a:pt x="120000" y="64761"/>
                  </a:lnTo>
                  <a:lnTo>
                    <a:pt x="118965" y="67619"/>
                  </a:lnTo>
                  <a:lnTo>
                    <a:pt x="117931" y="69523"/>
                  </a:lnTo>
                  <a:lnTo>
                    <a:pt x="114827" y="72380"/>
                  </a:lnTo>
                  <a:lnTo>
                    <a:pt x="111724" y="73333"/>
                  </a:lnTo>
                  <a:lnTo>
                    <a:pt x="110689" y="74285"/>
                  </a:lnTo>
                  <a:lnTo>
                    <a:pt x="110689" y="74285"/>
                  </a:lnTo>
                  <a:lnTo>
                    <a:pt x="77586" y="74285"/>
                  </a:lnTo>
                  <a:lnTo>
                    <a:pt x="77586" y="74285"/>
                  </a:lnTo>
                  <a:lnTo>
                    <a:pt x="75517" y="75238"/>
                  </a:lnTo>
                  <a:lnTo>
                    <a:pt x="74482" y="77142"/>
                  </a:lnTo>
                  <a:lnTo>
                    <a:pt x="73448" y="80000"/>
                  </a:lnTo>
                  <a:lnTo>
                    <a:pt x="75517" y="84761"/>
                  </a:lnTo>
                  <a:lnTo>
                    <a:pt x="75517" y="84761"/>
                  </a:lnTo>
                  <a:lnTo>
                    <a:pt x="79655" y="94285"/>
                  </a:lnTo>
                  <a:lnTo>
                    <a:pt x="80689" y="100000"/>
                  </a:lnTo>
                  <a:lnTo>
                    <a:pt x="81724" y="104761"/>
                  </a:lnTo>
                  <a:lnTo>
                    <a:pt x="81724" y="104761"/>
                  </a:lnTo>
                  <a:lnTo>
                    <a:pt x="80689" y="109523"/>
                  </a:lnTo>
                  <a:lnTo>
                    <a:pt x="78620" y="114285"/>
                  </a:lnTo>
                  <a:lnTo>
                    <a:pt x="75517" y="118095"/>
                  </a:lnTo>
                  <a:lnTo>
                    <a:pt x="73448" y="119047"/>
                  </a:lnTo>
                  <a:lnTo>
                    <a:pt x="70344" y="120000"/>
                  </a:lnTo>
                  <a:lnTo>
                    <a:pt x="70344" y="120000"/>
                  </a:lnTo>
                  <a:lnTo>
                    <a:pt x="69310" y="120000"/>
                  </a:lnTo>
                  <a:lnTo>
                    <a:pt x="68275" y="119047"/>
                  </a:lnTo>
                  <a:lnTo>
                    <a:pt x="67241" y="115238"/>
                  </a:lnTo>
                  <a:lnTo>
                    <a:pt x="67241" y="115238"/>
                  </a:lnTo>
                  <a:lnTo>
                    <a:pt x="66206" y="111428"/>
                  </a:lnTo>
                  <a:lnTo>
                    <a:pt x="63103" y="105714"/>
                  </a:lnTo>
                  <a:lnTo>
                    <a:pt x="58965" y="98095"/>
                  </a:lnTo>
                  <a:lnTo>
                    <a:pt x="53793" y="91428"/>
                  </a:lnTo>
                  <a:lnTo>
                    <a:pt x="53793" y="91428"/>
                  </a:lnTo>
                  <a:lnTo>
                    <a:pt x="42413" y="78095"/>
                  </a:lnTo>
                  <a:lnTo>
                    <a:pt x="32068" y="62857"/>
                  </a:lnTo>
                  <a:lnTo>
                    <a:pt x="32068" y="62857"/>
                  </a:lnTo>
                  <a:lnTo>
                    <a:pt x="28965" y="59047"/>
                  </a:lnTo>
                  <a:lnTo>
                    <a:pt x="25862" y="56190"/>
                  </a:lnTo>
                  <a:lnTo>
                    <a:pt x="19655" y="52380"/>
                  </a:lnTo>
                  <a:lnTo>
                    <a:pt x="14482" y="50476"/>
                  </a:lnTo>
                  <a:lnTo>
                    <a:pt x="9310" y="50476"/>
                  </a:lnTo>
                  <a:lnTo>
                    <a:pt x="9310" y="50476"/>
                  </a:lnTo>
                  <a:lnTo>
                    <a:pt x="0" y="49523"/>
                  </a:lnTo>
                  <a:lnTo>
                    <a:pt x="0" y="4952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743" name="Google Shape;22743;p481"/>
          <p:cNvGrpSpPr/>
          <p:nvPr/>
        </p:nvGrpSpPr>
        <p:grpSpPr>
          <a:xfrm>
            <a:off x="8637814" y="4963426"/>
            <a:ext cx="863600" cy="863600"/>
            <a:chOff x="3124200" y="1727200"/>
            <a:chExt cx="863600" cy="863600"/>
          </a:xfrm>
          <a:solidFill>
            <a:srgbClr val="006BA6"/>
          </a:solidFill>
        </p:grpSpPr>
        <p:sp>
          <p:nvSpPr>
            <p:cNvPr id="22744" name="Google Shape;22744;p481"/>
            <p:cNvSpPr/>
            <p:nvPr/>
          </p:nvSpPr>
          <p:spPr>
            <a:xfrm>
              <a:off x="312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45" name="Google Shape;22745;p481"/>
            <p:cNvSpPr/>
            <p:nvPr/>
          </p:nvSpPr>
          <p:spPr>
            <a:xfrm>
              <a:off x="3371850" y="1958975"/>
              <a:ext cx="36830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0476"/>
                  </a:moveTo>
                  <a:lnTo>
                    <a:pt x="120000" y="115238"/>
                  </a:lnTo>
                  <a:lnTo>
                    <a:pt x="120000" y="115238"/>
                  </a:lnTo>
                  <a:lnTo>
                    <a:pt x="86896" y="115238"/>
                  </a:lnTo>
                  <a:lnTo>
                    <a:pt x="86896" y="115238"/>
                  </a:lnTo>
                  <a:lnTo>
                    <a:pt x="81724" y="115238"/>
                  </a:lnTo>
                  <a:lnTo>
                    <a:pt x="75517" y="117142"/>
                  </a:lnTo>
                  <a:lnTo>
                    <a:pt x="65172" y="119047"/>
                  </a:lnTo>
                  <a:lnTo>
                    <a:pt x="48620" y="120000"/>
                  </a:lnTo>
                  <a:lnTo>
                    <a:pt x="48620" y="120000"/>
                  </a:lnTo>
                  <a:lnTo>
                    <a:pt x="33103" y="119047"/>
                  </a:lnTo>
                  <a:lnTo>
                    <a:pt x="21724" y="118095"/>
                  </a:lnTo>
                  <a:lnTo>
                    <a:pt x="17586" y="117142"/>
                  </a:lnTo>
                  <a:lnTo>
                    <a:pt x="14482" y="115238"/>
                  </a:lnTo>
                  <a:lnTo>
                    <a:pt x="13448" y="113333"/>
                  </a:lnTo>
                  <a:lnTo>
                    <a:pt x="12413" y="112380"/>
                  </a:lnTo>
                  <a:lnTo>
                    <a:pt x="12413" y="112380"/>
                  </a:lnTo>
                  <a:lnTo>
                    <a:pt x="11379" y="108571"/>
                  </a:lnTo>
                  <a:lnTo>
                    <a:pt x="12413" y="105714"/>
                  </a:lnTo>
                  <a:lnTo>
                    <a:pt x="13448" y="103809"/>
                  </a:lnTo>
                  <a:lnTo>
                    <a:pt x="14482" y="101904"/>
                  </a:lnTo>
                  <a:lnTo>
                    <a:pt x="14482" y="101904"/>
                  </a:lnTo>
                  <a:lnTo>
                    <a:pt x="12413" y="101904"/>
                  </a:lnTo>
                  <a:lnTo>
                    <a:pt x="9310" y="100000"/>
                  </a:lnTo>
                  <a:lnTo>
                    <a:pt x="5172" y="97142"/>
                  </a:lnTo>
                  <a:lnTo>
                    <a:pt x="4137" y="95238"/>
                  </a:lnTo>
                  <a:lnTo>
                    <a:pt x="4137" y="92380"/>
                  </a:lnTo>
                  <a:lnTo>
                    <a:pt x="4137" y="92380"/>
                  </a:lnTo>
                  <a:lnTo>
                    <a:pt x="4137" y="88571"/>
                  </a:lnTo>
                  <a:lnTo>
                    <a:pt x="6206" y="85714"/>
                  </a:lnTo>
                  <a:lnTo>
                    <a:pt x="8275" y="83809"/>
                  </a:lnTo>
                  <a:lnTo>
                    <a:pt x="8275" y="83809"/>
                  </a:lnTo>
                  <a:lnTo>
                    <a:pt x="4137" y="81904"/>
                  </a:lnTo>
                  <a:lnTo>
                    <a:pt x="1034" y="78095"/>
                  </a:lnTo>
                  <a:lnTo>
                    <a:pt x="1034" y="76190"/>
                  </a:lnTo>
                  <a:lnTo>
                    <a:pt x="0" y="74285"/>
                  </a:lnTo>
                  <a:lnTo>
                    <a:pt x="0" y="74285"/>
                  </a:lnTo>
                  <a:lnTo>
                    <a:pt x="1034" y="69523"/>
                  </a:lnTo>
                  <a:lnTo>
                    <a:pt x="3103" y="66666"/>
                  </a:lnTo>
                  <a:lnTo>
                    <a:pt x="6206" y="64761"/>
                  </a:lnTo>
                  <a:lnTo>
                    <a:pt x="6206" y="64761"/>
                  </a:lnTo>
                  <a:lnTo>
                    <a:pt x="5172" y="64761"/>
                  </a:lnTo>
                  <a:lnTo>
                    <a:pt x="3103" y="62857"/>
                  </a:lnTo>
                  <a:lnTo>
                    <a:pt x="1034" y="60000"/>
                  </a:lnTo>
                  <a:lnTo>
                    <a:pt x="0" y="55238"/>
                  </a:lnTo>
                  <a:lnTo>
                    <a:pt x="0" y="55238"/>
                  </a:lnTo>
                  <a:lnTo>
                    <a:pt x="1034" y="52380"/>
                  </a:lnTo>
                  <a:lnTo>
                    <a:pt x="2068" y="50476"/>
                  </a:lnTo>
                  <a:lnTo>
                    <a:pt x="5172" y="47619"/>
                  </a:lnTo>
                  <a:lnTo>
                    <a:pt x="8275" y="46666"/>
                  </a:lnTo>
                  <a:lnTo>
                    <a:pt x="9310" y="45714"/>
                  </a:lnTo>
                  <a:lnTo>
                    <a:pt x="9310" y="45714"/>
                  </a:lnTo>
                  <a:lnTo>
                    <a:pt x="42413" y="45714"/>
                  </a:lnTo>
                  <a:lnTo>
                    <a:pt x="42413" y="45714"/>
                  </a:lnTo>
                  <a:lnTo>
                    <a:pt x="44482" y="44761"/>
                  </a:lnTo>
                  <a:lnTo>
                    <a:pt x="45517" y="42857"/>
                  </a:lnTo>
                  <a:lnTo>
                    <a:pt x="46551" y="40000"/>
                  </a:lnTo>
                  <a:lnTo>
                    <a:pt x="44482" y="35238"/>
                  </a:lnTo>
                  <a:lnTo>
                    <a:pt x="44482" y="35238"/>
                  </a:lnTo>
                  <a:lnTo>
                    <a:pt x="40344" y="25714"/>
                  </a:lnTo>
                  <a:lnTo>
                    <a:pt x="39310" y="20000"/>
                  </a:lnTo>
                  <a:lnTo>
                    <a:pt x="38275" y="15238"/>
                  </a:lnTo>
                  <a:lnTo>
                    <a:pt x="38275" y="15238"/>
                  </a:lnTo>
                  <a:lnTo>
                    <a:pt x="39310" y="10476"/>
                  </a:lnTo>
                  <a:lnTo>
                    <a:pt x="41379" y="5714"/>
                  </a:lnTo>
                  <a:lnTo>
                    <a:pt x="44482" y="1904"/>
                  </a:lnTo>
                  <a:lnTo>
                    <a:pt x="46551" y="952"/>
                  </a:lnTo>
                  <a:lnTo>
                    <a:pt x="49655" y="0"/>
                  </a:lnTo>
                  <a:lnTo>
                    <a:pt x="49655" y="0"/>
                  </a:lnTo>
                  <a:lnTo>
                    <a:pt x="50689" y="0"/>
                  </a:lnTo>
                  <a:lnTo>
                    <a:pt x="51724" y="952"/>
                  </a:lnTo>
                  <a:lnTo>
                    <a:pt x="52758" y="4761"/>
                  </a:lnTo>
                  <a:lnTo>
                    <a:pt x="52758" y="4761"/>
                  </a:lnTo>
                  <a:lnTo>
                    <a:pt x="53793" y="8571"/>
                  </a:lnTo>
                  <a:lnTo>
                    <a:pt x="56896" y="14285"/>
                  </a:lnTo>
                  <a:lnTo>
                    <a:pt x="61034" y="21904"/>
                  </a:lnTo>
                  <a:lnTo>
                    <a:pt x="66206" y="28571"/>
                  </a:lnTo>
                  <a:lnTo>
                    <a:pt x="66206" y="28571"/>
                  </a:lnTo>
                  <a:lnTo>
                    <a:pt x="77586" y="41904"/>
                  </a:lnTo>
                  <a:lnTo>
                    <a:pt x="87931" y="57142"/>
                  </a:lnTo>
                  <a:lnTo>
                    <a:pt x="87931" y="57142"/>
                  </a:lnTo>
                  <a:lnTo>
                    <a:pt x="91034" y="60952"/>
                  </a:lnTo>
                  <a:lnTo>
                    <a:pt x="94137" y="63809"/>
                  </a:lnTo>
                  <a:lnTo>
                    <a:pt x="100344" y="67619"/>
                  </a:lnTo>
                  <a:lnTo>
                    <a:pt x="105517" y="69523"/>
                  </a:lnTo>
                  <a:lnTo>
                    <a:pt x="110689" y="69523"/>
                  </a:lnTo>
                  <a:lnTo>
                    <a:pt x="110689" y="69523"/>
                  </a:lnTo>
                  <a:lnTo>
                    <a:pt x="120000" y="70476"/>
                  </a:lnTo>
                  <a:lnTo>
                    <a:pt x="120000" y="7047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746" name="Google Shape;22746;p481"/>
          <p:cNvGrpSpPr/>
          <p:nvPr/>
        </p:nvGrpSpPr>
        <p:grpSpPr>
          <a:xfrm>
            <a:off x="9907814" y="4963426"/>
            <a:ext cx="863600" cy="863600"/>
            <a:chOff x="4394200" y="1727200"/>
            <a:chExt cx="863600" cy="863600"/>
          </a:xfrm>
          <a:solidFill>
            <a:srgbClr val="006BA6"/>
          </a:solidFill>
        </p:grpSpPr>
        <p:sp>
          <p:nvSpPr>
            <p:cNvPr id="22747" name="Google Shape;22747;p481"/>
            <p:cNvSpPr/>
            <p:nvPr/>
          </p:nvSpPr>
          <p:spPr>
            <a:xfrm>
              <a:off x="439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48" name="Google Shape;22748;p481"/>
            <p:cNvSpPr/>
            <p:nvPr/>
          </p:nvSpPr>
          <p:spPr>
            <a:xfrm>
              <a:off x="4641850" y="1958975"/>
              <a:ext cx="36830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9523"/>
                  </a:moveTo>
                  <a:lnTo>
                    <a:pt x="120000" y="4761"/>
                  </a:lnTo>
                  <a:lnTo>
                    <a:pt x="120000" y="4761"/>
                  </a:lnTo>
                  <a:lnTo>
                    <a:pt x="86896" y="4761"/>
                  </a:lnTo>
                  <a:lnTo>
                    <a:pt x="86896" y="4761"/>
                  </a:lnTo>
                  <a:lnTo>
                    <a:pt x="81724" y="4761"/>
                  </a:lnTo>
                  <a:lnTo>
                    <a:pt x="75517" y="2857"/>
                  </a:lnTo>
                  <a:lnTo>
                    <a:pt x="65172" y="952"/>
                  </a:lnTo>
                  <a:lnTo>
                    <a:pt x="48620" y="0"/>
                  </a:lnTo>
                  <a:lnTo>
                    <a:pt x="48620" y="0"/>
                  </a:lnTo>
                  <a:lnTo>
                    <a:pt x="33103" y="952"/>
                  </a:lnTo>
                  <a:lnTo>
                    <a:pt x="21724" y="1904"/>
                  </a:lnTo>
                  <a:lnTo>
                    <a:pt x="17586" y="2857"/>
                  </a:lnTo>
                  <a:lnTo>
                    <a:pt x="14482" y="4761"/>
                  </a:lnTo>
                  <a:lnTo>
                    <a:pt x="13448" y="6666"/>
                  </a:lnTo>
                  <a:lnTo>
                    <a:pt x="12413" y="7619"/>
                  </a:lnTo>
                  <a:lnTo>
                    <a:pt x="12413" y="7619"/>
                  </a:lnTo>
                  <a:lnTo>
                    <a:pt x="11379" y="11428"/>
                  </a:lnTo>
                  <a:lnTo>
                    <a:pt x="12413" y="14285"/>
                  </a:lnTo>
                  <a:lnTo>
                    <a:pt x="13448" y="16190"/>
                  </a:lnTo>
                  <a:lnTo>
                    <a:pt x="14482" y="18095"/>
                  </a:lnTo>
                  <a:lnTo>
                    <a:pt x="14482" y="18095"/>
                  </a:lnTo>
                  <a:lnTo>
                    <a:pt x="12413" y="18095"/>
                  </a:lnTo>
                  <a:lnTo>
                    <a:pt x="9310" y="20000"/>
                  </a:lnTo>
                  <a:lnTo>
                    <a:pt x="5172" y="22857"/>
                  </a:lnTo>
                  <a:lnTo>
                    <a:pt x="4137" y="24761"/>
                  </a:lnTo>
                  <a:lnTo>
                    <a:pt x="4137" y="27619"/>
                  </a:lnTo>
                  <a:lnTo>
                    <a:pt x="4137" y="27619"/>
                  </a:lnTo>
                  <a:lnTo>
                    <a:pt x="5172" y="31428"/>
                  </a:lnTo>
                  <a:lnTo>
                    <a:pt x="6206" y="34285"/>
                  </a:lnTo>
                  <a:lnTo>
                    <a:pt x="8275" y="36190"/>
                  </a:lnTo>
                  <a:lnTo>
                    <a:pt x="8275" y="36190"/>
                  </a:lnTo>
                  <a:lnTo>
                    <a:pt x="4137" y="38095"/>
                  </a:lnTo>
                  <a:lnTo>
                    <a:pt x="1034" y="41904"/>
                  </a:lnTo>
                  <a:lnTo>
                    <a:pt x="1034" y="43809"/>
                  </a:lnTo>
                  <a:lnTo>
                    <a:pt x="0" y="45714"/>
                  </a:lnTo>
                  <a:lnTo>
                    <a:pt x="0" y="45714"/>
                  </a:lnTo>
                  <a:lnTo>
                    <a:pt x="1034" y="50476"/>
                  </a:lnTo>
                  <a:lnTo>
                    <a:pt x="3103" y="53333"/>
                  </a:lnTo>
                  <a:lnTo>
                    <a:pt x="6206" y="55238"/>
                  </a:lnTo>
                  <a:lnTo>
                    <a:pt x="6206" y="55238"/>
                  </a:lnTo>
                  <a:lnTo>
                    <a:pt x="5172" y="55238"/>
                  </a:lnTo>
                  <a:lnTo>
                    <a:pt x="3103" y="57142"/>
                  </a:lnTo>
                  <a:lnTo>
                    <a:pt x="1034" y="60000"/>
                  </a:lnTo>
                  <a:lnTo>
                    <a:pt x="0" y="64761"/>
                  </a:lnTo>
                  <a:lnTo>
                    <a:pt x="0" y="64761"/>
                  </a:lnTo>
                  <a:lnTo>
                    <a:pt x="1034" y="67619"/>
                  </a:lnTo>
                  <a:lnTo>
                    <a:pt x="2068" y="69523"/>
                  </a:lnTo>
                  <a:lnTo>
                    <a:pt x="5172" y="72380"/>
                  </a:lnTo>
                  <a:lnTo>
                    <a:pt x="8275" y="73333"/>
                  </a:lnTo>
                  <a:lnTo>
                    <a:pt x="9310" y="74285"/>
                  </a:lnTo>
                  <a:lnTo>
                    <a:pt x="9310" y="74285"/>
                  </a:lnTo>
                  <a:lnTo>
                    <a:pt x="42413" y="74285"/>
                  </a:lnTo>
                  <a:lnTo>
                    <a:pt x="42413" y="74285"/>
                  </a:lnTo>
                  <a:lnTo>
                    <a:pt x="44482" y="75238"/>
                  </a:lnTo>
                  <a:lnTo>
                    <a:pt x="45517" y="77142"/>
                  </a:lnTo>
                  <a:lnTo>
                    <a:pt x="46551" y="80000"/>
                  </a:lnTo>
                  <a:lnTo>
                    <a:pt x="44482" y="84761"/>
                  </a:lnTo>
                  <a:lnTo>
                    <a:pt x="44482" y="84761"/>
                  </a:lnTo>
                  <a:lnTo>
                    <a:pt x="40344" y="94285"/>
                  </a:lnTo>
                  <a:lnTo>
                    <a:pt x="39310" y="100000"/>
                  </a:lnTo>
                  <a:lnTo>
                    <a:pt x="38275" y="104761"/>
                  </a:lnTo>
                  <a:lnTo>
                    <a:pt x="38275" y="104761"/>
                  </a:lnTo>
                  <a:lnTo>
                    <a:pt x="39310" y="109523"/>
                  </a:lnTo>
                  <a:lnTo>
                    <a:pt x="41379" y="114285"/>
                  </a:lnTo>
                  <a:lnTo>
                    <a:pt x="44482" y="118095"/>
                  </a:lnTo>
                  <a:lnTo>
                    <a:pt x="46551" y="119047"/>
                  </a:lnTo>
                  <a:lnTo>
                    <a:pt x="49655" y="120000"/>
                  </a:lnTo>
                  <a:lnTo>
                    <a:pt x="49655" y="120000"/>
                  </a:lnTo>
                  <a:lnTo>
                    <a:pt x="50689" y="120000"/>
                  </a:lnTo>
                  <a:lnTo>
                    <a:pt x="51724" y="119047"/>
                  </a:lnTo>
                  <a:lnTo>
                    <a:pt x="52758" y="115238"/>
                  </a:lnTo>
                  <a:lnTo>
                    <a:pt x="52758" y="115238"/>
                  </a:lnTo>
                  <a:lnTo>
                    <a:pt x="53793" y="111428"/>
                  </a:lnTo>
                  <a:lnTo>
                    <a:pt x="56896" y="105714"/>
                  </a:lnTo>
                  <a:lnTo>
                    <a:pt x="61034" y="98095"/>
                  </a:lnTo>
                  <a:lnTo>
                    <a:pt x="66206" y="91428"/>
                  </a:lnTo>
                  <a:lnTo>
                    <a:pt x="66206" y="91428"/>
                  </a:lnTo>
                  <a:lnTo>
                    <a:pt x="77586" y="78095"/>
                  </a:lnTo>
                  <a:lnTo>
                    <a:pt x="87931" y="62857"/>
                  </a:lnTo>
                  <a:lnTo>
                    <a:pt x="87931" y="62857"/>
                  </a:lnTo>
                  <a:lnTo>
                    <a:pt x="91034" y="59047"/>
                  </a:lnTo>
                  <a:lnTo>
                    <a:pt x="94137" y="56190"/>
                  </a:lnTo>
                  <a:lnTo>
                    <a:pt x="100344" y="52380"/>
                  </a:lnTo>
                  <a:lnTo>
                    <a:pt x="105517" y="50476"/>
                  </a:lnTo>
                  <a:lnTo>
                    <a:pt x="110689" y="50476"/>
                  </a:lnTo>
                  <a:lnTo>
                    <a:pt x="110689" y="50476"/>
                  </a:lnTo>
                  <a:lnTo>
                    <a:pt x="120000" y="49523"/>
                  </a:lnTo>
                  <a:lnTo>
                    <a:pt x="120000" y="4952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56" name="Google Shape;22756;p482"/>
          <p:cNvGrpSpPr/>
          <p:nvPr/>
        </p:nvGrpSpPr>
        <p:grpSpPr>
          <a:xfrm>
            <a:off x="947057" y="990600"/>
            <a:ext cx="863600" cy="863600"/>
            <a:chOff x="3124200" y="4267200"/>
            <a:chExt cx="863600" cy="863600"/>
          </a:xfrm>
          <a:solidFill>
            <a:srgbClr val="006BA6"/>
          </a:solidFill>
        </p:grpSpPr>
        <p:sp>
          <p:nvSpPr>
            <p:cNvPr id="22757" name="Google Shape;22757;p482"/>
            <p:cNvSpPr/>
            <p:nvPr/>
          </p:nvSpPr>
          <p:spPr>
            <a:xfrm>
              <a:off x="312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58" name="Google Shape;22758;p482"/>
            <p:cNvSpPr/>
            <p:nvPr/>
          </p:nvSpPr>
          <p:spPr>
            <a:xfrm>
              <a:off x="3352800" y="449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lnTo>
                    <a:pt x="937" y="66562"/>
                  </a:lnTo>
                  <a:lnTo>
                    <a:pt x="1875" y="72187"/>
                  </a:lnTo>
                  <a:lnTo>
                    <a:pt x="2812" y="77812"/>
                  </a:lnTo>
                  <a:lnTo>
                    <a:pt x="4687" y="83437"/>
                  </a:lnTo>
                  <a:lnTo>
                    <a:pt x="7500" y="88125"/>
                  </a:lnTo>
                  <a:lnTo>
                    <a:pt x="10312" y="93750"/>
                  </a:lnTo>
                  <a:lnTo>
                    <a:pt x="17812" y="102187"/>
                  </a:lnTo>
                  <a:lnTo>
                    <a:pt x="26250" y="109687"/>
                  </a:lnTo>
                  <a:lnTo>
                    <a:pt x="31875" y="112500"/>
                  </a:lnTo>
                  <a:lnTo>
                    <a:pt x="36562" y="115312"/>
                  </a:lnTo>
                  <a:lnTo>
                    <a:pt x="42187" y="117187"/>
                  </a:lnTo>
                  <a:lnTo>
                    <a:pt x="47812" y="118125"/>
                  </a:lnTo>
                  <a:lnTo>
                    <a:pt x="53437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6562" y="119062"/>
                  </a:lnTo>
                  <a:lnTo>
                    <a:pt x="72187" y="118125"/>
                  </a:lnTo>
                  <a:lnTo>
                    <a:pt x="77812" y="117187"/>
                  </a:lnTo>
                  <a:lnTo>
                    <a:pt x="83437" y="115312"/>
                  </a:lnTo>
                  <a:lnTo>
                    <a:pt x="88125" y="112500"/>
                  </a:lnTo>
                  <a:lnTo>
                    <a:pt x="93750" y="109687"/>
                  </a:lnTo>
                  <a:lnTo>
                    <a:pt x="102187" y="102187"/>
                  </a:lnTo>
                  <a:lnTo>
                    <a:pt x="109687" y="93750"/>
                  </a:lnTo>
                  <a:lnTo>
                    <a:pt x="112500" y="88125"/>
                  </a:lnTo>
                  <a:lnTo>
                    <a:pt x="115312" y="83437"/>
                  </a:lnTo>
                  <a:lnTo>
                    <a:pt x="117187" y="77812"/>
                  </a:lnTo>
                  <a:lnTo>
                    <a:pt x="118125" y="72187"/>
                  </a:lnTo>
                  <a:lnTo>
                    <a:pt x="119062" y="66562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9062" y="53437"/>
                  </a:lnTo>
                  <a:lnTo>
                    <a:pt x="118125" y="47812"/>
                  </a:lnTo>
                  <a:lnTo>
                    <a:pt x="117187" y="42187"/>
                  </a:lnTo>
                  <a:lnTo>
                    <a:pt x="115312" y="36562"/>
                  </a:lnTo>
                  <a:lnTo>
                    <a:pt x="112500" y="31875"/>
                  </a:lnTo>
                  <a:lnTo>
                    <a:pt x="109687" y="26250"/>
                  </a:lnTo>
                  <a:lnTo>
                    <a:pt x="102187" y="17812"/>
                  </a:lnTo>
                  <a:lnTo>
                    <a:pt x="93750" y="10312"/>
                  </a:lnTo>
                  <a:lnTo>
                    <a:pt x="88125" y="7500"/>
                  </a:lnTo>
                  <a:lnTo>
                    <a:pt x="83437" y="4687"/>
                  </a:lnTo>
                  <a:lnTo>
                    <a:pt x="77812" y="2812"/>
                  </a:lnTo>
                  <a:lnTo>
                    <a:pt x="72187" y="1875"/>
                  </a:lnTo>
                  <a:lnTo>
                    <a:pt x="66562" y="93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3437" y="937"/>
                  </a:lnTo>
                  <a:lnTo>
                    <a:pt x="47812" y="1875"/>
                  </a:lnTo>
                  <a:lnTo>
                    <a:pt x="42187" y="2812"/>
                  </a:lnTo>
                  <a:lnTo>
                    <a:pt x="36562" y="4687"/>
                  </a:lnTo>
                  <a:lnTo>
                    <a:pt x="31875" y="7500"/>
                  </a:lnTo>
                  <a:lnTo>
                    <a:pt x="26250" y="10312"/>
                  </a:lnTo>
                  <a:lnTo>
                    <a:pt x="17812" y="17812"/>
                  </a:lnTo>
                  <a:lnTo>
                    <a:pt x="10312" y="26250"/>
                  </a:lnTo>
                  <a:lnTo>
                    <a:pt x="7500" y="31875"/>
                  </a:lnTo>
                  <a:lnTo>
                    <a:pt x="4687" y="36562"/>
                  </a:lnTo>
                  <a:lnTo>
                    <a:pt x="2812" y="42187"/>
                  </a:lnTo>
                  <a:lnTo>
                    <a:pt x="1875" y="47812"/>
                  </a:lnTo>
                  <a:lnTo>
                    <a:pt x="937" y="53437"/>
                  </a:lnTo>
                  <a:lnTo>
                    <a:pt x="0" y="6000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59" name="Google Shape;22759;p482"/>
            <p:cNvSpPr/>
            <p:nvPr/>
          </p:nvSpPr>
          <p:spPr>
            <a:xfrm>
              <a:off x="3476625" y="4578350"/>
              <a:ext cx="793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760" name="Google Shape;22760;p482"/>
          <p:cNvGrpSpPr/>
          <p:nvPr/>
        </p:nvGrpSpPr>
        <p:grpSpPr>
          <a:xfrm>
            <a:off x="2217057" y="990600"/>
            <a:ext cx="863600" cy="863600"/>
            <a:chOff x="4394200" y="4267200"/>
            <a:chExt cx="863600" cy="863600"/>
          </a:xfrm>
          <a:solidFill>
            <a:srgbClr val="006BA6"/>
          </a:solidFill>
        </p:grpSpPr>
        <p:sp>
          <p:nvSpPr>
            <p:cNvPr id="22761" name="Google Shape;22761;p482"/>
            <p:cNvSpPr/>
            <p:nvPr/>
          </p:nvSpPr>
          <p:spPr>
            <a:xfrm>
              <a:off x="439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62" name="Google Shape;22762;p482"/>
            <p:cNvSpPr/>
            <p:nvPr/>
          </p:nvSpPr>
          <p:spPr>
            <a:xfrm>
              <a:off x="4622800" y="449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062" y="66562"/>
                  </a:lnTo>
                  <a:lnTo>
                    <a:pt x="118125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8125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8125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8125"/>
                  </a:lnTo>
                  <a:lnTo>
                    <a:pt x="66562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19062"/>
                  </a:lnTo>
                  <a:lnTo>
                    <a:pt x="47812" y="118125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1875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8125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1875" y="72187"/>
                  </a:lnTo>
                  <a:lnTo>
                    <a:pt x="937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937" y="53437"/>
                  </a:lnTo>
                  <a:lnTo>
                    <a:pt x="1875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1875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1875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1875"/>
                  </a:lnTo>
                  <a:lnTo>
                    <a:pt x="53437" y="93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937"/>
                  </a:lnTo>
                  <a:lnTo>
                    <a:pt x="72187" y="1875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8125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1875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8125" y="47812"/>
                  </a:lnTo>
                  <a:lnTo>
                    <a:pt x="119062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63" name="Google Shape;22763;p482"/>
            <p:cNvSpPr/>
            <p:nvPr/>
          </p:nvSpPr>
          <p:spPr>
            <a:xfrm>
              <a:off x="4826000" y="4578350"/>
              <a:ext cx="793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764" name="Google Shape;22764;p482"/>
            <p:cNvCxnSpPr/>
            <p:nvPr/>
          </p:nvCxnSpPr>
          <p:spPr>
            <a:xfrm rot="10800000">
              <a:off x="4622800" y="4699000"/>
              <a:ext cx="349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65" name="Google Shape;22765;p482"/>
            <p:cNvCxnSpPr/>
            <p:nvPr/>
          </p:nvCxnSpPr>
          <p:spPr>
            <a:xfrm rot="10800000">
              <a:off x="4994275" y="4699000"/>
              <a:ext cx="349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66" name="Google Shape;22766;p482"/>
            <p:cNvCxnSpPr/>
            <p:nvPr/>
          </p:nvCxnSpPr>
          <p:spPr>
            <a:xfrm rot="10800000">
              <a:off x="4826000" y="4495800"/>
              <a:ext cx="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767" name="Google Shape;22767;p482"/>
            <p:cNvCxnSpPr/>
            <p:nvPr/>
          </p:nvCxnSpPr>
          <p:spPr>
            <a:xfrm rot="10800000">
              <a:off x="4826000" y="4867275"/>
              <a:ext cx="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768" name="Google Shape;22768;p482"/>
          <p:cNvGrpSpPr/>
          <p:nvPr/>
        </p:nvGrpSpPr>
        <p:grpSpPr>
          <a:xfrm>
            <a:off x="4757057" y="990600"/>
            <a:ext cx="863600" cy="863600"/>
            <a:chOff x="6934200" y="4267200"/>
            <a:chExt cx="863600" cy="863600"/>
          </a:xfrm>
          <a:solidFill>
            <a:srgbClr val="006BA6"/>
          </a:solidFill>
        </p:grpSpPr>
        <p:sp>
          <p:nvSpPr>
            <p:cNvPr id="22769" name="Google Shape;22769;p482"/>
            <p:cNvSpPr/>
            <p:nvPr/>
          </p:nvSpPr>
          <p:spPr>
            <a:xfrm>
              <a:off x="693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70" name="Google Shape;22770;p482"/>
            <p:cNvSpPr/>
            <p:nvPr/>
          </p:nvSpPr>
          <p:spPr>
            <a:xfrm>
              <a:off x="7172325" y="4533900"/>
              <a:ext cx="387350" cy="390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65901" y="975"/>
                  </a:lnTo>
                  <a:lnTo>
                    <a:pt x="71803" y="1951"/>
                  </a:lnTo>
                  <a:lnTo>
                    <a:pt x="77704" y="2926"/>
                  </a:lnTo>
                  <a:lnTo>
                    <a:pt x="83606" y="4878"/>
                  </a:lnTo>
                  <a:lnTo>
                    <a:pt x="93442" y="10731"/>
                  </a:lnTo>
                  <a:lnTo>
                    <a:pt x="102295" y="17560"/>
                  </a:lnTo>
                  <a:lnTo>
                    <a:pt x="110163" y="26341"/>
                  </a:lnTo>
                  <a:lnTo>
                    <a:pt x="116065" y="37073"/>
                  </a:lnTo>
                  <a:lnTo>
                    <a:pt x="118032" y="41951"/>
                  </a:lnTo>
                  <a:lnTo>
                    <a:pt x="119016" y="47804"/>
                  </a:lnTo>
                  <a:lnTo>
                    <a:pt x="120000" y="53658"/>
                  </a:lnTo>
                  <a:lnTo>
                    <a:pt x="120000" y="60487"/>
                  </a:lnTo>
                  <a:lnTo>
                    <a:pt x="120000" y="60487"/>
                  </a:lnTo>
                  <a:lnTo>
                    <a:pt x="120000" y="66341"/>
                  </a:lnTo>
                  <a:lnTo>
                    <a:pt x="119016" y="72195"/>
                  </a:lnTo>
                  <a:lnTo>
                    <a:pt x="118032" y="78048"/>
                  </a:lnTo>
                  <a:lnTo>
                    <a:pt x="116065" y="83902"/>
                  </a:lnTo>
                  <a:lnTo>
                    <a:pt x="110163" y="93658"/>
                  </a:lnTo>
                  <a:lnTo>
                    <a:pt x="102295" y="102439"/>
                  </a:lnTo>
                  <a:lnTo>
                    <a:pt x="93442" y="110243"/>
                  </a:lnTo>
                  <a:lnTo>
                    <a:pt x="83606" y="115121"/>
                  </a:lnTo>
                  <a:lnTo>
                    <a:pt x="77704" y="117073"/>
                  </a:lnTo>
                  <a:lnTo>
                    <a:pt x="71803" y="119024"/>
                  </a:lnTo>
                  <a:lnTo>
                    <a:pt x="65901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4098" y="120000"/>
                  </a:lnTo>
                  <a:lnTo>
                    <a:pt x="48196" y="119024"/>
                  </a:lnTo>
                  <a:lnTo>
                    <a:pt x="42295" y="117073"/>
                  </a:lnTo>
                  <a:lnTo>
                    <a:pt x="36393" y="115121"/>
                  </a:lnTo>
                  <a:lnTo>
                    <a:pt x="26557" y="110243"/>
                  </a:lnTo>
                  <a:lnTo>
                    <a:pt x="17704" y="102439"/>
                  </a:lnTo>
                  <a:lnTo>
                    <a:pt x="9836" y="93658"/>
                  </a:lnTo>
                  <a:lnTo>
                    <a:pt x="4918" y="83902"/>
                  </a:lnTo>
                  <a:lnTo>
                    <a:pt x="1967" y="78048"/>
                  </a:lnTo>
                  <a:lnTo>
                    <a:pt x="983" y="72195"/>
                  </a:lnTo>
                  <a:lnTo>
                    <a:pt x="0" y="66341"/>
                  </a:lnTo>
                  <a:lnTo>
                    <a:pt x="0" y="60487"/>
                  </a:lnTo>
                  <a:lnTo>
                    <a:pt x="0" y="60487"/>
                  </a:lnTo>
                  <a:lnTo>
                    <a:pt x="0" y="52682"/>
                  </a:lnTo>
                  <a:lnTo>
                    <a:pt x="1967" y="45853"/>
                  </a:lnTo>
                  <a:lnTo>
                    <a:pt x="3934" y="39024"/>
                  </a:lnTo>
                  <a:lnTo>
                    <a:pt x="6885" y="3219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71" name="Google Shape;22771;p482"/>
            <p:cNvSpPr/>
            <p:nvPr/>
          </p:nvSpPr>
          <p:spPr>
            <a:xfrm>
              <a:off x="7366000" y="4473575"/>
              <a:ext cx="9207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620" y="120000"/>
                  </a:moveTo>
                  <a:lnTo>
                    <a:pt x="0" y="475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72" name="Google Shape;22772;p482"/>
            <p:cNvSpPr/>
            <p:nvPr/>
          </p:nvSpPr>
          <p:spPr>
            <a:xfrm>
              <a:off x="7277100" y="4673600"/>
              <a:ext cx="79375" cy="11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03333"/>
                  </a:lnTo>
                  <a:lnTo>
                    <a:pt x="19200" y="90000"/>
                  </a:lnTo>
                  <a:lnTo>
                    <a:pt x="19200" y="90000"/>
                  </a:lnTo>
                  <a:lnTo>
                    <a:pt x="62400" y="60000"/>
                  </a:lnTo>
                  <a:lnTo>
                    <a:pt x="72000" y="50000"/>
                  </a:lnTo>
                  <a:lnTo>
                    <a:pt x="76800" y="40000"/>
                  </a:lnTo>
                  <a:lnTo>
                    <a:pt x="76800" y="40000"/>
                  </a:lnTo>
                  <a:lnTo>
                    <a:pt x="72000" y="33333"/>
                  </a:lnTo>
                  <a:lnTo>
                    <a:pt x="67200" y="26666"/>
                  </a:lnTo>
                  <a:lnTo>
                    <a:pt x="62400" y="23333"/>
                  </a:lnTo>
                  <a:lnTo>
                    <a:pt x="48000" y="20000"/>
                  </a:lnTo>
                  <a:lnTo>
                    <a:pt x="48000" y="20000"/>
                  </a:lnTo>
                  <a:lnTo>
                    <a:pt x="28800" y="23333"/>
                  </a:lnTo>
                  <a:lnTo>
                    <a:pt x="14400" y="30000"/>
                  </a:lnTo>
                  <a:lnTo>
                    <a:pt x="0" y="10000"/>
                  </a:lnTo>
                  <a:lnTo>
                    <a:pt x="0" y="10000"/>
                  </a:lnTo>
                  <a:lnTo>
                    <a:pt x="24000" y="3333"/>
                  </a:lnTo>
                  <a:lnTo>
                    <a:pt x="57600" y="0"/>
                  </a:lnTo>
                  <a:lnTo>
                    <a:pt x="57600" y="0"/>
                  </a:lnTo>
                  <a:lnTo>
                    <a:pt x="81600" y="3333"/>
                  </a:lnTo>
                  <a:lnTo>
                    <a:pt x="100800" y="10000"/>
                  </a:lnTo>
                  <a:lnTo>
                    <a:pt x="110400" y="20000"/>
                  </a:lnTo>
                  <a:lnTo>
                    <a:pt x="115200" y="36666"/>
                  </a:lnTo>
                  <a:lnTo>
                    <a:pt x="115200" y="36666"/>
                  </a:lnTo>
                  <a:lnTo>
                    <a:pt x="110400" y="50000"/>
                  </a:lnTo>
                  <a:lnTo>
                    <a:pt x="100800" y="63333"/>
                  </a:lnTo>
                  <a:lnTo>
                    <a:pt x="86400" y="76666"/>
                  </a:lnTo>
                  <a:lnTo>
                    <a:pt x="72000" y="86666"/>
                  </a:lnTo>
                  <a:lnTo>
                    <a:pt x="52800" y="96666"/>
                  </a:lnTo>
                  <a:lnTo>
                    <a:pt x="52800" y="96666"/>
                  </a:lnTo>
                  <a:lnTo>
                    <a:pt x="120000" y="96666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73" name="Google Shape;22773;p482"/>
            <p:cNvSpPr/>
            <p:nvPr/>
          </p:nvSpPr>
          <p:spPr>
            <a:xfrm>
              <a:off x="7369175" y="4673600"/>
              <a:ext cx="85725" cy="11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666" y="120000"/>
                  </a:moveTo>
                  <a:lnTo>
                    <a:pt x="66666" y="90000"/>
                  </a:lnTo>
                  <a:lnTo>
                    <a:pt x="0" y="90000"/>
                  </a:lnTo>
                  <a:lnTo>
                    <a:pt x="0" y="73333"/>
                  </a:lnTo>
                  <a:lnTo>
                    <a:pt x="57777" y="0"/>
                  </a:lnTo>
                  <a:lnTo>
                    <a:pt x="102222" y="0"/>
                  </a:lnTo>
                  <a:lnTo>
                    <a:pt x="102222" y="70000"/>
                  </a:lnTo>
                  <a:lnTo>
                    <a:pt x="120000" y="70000"/>
                  </a:lnTo>
                  <a:lnTo>
                    <a:pt x="120000" y="90000"/>
                  </a:lnTo>
                  <a:lnTo>
                    <a:pt x="102222" y="90000"/>
                  </a:lnTo>
                  <a:lnTo>
                    <a:pt x="102222" y="120000"/>
                  </a:lnTo>
                  <a:lnTo>
                    <a:pt x="66666" y="120000"/>
                  </a:lnTo>
                  <a:close/>
                  <a:moveTo>
                    <a:pt x="66666" y="70000"/>
                  </a:moveTo>
                  <a:lnTo>
                    <a:pt x="66666" y="43333"/>
                  </a:lnTo>
                  <a:lnTo>
                    <a:pt x="66666" y="43333"/>
                  </a:lnTo>
                  <a:lnTo>
                    <a:pt x="71111" y="23333"/>
                  </a:lnTo>
                  <a:lnTo>
                    <a:pt x="66666" y="23333"/>
                  </a:lnTo>
                  <a:lnTo>
                    <a:pt x="66666" y="23333"/>
                  </a:lnTo>
                  <a:lnTo>
                    <a:pt x="53333" y="43333"/>
                  </a:lnTo>
                  <a:lnTo>
                    <a:pt x="31111" y="70000"/>
                  </a:lnTo>
                  <a:lnTo>
                    <a:pt x="31111" y="70000"/>
                  </a:lnTo>
                  <a:lnTo>
                    <a:pt x="66666" y="7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774" name="Google Shape;22774;p482"/>
          <p:cNvGrpSpPr/>
          <p:nvPr/>
        </p:nvGrpSpPr>
        <p:grpSpPr>
          <a:xfrm>
            <a:off x="6027057" y="990600"/>
            <a:ext cx="863600" cy="863600"/>
            <a:chOff x="8204200" y="4267200"/>
            <a:chExt cx="863600" cy="863600"/>
          </a:xfrm>
          <a:solidFill>
            <a:srgbClr val="006BA6"/>
          </a:solidFill>
        </p:grpSpPr>
        <p:sp>
          <p:nvSpPr>
            <p:cNvPr id="22775" name="Google Shape;22775;p482"/>
            <p:cNvSpPr/>
            <p:nvPr/>
          </p:nvSpPr>
          <p:spPr>
            <a:xfrm>
              <a:off x="820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76" name="Google Shape;22776;p482"/>
            <p:cNvSpPr/>
            <p:nvPr/>
          </p:nvSpPr>
          <p:spPr>
            <a:xfrm>
              <a:off x="8483600" y="4546600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8750" y="72500"/>
                  </a:lnTo>
                  <a:lnTo>
                    <a:pt x="115000" y="83750"/>
                  </a:lnTo>
                  <a:lnTo>
                    <a:pt x="110000" y="93750"/>
                  </a:lnTo>
                  <a:lnTo>
                    <a:pt x="102500" y="102500"/>
                  </a:lnTo>
                  <a:lnTo>
                    <a:pt x="93750" y="110000"/>
                  </a:lnTo>
                  <a:lnTo>
                    <a:pt x="83750" y="115000"/>
                  </a:lnTo>
                  <a:lnTo>
                    <a:pt x="72500" y="11875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7500" y="118750"/>
                  </a:lnTo>
                  <a:lnTo>
                    <a:pt x="36250" y="115000"/>
                  </a:lnTo>
                  <a:lnTo>
                    <a:pt x="26250" y="110000"/>
                  </a:lnTo>
                  <a:lnTo>
                    <a:pt x="17500" y="102500"/>
                  </a:lnTo>
                  <a:lnTo>
                    <a:pt x="10000" y="93750"/>
                  </a:lnTo>
                  <a:lnTo>
                    <a:pt x="5000" y="83750"/>
                  </a:lnTo>
                  <a:lnTo>
                    <a:pt x="1250" y="7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250" y="47500"/>
                  </a:lnTo>
                  <a:lnTo>
                    <a:pt x="5000" y="36250"/>
                  </a:lnTo>
                  <a:lnTo>
                    <a:pt x="10000" y="26250"/>
                  </a:lnTo>
                  <a:lnTo>
                    <a:pt x="17500" y="17500"/>
                  </a:lnTo>
                  <a:lnTo>
                    <a:pt x="26250" y="10000"/>
                  </a:lnTo>
                  <a:lnTo>
                    <a:pt x="36250" y="5000"/>
                  </a:lnTo>
                  <a:lnTo>
                    <a:pt x="47500" y="125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500" y="1250"/>
                  </a:lnTo>
                  <a:lnTo>
                    <a:pt x="83750" y="5000"/>
                  </a:lnTo>
                  <a:lnTo>
                    <a:pt x="93750" y="10000"/>
                  </a:lnTo>
                  <a:lnTo>
                    <a:pt x="102500" y="17500"/>
                  </a:lnTo>
                  <a:lnTo>
                    <a:pt x="110000" y="26250"/>
                  </a:lnTo>
                  <a:lnTo>
                    <a:pt x="115000" y="36250"/>
                  </a:lnTo>
                  <a:lnTo>
                    <a:pt x="118750" y="4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77" name="Google Shape;22777;p482"/>
            <p:cNvSpPr/>
            <p:nvPr/>
          </p:nvSpPr>
          <p:spPr>
            <a:xfrm>
              <a:off x="8636000" y="4606925"/>
              <a:ext cx="60325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78" name="Google Shape;22778;p482"/>
            <p:cNvSpPr/>
            <p:nvPr/>
          </p:nvSpPr>
          <p:spPr>
            <a:xfrm>
              <a:off x="8543925" y="4508500"/>
              <a:ext cx="18415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79" name="Google Shape;22779;p482"/>
            <p:cNvSpPr/>
            <p:nvPr/>
          </p:nvSpPr>
          <p:spPr>
            <a:xfrm>
              <a:off x="8543925" y="4819650"/>
              <a:ext cx="18415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780" name="Google Shape;22780;p482"/>
          <p:cNvGrpSpPr/>
          <p:nvPr/>
        </p:nvGrpSpPr>
        <p:grpSpPr>
          <a:xfrm>
            <a:off x="3487057" y="990600"/>
            <a:ext cx="863600" cy="863600"/>
            <a:chOff x="5664200" y="4267200"/>
            <a:chExt cx="863600" cy="863600"/>
          </a:xfrm>
          <a:solidFill>
            <a:srgbClr val="006BA6"/>
          </a:solidFill>
        </p:grpSpPr>
        <p:sp>
          <p:nvSpPr>
            <p:cNvPr id="22781" name="Google Shape;22781;p482"/>
            <p:cNvSpPr/>
            <p:nvPr/>
          </p:nvSpPr>
          <p:spPr>
            <a:xfrm>
              <a:off x="566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82" name="Google Shape;22782;p482"/>
            <p:cNvSpPr/>
            <p:nvPr/>
          </p:nvSpPr>
          <p:spPr>
            <a:xfrm>
              <a:off x="6083300" y="4578350"/>
              <a:ext cx="60325" cy="193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74754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83" name="Google Shape;22783;p482"/>
            <p:cNvSpPr/>
            <p:nvPr/>
          </p:nvSpPr>
          <p:spPr>
            <a:xfrm>
              <a:off x="5880100" y="449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8125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8125"/>
                  </a:lnTo>
                  <a:lnTo>
                    <a:pt x="66562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4375" y="119062"/>
                  </a:lnTo>
                  <a:lnTo>
                    <a:pt x="47812" y="118125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1875" y="112500"/>
                  </a:lnTo>
                  <a:lnTo>
                    <a:pt x="27187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8125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1875" y="72187"/>
                  </a:lnTo>
                  <a:lnTo>
                    <a:pt x="937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937" y="53437"/>
                  </a:lnTo>
                  <a:lnTo>
                    <a:pt x="1875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1875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7187" y="10312"/>
                  </a:lnTo>
                  <a:lnTo>
                    <a:pt x="31875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1875"/>
                  </a:lnTo>
                  <a:lnTo>
                    <a:pt x="54375" y="937"/>
                  </a:lnTo>
                  <a:lnTo>
                    <a:pt x="6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84" name="Google Shape;22784;p482"/>
            <p:cNvSpPr/>
            <p:nvPr/>
          </p:nvSpPr>
          <p:spPr>
            <a:xfrm>
              <a:off x="6149975" y="4533900"/>
              <a:ext cx="73025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01250"/>
                  </a:lnTo>
                  <a:lnTo>
                    <a:pt x="20869" y="90000"/>
                  </a:lnTo>
                  <a:lnTo>
                    <a:pt x="20869" y="90000"/>
                  </a:lnTo>
                  <a:lnTo>
                    <a:pt x="62608" y="60000"/>
                  </a:lnTo>
                  <a:lnTo>
                    <a:pt x="73043" y="48750"/>
                  </a:lnTo>
                  <a:lnTo>
                    <a:pt x="78260" y="37500"/>
                  </a:lnTo>
                  <a:lnTo>
                    <a:pt x="78260" y="37500"/>
                  </a:lnTo>
                  <a:lnTo>
                    <a:pt x="73043" y="33750"/>
                  </a:lnTo>
                  <a:lnTo>
                    <a:pt x="67826" y="26250"/>
                  </a:lnTo>
                  <a:lnTo>
                    <a:pt x="62608" y="22500"/>
                  </a:lnTo>
                  <a:lnTo>
                    <a:pt x="52173" y="22500"/>
                  </a:lnTo>
                  <a:lnTo>
                    <a:pt x="52173" y="22500"/>
                  </a:lnTo>
                  <a:lnTo>
                    <a:pt x="31304" y="26250"/>
                  </a:lnTo>
                  <a:lnTo>
                    <a:pt x="15652" y="30000"/>
                  </a:lnTo>
                  <a:lnTo>
                    <a:pt x="5217" y="11250"/>
                  </a:lnTo>
                  <a:lnTo>
                    <a:pt x="5217" y="11250"/>
                  </a:lnTo>
                  <a:lnTo>
                    <a:pt x="26086" y="3750"/>
                  </a:lnTo>
                  <a:lnTo>
                    <a:pt x="57391" y="0"/>
                  </a:lnTo>
                  <a:lnTo>
                    <a:pt x="57391" y="0"/>
                  </a:lnTo>
                  <a:lnTo>
                    <a:pt x="83478" y="3750"/>
                  </a:lnTo>
                  <a:lnTo>
                    <a:pt x="99130" y="11250"/>
                  </a:lnTo>
                  <a:lnTo>
                    <a:pt x="109565" y="22500"/>
                  </a:lnTo>
                  <a:lnTo>
                    <a:pt x="114782" y="37500"/>
                  </a:lnTo>
                  <a:lnTo>
                    <a:pt x="114782" y="37500"/>
                  </a:lnTo>
                  <a:lnTo>
                    <a:pt x="109565" y="52500"/>
                  </a:lnTo>
                  <a:lnTo>
                    <a:pt x="104347" y="63750"/>
                  </a:lnTo>
                  <a:lnTo>
                    <a:pt x="88695" y="75000"/>
                  </a:lnTo>
                  <a:lnTo>
                    <a:pt x="73043" y="86250"/>
                  </a:lnTo>
                  <a:lnTo>
                    <a:pt x="57391" y="97500"/>
                  </a:lnTo>
                  <a:lnTo>
                    <a:pt x="57391" y="97500"/>
                  </a:lnTo>
                  <a:lnTo>
                    <a:pt x="120000" y="9750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85" name="Google Shape;22785;p482"/>
            <p:cNvSpPr/>
            <p:nvPr/>
          </p:nvSpPr>
          <p:spPr>
            <a:xfrm>
              <a:off x="6232525" y="4537075"/>
              <a:ext cx="7937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7200" y="120000"/>
                  </a:moveTo>
                  <a:lnTo>
                    <a:pt x="67200" y="89032"/>
                  </a:lnTo>
                  <a:lnTo>
                    <a:pt x="0" y="89032"/>
                  </a:lnTo>
                  <a:lnTo>
                    <a:pt x="0" y="73548"/>
                  </a:lnTo>
                  <a:lnTo>
                    <a:pt x="57600" y="0"/>
                  </a:lnTo>
                  <a:lnTo>
                    <a:pt x="100800" y="0"/>
                  </a:lnTo>
                  <a:lnTo>
                    <a:pt x="100800" y="69677"/>
                  </a:lnTo>
                  <a:lnTo>
                    <a:pt x="120000" y="69677"/>
                  </a:lnTo>
                  <a:lnTo>
                    <a:pt x="120000" y="89032"/>
                  </a:lnTo>
                  <a:lnTo>
                    <a:pt x="100800" y="89032"/>
                  </a:lnTo>
                  <a:lnTo>
                    <a:pt x="100800" y="120000"/>
                  </a:lnTo>
                  <a:lnTo>
                    <a:pt x="67200" y="120000"/>
                  </a:lnTo>
                  <a:close/>
                  <a:moveTo>
                    <a:pt x="67200" y="69677"/>
                  </a:moveTo>
                  <a:lnTo>
                    <a:pt x="67200" y="42580"/>
                  </a:lnTo>
                  <a:lnTo>
                    <a:pt x="67200" y="42580"/>
                  </a:lnTo>
                  <a:lnTo>
                    <a:pt x="67200" y="19354"/>
                  </a:lnTo>
                  <a:lnTo>
                    <a:pt x="67200" y="19354"/>
                  </a:lnTo>
                  <a:lnTo>
                    <a:pt x="67200" y="19354"/>
                  </a:lnTo>
                  <a:lnTo>
                    <a:pt x="52800" y="42580"/>
                  </a:lnTo>
                  <a:lnTo>
                    <a:pt x="33600" y="69677"/>
                  </a:lnTo>
                  <a:lnTo>
                    <a:pt x="33600" y="69677"/>
                  </a:lnTo>
                  <a:lnTo>
                    <a:pt x="67200" y="696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86" name="Google Shape;22786;p482"/>
            <p:cNvSpPr/>
            <p:nvPr/>
          </p:nvSpPr>
          <p:spPr>
            <a:xfrm>
              <a:off x="6149975" y="4533900"/>
              <a:ext cx="73025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01250"/>
                  </a:lnTo>
                  <a:lnTo>
                    <a:pt x="20869" y="90000"/>
                  </a:lnTo>
                  <a:lnTo>
                    <a:pt x="20869" y="90000"/>
                  </a:lnTo>
                  <a:lnTo>
                    <a:pt x="62608" y="60000"/>
                  </a:lnTo>
                  <a:lnTo>
                    <a:pt x="73043" y="48750"/>
                  </a:lnTo>
                  <a:lnTo>
                    <a:pt x="78260" y="37500"/>
                  </a:lnTo>
                  <a:lnTo>
                    <a:pt x="78260" y="37500"/>
                  </a:lnTo>
                  <a:lnTo>
                    <a:pt x="73043" y="33750"/>
                  </a:lnTo>
                  <a:lnTo>
                    <a:pt x="67826" y="26250"/>
                  </a:lnTo>
                  <a:lnTo>
                    <a:pt x="62608" y="22500"/>
                  </a:lnTo>
                  <a:lnTo>
                    <a:pt x="52173" y="22500"/>
                  </a:lnTo>
                  <a:lnTo>
                    <a:pt x="52173" y="22500"/>
                  </a:lnTo>
                  <a:lnTo>
                    <a:pt x="31304" y="26250"/>
                  </a:lnTo>
                  <a:lnTo>
                    <a:pt x="15652" y="30000"/>
                  </a:lnTo>
                  <a:lnTo>
                    <a:pt x="5217" y="11250"/>
                  </a:lnTo>
                  <a:lnTo>
                    <a:pt x="5217" y="11250"/>
                  </a:lnTo>
                  <a:lnTo>
                    <a:pt x="26086" y="3750"/>
                  </a:lnTo>
                  <a:lnTo>
                    <a:pt x="57391" y="0"/>
                  </a:lnTo>
                  <a:lnTo>
                    <a:pt x="57391" y="0"/>
                  </a:lnTo>
                  <a:lnTo>
                    <a:pt x="83478" y="3750"/>
                  </a:lnTo>
                  <a:lnTo>
                    <a:pt x="99130" y="11250"/>
                  </a:lnTo>
                  <a:lnTo>
                    <a:pt x="109565" y="22500"/>
                  </a:lnTo>
                  <a:lnTo>
                    <a:pt x="114782" y="37500"/>
                  </a:lnTo>
                  <a:lnTo>
                    <a:pt x="114782" y="37500"/>
                  </a:lnTo>
                  <a:lnTo>
                    <a:pt x="109565" y="52500"/>
                  </a:lnTo>
                  <a:lnTo>
                    <a:pt x="104347" y="63750"/>
                  </a:lnTo>
                  <a:lnTo>
                    <a:pt x="88695" y="75000"/>
                  </a:lnTo>
                  <a:lnTo>
                    <a:pt x="73043" y="86250"/>
                  </a:lnTo>
                  <a:lnTo>
                    <a:pt x="57391" y="97500"/>
                  </a:lnTo>
                  <a:lnTo>
                    <a:pt x="57391" y="97500"/>
                  </a:lnTo>
                  <a:lnTo>
                    <a:pt x="120000" y="9750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87" name="Google Shape;22787;p482"/>
            <p:cNvSpPr/>
            <p:nvPr/>
          </p:nvSpPr>
          <p:spPr>
            <a:xfrm>
              <a:off x="6232525" y="4537075"/>
              <a:ext cx="7937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7200" y="120000"/>
                  </a:moveTo>
                  <a:lnTo>
                    <a:pt x="67200" y="89032"/>
                  </a:lnTo>
                  <a:lnTo>
                    <a:pt x="0" y="89032"/>
                  </a:lnTo>
                  <a:lnTo>
                    <a:pt x="0" y="73548"/>
                  </a:lnTo>
                  <a:lnTo>
                    <a:pt x="57600" y="0"/>
                  </a:lnTo>
                  <a:lnTo>
                    <a:pt x="100800" y="0"/>
                  </a:lnTo>
                  <a:lnTo>
                    <a:pt x="100800" y="69677"/>
                  </a:lnTo>
                  <a:lnTo>
                    <a:pt x="120000" y="69677"/>
                  </a:lnTo>
                  <a:lnTo>
                    <a:pt x="120000" y="89032"/>
                  </a:lnTo>
                  <a:lnTo>
                    <a:pt x="100800" y="89032"/>
                  </a:lnTo>
                  <a:lnTo>
                    <a:pt x="100800" y="120000"/>
                  </a:lnTo>
                  <a:lnTo>
                    <a:pt x="67200" y="120000"/>
                  </a:lnTo>
                  <a:close/>
                  <a:moveTo>
                    <a:pt x="67200" y="69677"/>
                  </a:moveTo>
                  <a:lnTo>
                    <a:pt x="67200" y="42580"/>
                  </a:lnTo>
                  <a:lnTo>
                    <a:pt x="67200" y="42580"/>
                  </a:lnTo>
                  <a:lnTo>
                    <a:pt x="67200" y="19354"/>
                  </a:lnTo>
                  <a:lnTo>
                    <a:pt x="67200" y="19354"/>
                  </a:lnTo>
                  <a:lnTo>
                    <a:pt x="67200" y="19354"/>
                  </a:lnTo>
                  <a:lnTo>
                    <a:pt x="52800" y="42580"/>
                  </a:lnTo>
                  <a:lnTo>
                    <a:pt x="33600" y="69677"/>
                  </a:lnTo>
                  <a:lnTo>
                    <a:pt x="33600" y="69677"/>
                  </a:lnTo>
                  <a:lnTo>
                    <a:pt x="67200" y="696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788" name="Google Shape;22788;p482"/>
          <p:cNvGrpSpPr/>
          <p:nvPr/>
        </p:nvGrpSpPr>
        <p:grpSpPr>
          <a:xfrm>
            <a:off x="8570685" y="990600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2789" name="Google Shape;22789;p482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90" name="Google Shape;22790;p482"/>
            <p:cNvSpPr/>
            <p:nvPr/>
          </p:nvSpPr>
          <p:spPr>
            <a:xfrm>
              <a:off x="7162800" y="322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062" y="66562"/>
                  </a:lnTo>
                  <a:lnTo>
                    <a:pt x="118125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8125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8125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8125"/>
                  </a:lnTo>
                  <a:lnTo>
                    <a:pt x="66562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19062"/>
                  </a:lnTo>
                  <a:lnTo>
                    <a:pt x="47812" y="118125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1875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8125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1875" y="72187"/>
                  </a:lnTo>
                  <a:lnTo>
                    <a:pt x="937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937" y="53437"/>
                  </a:lnTo>
                  <a:lnTo>
                    <a:pt x="1875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1875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1875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1875"/>
                  </a:lnTo>
                  <a:lnTo>
                    <a:pt x="53437" y="93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937"/>
                  </a:lnTo>
                  <a:lnTo>
                    <a:pt x="72187" y="1875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8125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1875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8125" y="47812"/>
                  </a:lnTo>
                  <a:lnTo>
                    <a:pt x="119062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91" name="Google Shape;22791;p482"/>
            <p:cNvSpPr/>
            <p:nvPr/>
          </p:nvSpPr>
          <p:spPr>
            <a:xfrm>
              <a:off x="7366000" y="3308350"/>
              <a:ext cx="60325" cy="193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74754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792" name="Google Shape;22792;p482"/>
          <p:cNvGrpSpPr/>
          <p:nvPr/>
        </p:nvGrpSpPr>
        <p:grpSpPr>
          <a:xfrm>
            <a:off x="9840685" y="990600"/>
            <a:ext cx="863600" cy="863600"/>
            <a:chOff x="8204200" y="2997200"/>
            <a:chExt cx="863600" cy="863600"/>
          </a:xfrm>
          <a:solidFill>
            <a:srgbClr val="006BA6"/>
          </a:solidFill>
        </p:grpSpPr>
        <p:sp>
          <p:nvSpPr>
            <p:cNvPr id="22793" name="Google Shape;22793;p482"/>
            <p:cNvSpPr/>
            <p:nvPr/>
          </p:nvSpPr>
          <p:spPr>
            <a:xfrm>
              <a:off x="820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94" name="Google Shape;22794;p482"/>
            <p:cNvSpPr/>
            <p:nvPr/>
          </p:nvSpPr>
          <p:spPr>
            <a:xfrm>
              <a:off x="8432800" y="322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062" y="66562"/>
                  </a:lnTo>
                  <a:lnTo>
                    <a:pt x="118125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8125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8125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8125"/>
                  </a:lnTo>
                  <a:lnTo>
                    <a:pt x="66562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19062"/>
                  </a:lnTo>
                  <a:lnTo>
                    <a:pt x="47812" y="118125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1875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8125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1875" y="72187"/>
                  </a:lnTo>
                  <a:lnTo>
                    <a:pt x="937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937" y="53437"/>
                  </a:lnTo>
                  <a:lnTo>
                    <a:pt x="1875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1875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1875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1875"/>
                  </a:lnTo>
                  <a:lnTo>
                    <a:pt x="53437" y="93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937"/>
                  </a:lnTo>
                  <a:lnTo>
                    <a:pt x="72187" y="1875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8125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1875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8125" y="47812"/>
                  </a:lnTo>
                  <a:lnTo>
                    <a:pt x="119062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95" name="Google Shape;22795;p482"/>
            <p:cNvSpPr/>
            <p:nvPr/>
          </p:nvSpPr>
          <p:spPr>
            <a:xfrm>
              <a:off x="8636000" y="3308350"/>
              <a:ext cx="793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796" name="Google Shape;22796;p482"/>
          <p:cNvGrpSpPr/>
          <p:nvPr/>
        </p:nvGrpSpPr>
        <p:grpSpPr>
          <a:xfrm>
            <a:off x="7300685" y="990600"/>
            <a:ext cx="863600" cy="863600"/>
            <a:chOff x="5664200" y="2997200"/>
            <a:chExt cx="863600" cy="863600"/>
          </a:xfrm>
          <a:solidFill>
            <a:srgbClr val="006BA6"/>
          </a:solidFill>
        </p:grpSpPr>
        <p:sp>
          <p:nvSpPr>
            <p:cNvPr id="22797" name="Google Shape;22797;p482"/>
            <p:cNvSpPr/>
            <p:nvPr/>
          </p:nvSpPr>
          <p:spPr>
            <a:xfrm>
              <a:off x="566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98" name="Google Shape;22798;p482"/>
            <p:cNvSpPr/>
            <p:nvPr/>
          </p:nvSpPr>
          <p:spPr>
            <a:xfrm>
              <a:off x="5892800" y="322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lnTo>
                    <a:pt x="937" y="66562"/>
                  </a:lnTo>
                  <a:lnTo>
                    <a:pt x="1875" y="72187"/>
                  </a:lnTo>
                  <a:lnTo>
                    <a:pt x="2812" y="77812"/>
                  </a:lnTo>
                  <a:lnTo>
                    <a:pt x="4687" y="83437"/>
                  </a:lnTo>
                  <a:lnTo>
                    <a:pt x="7500" y="88125"/>
                  </a:lnTo>
                  <a:lnTo>
                    <a:pt x="10312" y="93750"/>
                  </a:lnTo>
                  <a:lnTo>
                    <a:pt x="17812" y="102187"/>
                  </a:lnTo>
                  <a:lnTo>
                    <a:pt x="26250" y="109687"/>
                  </a:lnTo>
                  <a:lnTo>
                    <a:pt x="31875" y="112500"/>
                  </a:lnTo>
                  <a:lnTo>
                    <a:pt x="36562" y="115312"/>
                  </a:lnTo>
                  <a:lnTo>
                    <a:pt x="42187" y="117187"/>
                  </a:lnTo>
                  <a:lnTo>
                    <a:pt x="47812" y="118125"/>
                  </a:lnTo>
                  <a:lnTo>
                    <a:pt x="53437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6562" y="119062"/>
                  </a:lnTo>
                  <a:lnTo>
                    <a:pt x="72187" y="118125"/>
                  </a:lnTo>
                  <a:lnTo>
                    <a:pt x="77812" y="117187"/>
                  </a:lnTo>
                  <a:lnTo>
                    <a:pt x="83437" y="115312"/>
                  </a:lnTo>
                  <a:lnTo>
                    <a:pt x="88125" y="112500"/>
                  </a:lnTo>
                  <a:lnTo>
                    <a:pt x="93750" y="109687"/>
                  </a:lnTo>
                  <a:lnTo>
                    <a:pt x="102187" y="102187"/>
                  </a:lnTo>
                  <a:lnTo>
                    <a:pt x="109687" y="93750"/>
                  </a:lnTo>
                  <a:lnTo>
                    <a:pt x="112500" y="88125"/>
                  </a:lnTo>
                  <a:lnTo>
                    <a:pt x="115312" y="83437"/>
                  </a:lnTo>
                  <a:lnTo>
                    <a:pt x="117187" y="77812"/>
                  </a:lnTo>
                  <a:lnTo>
                    <a:pt x="118125" y="72187"/>
                  </a:lnTo>
                  <a:lnTo>
                    <a:pt x="119062" y="66562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9062" y="53437"/>
                  </a:lnTo>
                  <a:lnTo>
                    <a:pt x="118125" y="47812"/>
                  </a:lnTo>
                  <a:lnTo>
                    <a:pt x="117187" y="42187"/>
                  </a:lnTo>
                  <a:lnTo>
                    <a:pt x="115312" y="36562"/>
                  </a:lnTo>
                  <a:lnTo>
                    <a:pt x="112500" y="31875"/>
                  </a:lnTo>
                  <a:lnTo>
                    <a:pt x="109687" y="26250"/>
                  </a:lnTo>
                  <a:lnTo>
                    <a:pt x="102187" y="17812"/>
                  </a:lnTo>
                  <a:lnTo>
                    <a:pt x="93750" y="10312"/>
                  </a:lnTo>
                  <a:lnTo>
                    <a:pt x="88125" y="7500"/>
                  </a:lnTo>
                  <a:lnTo>
                    <a:pt x="83437" y="4687"/>
                  </a:lnTo>
                  <a:lnTo>
                    <a:pt x="77812" y="2812"/>
                  </a:lnTo>
                  <a:lnTo>
                    <a:pt x="72187" y="1875"/>
                  </a:lnTo>
                  <a:lnTo>
                    <a:pt x="66562" y="93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3437" y="937"/>
                  </a:lnTo>
                  <a:lnTo>
                    <a:pt x="47812" y="1875"/>
                  </a:lnTo>
                  <a:lnTo>
                    <a:pt x="42187" y="2812"/>
                  </a:lnTo>
                  <a:lnTo>
                    <a:pt x="36562" y="4687"/>
                  </a:lnTo>
                  <a:lnTo>
                    <a:pt x="31875" y="7500"/>
                  </a:lnTo>
                  <a:lnTo>
                    <a:pt x="26250" y="10312"/>
                  </a:lnTo>
                  <a:lnTo>
                    <a:pt x="17812" y="17812"/>
                  </a:lnTo>
                  <a:lnTo>
                    <a:pt x="10312" y="26250"/>
                  </a:lnTo>
                  <a:lnTo>
                    <a:pt x="7500" y="31875"/>
                  </a:lnTo>
                  <a:lnTo>
                    <a:pt x="4687" y="36562"/>
                  </a:lnTo>
                  <a:lnTo>
                    <a:pt x="2812" y="42187"/>
                  </a:lnTo>
                  <a:lnTo>
                    <a:pt x="1875" y="47812"/>
                  </a:lnTo>
                  <a:lnTo>
                    <a:pt x="937" y="53437"/>
                  </a:lnTo>
                  <a:lnTo>
                    <a:pt x="0" y="6000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799" name="Google Shape;22799;p482"/>
            <p:cNvSpPr/>
            <p:nvPr/>
          </p:nvSpPr>
          <p:spPr>
            <a:xfrm>
              <a:off x="6035675" y="3308350"/>
              <a:ext cx="60325" cy="193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74754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2800" name="Google Shape;22800;p482"/>
          <p:cNvSpPr/>
          <p:nvPr/>
        </p:nvSpPr>
        <p:spPr>
          <a:xfrm>
            <a:off x="4757057" y="2358571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60000"/>
                </a:moveTo>
                <a:lnTo>
                  <a:pt x="120000" y="60000"/>
                </a:lnTo>
                <a:lnTo>
                  <a:pt x="119558" y="66176"/>
                </a:lnTo>
                <a:lnTo>
                  <a:pt x="118676" y="71911"/>
                </a:lnTo>
                <a:lnTo>
                  <a:pt x="117352" y="77647"/>
                </a:lnTo>
                <a:lnTo>
                  <a:pt x="115147" y="83382"/>
                </a:lnTo>
                <a:lnTo>
                  <a:pt x="112941" y="88676"/>
                </a:lnTo>
                <a:lnTo>
                  <a:pt x="109852" y="93529"/>
                </a:lnTo>
                <a:lnTo>
                  <a:pt x="106323" y="98382"/>
                </a:lnTo>
                <a:lnTo>
                  <a:pt x="102352" y="102352"/>
                </a:lnTo>
                <a:lnTo>
                  <a:pt x="98382" y="106323"/>
                </a:lnTo>
                <a:lnTo>
                  <a:pt x="93529" y="109852"/>
                </a:lnTo>
                <a:lnTo>
                  <a:pt x="88676" y="112941"/>
                </a:lnTo>
                <a:lnTo>
                  <a:pt x="83382" y="115147"/>
                </a:lnTo>
                <a:lnTo>
                  <a:pt x="77647" y="117352"/>
                </a:lnTo>
                <a:lnTo>
                  <a:pt x="71911" y="118676"/>
                </a:lnTo>
                <a:lnTo>
                  <a:pt x="66176" y="119558"/>
                </a:lnTo>
                <a:lnTo>
                  <a:pt x="60000" y="120000"/>
                </a:lnTo>
                <a:lnTo>
                  <a:pt x="60000" y="120000"/>
                </a:lnTo>
                <a:lnTo>
                  <a:pt x="53823" y="119558"/>
                </a:lnTo>
                <a:lnTo>
                  <a:pt x="48088" y="118676"/>
                </a:lnTo>
                <a:lnTo>
                  <a:pt x="42352" y="117352"/>
                </a:lnTo>
                <a:lnTo>
                  <a:pt x="36617" y="115147"/>
                </a:lnTo>
                <a:lnTo>
                  <a:pt x="31323" y="112941"/>
                </a:lnTo>
                <a:lnTo>
                  <a:pt x="26470" y="109852"/>
                </a:lnTo>
                <a:lnTo>
                  <a:pt x="21617" y="106323"/>
                </a:lnTo>
                <a:lnTo>
                  <a:pt x="17647" y="102352"/>
                </a:lnTo>
                <a:lnTo>
                  <a:pt x="13676" y="98382"/>
                </a:lnTo>
                <a:lnTo>
                  <a:pt x="10147" y="93529"/>
                </a:lnTo>
                <a:lnTo>
                  <a:pt x="7058" y="88676"/>
                </a:lnTo>
                <a:lnTo>
                  <a:pt x="4852" y="83382"/>
                </a:lnTo>
                <a:lnTo>
                  <a:pt x="2647" y="77647"/>
                </a:lnTo>
                <a:lnTo>
                  <a:pt x="1323" y="71911"/>
                </a:lnTo>
                <a:lnTo>
                  <a:pt x="441" y="66176"/>
                </a:lnTo>
                <a:lnTo>
                  <a:pt x="0" y="60000"/>
                </a:lnTo>
                <a:lnTo>
                  <a:pt x="0" y="60000"/>
                </a:lnTo>
                <a:lnTo>
                  <a:pt x="441" y="53823"/>
                </a:lnTo>
                <a:lnTo>
                  <a:pt x="1323" y="48088"/>
                </a:lnTo>
                <a:lnTo>
                  <a:pt x="2647" y="42352"/>
                </a:lnTo>
                <a:lnTo>
                  <a:pt x="4852" y="36617"/>
                </a:lnTo>
                <a:lnTo>
                  <a:pt x="7058" y="31323"/>
                </a:lnTo>
                <a:lnTo>
                  <a:pt x="10147" y="26470"/>
                </a:lnTo>
                <a:lnTo>
                  <a:pt x="13676" y="21617"/>
                </a:lnTo>
                <a:lnTo>
                  <a:pt x="17647" y="17647"/>
                </a:lnTo>
                <a:lnTo>
                  <a:pt x="21617" y="13676"/>
                </a:lnTo>
                <a:lnTo>
                  <a:pt x="26470" y="10147"/>
                </a:lnTo>
                <a:lnTo>
                  <a:pt x="31323" y="7058"/>
                </a:lnTo>
                <a:lnTo>
                  <a:pt x="36617" y="4852"/>
                </a:lnTo>
                <a:lnTo>
                  <a:pt x="42352" y="2647"/>
                </a:lnTo>
                <a:lnTo>
                  <a:pt x="48088" y="1323"/>
                </a:lnTo>
                <a:lnTo>
                  <a:pt x="53823" y="441"/>
                </a:lnTo>
                <a:lnTo>
                  <a:pt x="60000" y="0"/>
                </a:lnTo>
                <a:lnTo>
                  <a:pt x="60000" y="0"/>
                </a:lnTo>
                <a:lnTo>
                  <a:pt x="66176" y="441"/>
                </a:lnTo>
                <a:lnTo>
                  <a:pt x="71911" y="1323"/>
                </a:lnTo>
                <a:lnTo>
                  <a:pt x="77647" y="2647"/>
                </a:lnTo>
                <a:lnTo>
                  <a:pt x="83382" y="4852"/>
                </a:lnTo>
                <a:lnTo>
                  <a:pt x="88676" y="7058"/>
                </a:lnTo>
                <a:lnTo>
                  <a:pt x="93529" y="10147"/>
                </a:lnTo>
                <a:lnTo>
                  <a:pt x="98382" y="13676"/>
                </a:lnTo>
                <a:lnTo>
                  <a:pt x="102352" y="17647"/>
                </a:lnTo>
                <a:lnTo>
                  <a:pt x="106323" y="21617"/>
                </a:lnTo>
                <a:lnTo>
                  <a:pt x="109852" y="26470"/>
                </a:lnTo>
                <a:lnTo>
                  <a:pt x="112941" y="31323"/>
                </a:lnTo>
                <a:lnTo>
                  <a:pt x="115147" y="36617"/>
                </a:lnTo>
                <a:lnTo>
                  <a:pt x="117352" y="42352"/>
                </a:lnTo>
                <a:lnTo>
                  <a:pt x="118676" y="48088"/>
                </a:lnTo>
                <a:lnTo>
                  <a:pt x="119558" y="53823"/>
                </a:lnTo>
                <a:lnTo>
                  <a:pt x="120000" y="60000"/>
                </a:lnTo>
                <a:lnTo>
                  <a:pt x="120000" y="60000"/>
                </a:lnTo>
                <a:close/>
              </a:path>
            </a:pathLst>
          </a:cu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2801" name="Google Shape;22801;p482"/>
          <p:cNvGrpSpPr/>
          <p:nvPr/>
        </p:nvGrpSpPr>
        <p:grpSpPr>
          <a:xfrm>
            <a:off x="947057" y="2358571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2802" name="Google Shape;22802;p482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03" name="Google Shape;22803;p482"/>
            <p:cNvSpPr/>
            <p:nvPr/>
          </p:nvSpPr>
          <p:spPr>
            <a:xfrm>
              <a:off x="3387725" y="5822950"/>
              <a:ext cx="336550" cy="336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8867" y="72452"/>
                  </a:lnTo>
                  <a:lnTo>
                    <a:pt x="115471" y="83773"/>
                  </a:lnTo>
                  <a:lnTo>
                    <a:pt x="109811" y="93962"/>
                  </a:lnTo>
                  <a:lnTo>
                    <a:pt x="103018" y="101886"/>
                  </a:lnTo>
                  <a:lnTo>
                    <a:pt x="93962" y="109811"/>
                  </a:lnTo>
                  <a:lnTo>
                    <a:pt x="83773" y="115471"/>
                  </a:lnTo>
                  <a:lnTo>
                    <a:pt x="72452" y="118867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7547" y="118867"/>
                  </a:lnTo>
                  <a:lnTo>
                    <a:pt x="36226" y="115471"/>
                  </a:lnTo>
                  <a:lnTo>
                    <a:pt x="26037" y="109811"/>
                  </a:lnTo>
                  <a:lnTo>
                    <a:pt x="18113" y="101886"/>
                  </a:lnTo>
                  <a:lnTo>
                    <a:pt x="10188" y="93962"/>
                  </a:lnTo>
                  <a:lnTo>
                    <a:pt x="4528" y="83773"/>
                  </a:lnTo>
                  <a:lnTo>
                    <a:pt x="1132" y="7245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132" y="47547"/>
                  </a:lnTo>
                  <a:lnTo>
                    <a:pt x="4528" y="36226"/>
                  </a:lnTo>
                  <a:lnTo>
                    <a:pt x="10188" y="26037"/>
                  </a:lnTo>
                  <a:lnTo>
                    <a:pt x="18113" y="16981"/>
                  </a:lnTo>
                  <a:lnTo>
                    <a:pt x="26037" y="10188"/>
                  </a:lnTo>
                  <a:lnTo>
                    <a:pt x="36226" y="4528"/>
                  </a:lnTo>
                  <a:lnTo>
                    <a:pt x="47547" y="1132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452" y="1132"/>
                  </a:lnTo>
                  <a:lnTo>
                    <a:pt x="83773" y="4528"/>
                  </a:lnTo>
                  <a:lnTo>
                    <a:pt x="93962" y="10188"/>
                  </a:lnTo>
                  <a:lnTo>
                    <a:pt x="103018" y="16981"/>
                  </a:lnTo>
                  <a:lnTo>
                    <a:pt x="109811" y="26037"/>
                  </a:lnTo>
                  <a:lnTo>
                    <a:pt x="115471" y="36226"/>
                  </a:lnTo>
                  <a:lnTo>
                    <a:pt x="118867" y="4754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04" name="Google Shape;22804;p482"/>
            <p:cNvSpPr/>
            <p:nvPr/>
          </p:nvSpPr>
          <p:spPr>
            <a:xfrm>
              <a:off x="3556000" y="5889625"/>
              <a:ext cx="66675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805" name="Google Shape;22805;p482"/>
            <p:cNvCxnSpPr/>
            <p:nvPr/>
          </p:nvCxnSpPr>
          <p:spPr>
            <a:xfrm>
              <a:off x="3670300" y="6115050"/>
              <a:ext cx="4127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06" name="Google Shape;22806;p482"/>
            <p:cNvCxnSpPr/>
            <p:nvPr/>
          </p:nvCxnSpPr>
          <p:spPr>
            <a:xfrm flipH="1">
              <a:off x="3397250" y="6115050"/>
              <a:ext cx="4127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807" name="Google Shape;22807;p482"/>
            <p:cNvSpPr/>
            <p:nvPr/>
          </p:nvSpPr>
          <p:spPr>
            <a:xfrm>
              <a:off x="3648075" y="580390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6000" y="24000"/>
                  </a:lnTo>
                  <a:lnTo>
                    <a:pt x="68000" y="52000"/>
                  </a:lnTo>
                  <a:lnTo>
                    <a:pt x="96000" y="84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08" name="Google Shape;22808;p482"/>
            <p:cNvSpPr/>
            <p:nvPr/>
          </p:nvSpPr>
          <p:spPr>
            <a:xfrm>
              <a:off x="3648075" y="5778500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25263"/>
                  </a:moveTo>
                  <a:lnTo>
                    <a:pt x="0" y="25263"/>
                  </a:lnTo>
                  <a:lnTo>
                    <a:pt x="6315" y="18947"/>
                  </a:lnTo>
                  <a:lnTo>
                    <a:pt x="6315" y="18947"/>
                  </a:lnTo>
                  <a:lnTo>
                    <a:pt x="15789" y="12631"/>
                  </a:lnTo>
                  <a:lnTo>
                    <a:pt x="28421" y="6315"/>
                  </a:lnTo>
                  <a:lnTo>
                    <a:pt x="41052" y="0"/>
                  </a:lnTo>
                  <a:lnTo>
                    <a:pt x="53684" y="0"/>
                  </a:lnTo>
                  <a:lnTo>
                    <a:pt x="66315" y="0"/>
                  </a:lnTo>
                  <a:lnTo>
                    <a:pt x="78947" y="6315"/>
                  </a:lnTo>
                  <a:lnTo>
                    <a:pt x="91578" y="12631"/>
                  </a:lnTo>
                  <a:lnTo>
                    <a:pt x="101052" y="18947"/>
                  </a:lnTo>
                  <a:lnTo>
                    <a:pt x="101052" y="18947"/>
                  </a:lnTo>
                  <a:lnTo>
                    <a:pt x="110526" y="31578"/>
                  </a:lnTo>
                  <a:lnTo>
                    <a:pt x="116842" y="41052"/>
                  </a:lnTo>
                  <a:lnTo>
                    <a:pt x="120000" y="53684"/>
                  </a:lnTo>
                  <a:lnTo>
                    <a:pt x="120000" y="66315"/>
                  </a:lnTo>
                  <a:lnTo>
                    <a:pt x="120000" y="78947"/>
                  </a:lnTo>
                  <a:lnTo>
                    <a:pt x="116842" y="91578"/>
                  </a:lnTo>
                  <a:lnTo>
                    <a:pt x="110526" y="104210"/>
                  </a:lnTo>
                  <a:lnTo>
                    <a:pt x="101052" y="113684"/>
                  </a:lnTo>
                  <a:lnTo>
                    <a:pt x="101052" y="113684"/>
                  </a:lnTo>
                  <a:lnTo>
                    <a:pt x="94736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09" name="Google Shape;22809;p482"/>
            <p:cNvSpPr/>
            <p:nvPr/>
          </p:nvSpPr>
          <p:spPr>
            <a:xfrm>
              <a:off x="3368675" y="580390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84000" y="24000"/>
                  </a:lnTo>
                  <a:lnTo>
                    <a:pt x="52000" y="52000"/>
                  </a:lnTo>
                  <a:lnTo>
                    <a:pt x="24000" y="84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10" name="Google Shape;22810;p482"/>
            <p:cNvSpPr/>
            <p:nvPr/>
          </p:nvSpPr>
          <p:spPr>
            <a:xfrm>
              <a:off x="3343275" y="5778500"/>
              <a:ext cx="120650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5263"/>
                  </a:moveTo>
                  <a:lnTo>
                    <a:pt x="120000" y="25263"/>
                  </a:lnTo>
                  <a:lnTo>
                    <a:pt x="113684" y="18947"/>
                  </a:lnTo>
                  <a:lnTo>
                    <a:pt x="113684" y="18947"/>
                  </a:lnTo>
                  <a:lnTo>
                    <a:pt x="104210" y="12631"/>
                  </a:lnTo>
                  <a:lnTo>
                    <a:pt x="91578" y="6315"/>
                  </a:lnTo>
                  <a:lnTo>
                    <a:pt x="78947" y="0"/>
                  </a:lnTo>
                  <a:lnTo>
                    <a:pt x="66315" y="0"/>
                  </a:lnTo>
                  <a:lnTo>
                    <a:pt x="53684" y="0"/>
                  </a:lnTo>
                  <a:lnTo>
                    <a:pt x="41052" y="6315"/>
                  </a:lnTo>
                  <a:lnTo>
                    <a:pt x="28421" y="12631"/>
                  </a:lnTo>
                  <a:lnTo>
                    <a:pt x="18947" y="18947"/>
                  </a:lnTo>
                  <a:lnTo>
                    <a:pt x="18947" y="18947"/>
                  </a:lnTo>
                  <a:lnTo>
                    <a:pt x="9473" y="31578"/>
                  </a:lnTo>
                  <a:lnTo>
                    <a:pt x="3157" y="41052"/>
                  </a:lnTo>
                  <a:lnTo>
                    <a:pt x="0" y="53684"/>
                  </a:lnTo>
                  <a:lnTo>
                    <a:pt x="0" y="66315"/>
                  </a:lnTo>
                  <a:lnTo>
                    <a:pt x="0" y="78947"/>
                  </a:lnTo>
                  <a:lnTo>
                    <a:pt x="3157" y="91578"/>
                  </a:lnTo>
                  <a:lnTo>
                    <a:pt x="9473" y="104210"/>
                  </a:lnTo>
                  <a:lnTo>
                    <a:pt x="18947" y="113684"/>
                  </a:lnTo>
                  <a:lnTo>
                    <a:pt x="18947" y="113684"/>
                  </a:lnTo>
                  <a:lnTo>
                    <a:pt x="25263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811" name="Google Shape;22811;p482"/>
          <p:cNvGrpSpPr/>
          <p:nvPr/>
        </p:nvGrpSpPr>
        <p:grpSpPr>
          <a:xfrm>
            <a:off x="2217057" y="2358571"/>
            <a:ext cx="863600" cy="863600"/>
            <a:chOff x="4394200" y="5537200"/>
            <a:chExt cx="863600" cy="863600"/>
          </a:xfrm>
          <a:solidFill>
            <a:srgbClr val="006BA6"/>
          </a:solidFill>
        </p:grpSpPr>
        <p:sp>
          <p:nvSpPr>
            <p:cNvPr id="22812" name="Google Shape;22812;p482"/>
            <p:cNvSpPr/>
            <p:nvPr/>
          </p:nvSpPr>
          <p:spPr>
            <a:xfrm>
              <a:off x="439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13" name="Google Shape;22813;p482"/>
            <p:cNvSpPr/>
            <p:nvPr/>
          </p:nvSpPr>
          <p:spPr>
            <a:xfrm>
              <a:off x="4654550" y="5832475"/>
              <a:ext cx="342900" cy="339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560"/>
                  </a:moveTo>
                  <a:lnTo>
                    <a:pt x="120000" y="60560"/>
                  </a:lnTo>
                  <a:lnTo>
                    <a:pt x="117777" y="71775"/>
                  </a:lnTo>
                  <a:lnTo>
                    <a:pt x="114444" y="82990"/>
                  </a:lnTo>
                  <a:lnTo>
                    <a:pt x="108888" y="94205"/>
                  </a:lnTo>
                  <a:lnTo>
                    <a:pt x="102222" y="102056"/>
                  </a:lnTo>
                  <a:lnTo>
                    <a:pt x="93333" y="109906"/>
                  </a:lnTo>
                  <a:lnTo>
                    <a:pt x="83333" y="115514"/>
                  </a:lnTo>
                  <a:lnTo>
                    <a:pt x="72222" y="11887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7777" y="118878"/>
                  </a:lnTo>
                  <a:lnTo>
                    <a:pt x="36666" y="115514"/>
                  </a:lnTo>
                  <a:lnTo>
                    <a:pt x="26666" y="109906"/>
                  </a:lnTo>
                  <a:lnTo>
                    <a:pt x="17777" y="102056"/>
                  </a:lnTo>
                  <a:lnTo>
                    <a:pt x="11111" y="94205"/>
                  </a:lnTo>
                  <a:lnTo>
                    <a:pt x="5555" y="82990"/>
                  </a:lnTo>
                  <a:lnTo>
                    <a:pt x="2222" y="71775"/>
                  </a:lnTo>
                  <a:lnTo>
                    <a:pt x="0" y="60560"/>
                  </a:lnTo>
                  <a:lnTo>
                    <a:pt x="0" y="60560"/>
                  </a:lnTo>
                  <a:lnTo>
                    <a:pt x="2222" y="48224"/>
                  </a:lnTo>
                  <a:lnTo>
                    <a:pt x="5555" y="37009"/>
                  </a:lnTo>
                  <a:lnTo>
                    <a:pt x="11111" y="26915"/>
                  </a:lnTo>
                  <a:lnTo>
                    <a:pt x="17777" y="17943"/>
                  </a:lnTo>
                  <a:lnTo>
                    <a:pt x="26666" y="10093"/>
                  </a:lnTo>
                  <a:lnTo>
                    <a:pt x="36666" y="4485"/>
                  </a:lnTo>
                  <a:lnTo>
                    <a:pt x="47777" y="112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222" y="1121"/>
                  </a:lnTo>
                  <a:lnTo>
                    <a:pt x="83333" y="4485"/>
                  </a:lnTo>
                  <a:lnTo>
                    <a:pt x="93333" y="10093"/>
                  </a:lnTo>
                  <a:lnTo>
                    <a:pt x="102222" y="17943"/>
                  </a:lnTo>
                  <a:lnTo>
                    <a:pt x="108888" y="26915"/>
                  </a:lnTo>
                  <a:lnTo>
                    <a:pt x="114444" y="37009"/>
                  </a:lnTo>
                  <a:lnTo>
                    <a:pt x="117777" y="48224"/>
                  </a:lnTo>
                  <a:lnTo>
                    <a:pt x="120000" y="60560"/>
                  </a:lnTo>
                  <a:lnTo>
                    <a:pt x="120000" y="6056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14" name="Google Shape;22814;p482"/>
            <p:cNvSpPr/>
            <p:nvPr/>
          </p:nvSpPr>
          <p:spPr>
            <a:xfrm>
              <a:off x="4787900" y="5765800"/>
              <a:ext cx="7620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000" y="120000"/>
                  </a:moveTo>
                  <a:lnTo>
                    <a:pt x="85000" y="88421"/>
                  </a:lnTo>
                  <a:lnTo>
                    <a:pt x="120000" y="88421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88421"/>
                  </a:lnTo>
                  <a:lnTo>
                    <a:pt x="35000" y="88421"/>
                  </a:lnTo>
                  <a:lnTo>
                    <a:pt x="35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15" name="Google Shape;22815;p482"/>
            <p:cNvSpPr/>
            <p:nvPr/>
          </p:nvSpPr>
          <p:spPr>
            <a:xfrm>
              <a:off x="4803775" y="5915025"/>
              <a:ext cx="111125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1142" y="112941"/>
                  </a:moveTo>
                  <a:lnTo>
                    <a:pt x="41142" y="112941"/>
                  </a:lnTo>
                  <a:lnTo>
                    <a:pt x="34285" y="120000"/>
                  </a:lnTo>
                  <a:lnTo>
                    <a:pt x="24000" y="120000"/>
                  </a:lnTo>
                  <a:lnTo>
                    <a:pt x="13714" y="120000"/>
                  </a:lnTo>
                  <a:lnTo>
                    <a:pt x="6857" y="112941"/>
                  </a:lnTo>
                  <a:lnTo>
                    <a:pt x="6857" y="112941"/>
                  </a:lnTo>
                  <a:lnTo>
                    <a:pt x="3428" y="105882"/>
                  </a:lnTo>
                  <a:lnTo>
                    <a:pt x="0" y="98823"/>
                  </a:lnTo>
                  <a:lnTo>
                    <a:pt x="3428" y="88235"/>
                  </a:lnTo>
                  <a:lnTo>
                    <a:pt x="6857" y="81176"/>
                  </a:lnTo>
                  <a:lnTo>
                    <a:pt x="6857" y="81176"/>
                  </a:lnTo>
                  <a:lnTo>
                    <a:pt x="65142" y="38823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82285" y="52941"/>
                  </a:lnTo>
                  <a:lnTo>
                    <a:pt x="41142" y="112941"/>
                  </a:lnTo>
                  <a:lnTo>
                    <a:pt x="41142" y="11294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816" name="Google Shape;22816;p482"/>
          <p:cNvGrpSpPr/>
          <p:nvPr/>
        </p:nvGrpSpPr>
        <p:grpSpPr>
          <a:xfrm>
            <a:off x="3487057" y="2358571"/>
            <a:ext cx="863600" cy="863600"/>
            <a:chOff x="5664200" y="5537200"/>
            <a:chExt cx="863600" cy="863600"/>
          </a:xfrm>
          <a:solidFill>
            <a:srgbClr val="006BA6"/>
          </a:solidFill>
        </p:grpSpPr>
        <p:sp>
          <p:nvSpPr>
            <p:cNvPr id="22817" name="Google Shape;22817;p482"/>
            <p:cNvSpPr/>
            <p:nvPr/>
          </p:nvSpPr>
          <p:spPr>
            <a:xfrm>
              <a:off x="566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18" name="Google Shape;22818;p482"/>
            <p:cNvSpPr/>
            <p:nvPr/>
          </p:nvSpPr>
          <p:spPr>
            <a:xfrm>
              <a:off x="5924550" y="5832475"/>
              <a:ext cx="342900" cy="339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560"/>
                  </a:moveTo>
                  <a:lnTo>
                    <a:pt x="120000" y="60560"/>
                  </a:lnTo>
                  <a:lnTo>
                    <a:pt x="117777" y="71775"/>
                  </a:lnTo>
                  <a:lnTo>
                    <a:pt x="114444" y="82990"/>
                  </a:lnTo>
                  <a:lnTo>
                    <a:pt x="108888" y="94205"/>
                  </a:lnTo>
                  <a:lnTo>
                    <a:pt x="102222" y="102056"/>
                  </a:lnTo>
                  <a:lnTo>
                    <a:pt x="93333" y="109906"/>
                  </a:lnTo>
                  <a:lnTo>
                    <a:pt x="83333" y="115514"/>
                  </a:lnTo>
                  <a:lnTo>
                    <a:pt x="72222" y="11887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7777" y="118878"/>
                  </a:lnTo>
                  <a:lnTo>
                    <a:pt x="36666" y="115514"/>
                  </a:lnTo>
                  <a:lnTo>
                    <a:pt x="26666" y="109906"/>
                  </a:lnTo>
                  <a:lnTo>
                    <a:pt x="17777" y="102056"/>
                  </a:lnTo>
                  <a:lnTo>
                    <a:pt x="11111" y="94205"/>
                  </a:lnTo>
                  <a:lnTo>
                    <a:pt x="5555" y="82990"/>
                  </a:lnTo>
                  <a:lnTo>
                    <a:pt x="2222" y="71775"/>
                  </a:lnTo>
                  <a:lnTo>
                    <a:pt x="0" y="60560"/>
                  </a:lnTo>
                  <a:lnTo>
                    <a:pt x="0" y="60560"/>
                  </a:lnTo>
                  <a:lnTo>
                    <a:pt x="2222" y="48224"/>
                  </a:lnTo>
                  <a:lnTo>
                    <a:pt x="5555" y="37009"/>
                  </a:lnTo>
                  <a:lnTo>
                    <a:pt x="11111" y="26915"/>
                  </a:lnTo>
                  <a:lnTo>
                    <a:pt x="17777" y="17943"/>
                  </a:lnTo>
                  <a:lnTo>
                    <a:pt x="26666" y="10093"/>
                  </a:lnTo>
                  <a:lnTo>
                    <a:pt x="36666" y="4485"/>
                  </a:lnTo>
                  <a:lnTo>
                    <a:pt x="47777" y="112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222" y="1121"/>
                  </a:lnTo>
                  <a:lnTo>
                    <a:pt x="83333" y="4485"/>
                  </a:lnTo>
                  <a:lnTo>
                    <a:pt x="93333" y="10093"/>
                  </a:lnTo>
                  <a:lnTo>
                    <a:pt x="102222" y="17943"/>
                  </a:lnTo>
                  <a:lnTo>
                    <a:pt x="108888" y="26915"/>
                  </a:lnTo>
                  <a:lnTo>
                    <a:pt x="114444" y="37009"/>
                  </a:lnTo>
                  <a:lnTo>
                    <a:pt x="117777" y="48224"/>
                  </a:lnTo>
                  <a:lnTo>
                    <a:pt x="120000" y="60560"/>
                  </a:lnTo>
                  <a:lnTo>
                    <a:pt x="120000" y="6056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19" name="Google Shape;22819;p482"/>
            <p:cNvSpPr/>
            <p:nvPr/>
          </p:nvSpPr>
          <p:spPr>
            <a:xfrm>
              <a:off x="5972175" y="5876925"/>
              <a:ext cx="18415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96000"/>
                  </a:lnTo>
                  <a:lnTo>
                    <a:pt x="6206" y="75000"/>
                  </a:lnTo>
                  <a:lnTo>
                    <a:pt x="12413" y="54000"/>
                  </a:lnTo>
                  <a:lnTo>
                    <a:pt x="22758" y="36000"/>
                  </a:lnTo>
                  <a:lnTo>
                    <a:pt x="22758" y="36000"/>
                  </a:lnTo>
                  <a:lnTo>
                    <a:pt x="33103" y="24000"/>
                  </a:lnTo>
                  <a:lnTo>
                    <a:pt x="45517" y="12000"/>
                  </a:lnTo>
                  <a:lnTo>
                    <a:pt x="57931" y="6000"/>
                  </a:lnTo>
                  <a:lnTo>
                    <a:pt x="70344" y="3000"/>
                  </a:lnTo>
                  <a:lnTo>
                    <a:pt x="82758" y="0"/>
                  </a:lnTo>
                  <a:lnTo>
                    <a:pt x="95172" y="3000"/>
                  </a:lnTo>
                  <a:lnTo>
                    <a:pt x="107586" y="9000"/>
                  </a:lnTo>
                  <a:lnTo>
                    <a:pt x="120000" y="15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20" name="Google Shape;22820;p482"/>
            <p:cNvSpPr/>
            <p:nvPr/>
          </p:nvSpPr>
          <p:spPr>
            <a:xfrm>
              <a:off x="6057900" y="5765800"/>
              <a:ext cx="7620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000" y="120000"/>
                  </a:moveTo>
                  <a:lnTo>
                    <a:pt x="85000" y="88421"/>
                  </a:lnTo>
                  <a:lnTo>
                    <a:pt x="120000" y="88421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88421"/>
                  </a:lnTo>
                  <a:lnTo>
                    <a:pt x="35000" y="88421"/>
                  </a:lnTo>
                  <a:lnTo>
                    <a:pt x="35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21" name="Google Shape;22821;p482"/>
            <p:cNvSpPr/>
            <p:nvPr/>
          </p:nvSpPr>
          <p:spPr>
            <a:xfrm>
              <a:off x="6073775" y="5915025"/>
              <a:ext cx="111125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1142" y="112941"/>
                  </a:moveTo>
                  <a:lnTo>
                    <a:pt x="41142" y="112941"/>
                  </a:lnTo>
                  <a:lnTo>
                    <a:pt x="34285" y="120000"/>
                  </a:lnTo>
                  <a:lnTo>
                    <a:pt x="24000" y="120000"/>
                  </a:lnTo>
                  <a:lnTo>
                    <a:pt x="13714" y="120000"/>
                  </a:lnTo>
                  <a:lnTo>
                    <a:pt x="6857" y="112941"/>
                  </a:lnTo>
                  <a:lnTo>
                    <a:pt x="6857" y="112941"/>
                  </a:lnTo>
                  <a:lnTo>
                    <a:pt x="3428" y="105882"/>
                  </a:lnTo>
                  <a:lnTo>
                    <a:pt x="0" y="98823"/>
                  </a:lnTo>
                  <a:lnTo>
                    <a:pt x="3428" y="88235"/>
                  </a:lnTo>
                  <a:lnTo>
                    <a:pt x="6857" y="81176"/>
                  </a:lnTo>
                  <a:lnTo>
                    <a:pt x="6857" y="81176"/>
                  </a:lnTo>
                  <a:lnTo>
                    <a:pt x="65142" y="38823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82285" y="52941"/>
                  </a:lnTo>
                  <a:lnTo>
                    <a:pt x="41142" y="112941"/>
                  </a:lnTo>
                  <a:lnTo>
                    <a:pt x="41142" y="11294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2822" name="Google Shape;22822;p482"/>
          <p:cNvSpPr/>
          <p:nvPr/>
        </p:nvSpPr>
        <p:spPr>
          <a:xfrm>
            <a:off x="4938032" y="2841171"/>
            <a:ext cx="501650" cy="146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81265" y="0"/>
                </a:moveTo>
                <a:lnTo>
                  <a:pt x="120000" y="46956"/>
                </a:lnTo>
                <a:lnTo>
                  <a:pt x="60000" y="120000"/>
                </a:lnTo>
                <a:lnTo>
                  <a:pt x="0" y="46956"/>
                </a:lnTo>
                <a:lnTo>
                  <a:pt x="38734" y="0"/>
                </a:lnTo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823" name="Google Shape;22823;p482"/>
          <p:cNvSpPr/>
          <p:nvPr/>
        </p:nvSpPr>
        <p:spPr>
          <a:xfrm>
            <a:off x="4938032" y="2733221"/>
            <a:ext cx="501650" cy="139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85822" y="0"/>
                </a:moveTo>
                <a:lnTo>
                  <a:pt x="120000" y="43636"/>
                </a:lnTo>
                <a:lnTo>
                  <a:pt x="60000" y="120000"/>
                </a:lnTo>
                <a:lnTo>
                  <a:pt x="0" y="43636"/>
                </a:lnTo>
                <a:lnTo>
                  <a:pt x="34177" y="0"/>
                </a:lnTo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2824" name="Google Shape;22824;p482"/>
          <p:cNvSpPr/>
          <p:nvPr/>
        </p:nvSpPr>
        <p:spPr>
          <a:xfrm>
            <a:off x="4938032" y="2593521"/>
            <a:ext cx="501650" cy="177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119999"/>
                </a:moveTo>
                <a:lnTo>
                  <a:pt x="0" y="59999"/>
                </a:lnTo>
                <a:lnTo>
                  <a:pt x="60000" y="0"/>
                </a:lnTo>
                <a:lnTo>
                  <a:pt x="120000" y="59999"/>
                </a:lnTo>
                <a:lnTo>
                  <a:pt x="60000" y="119999"/>
                </a:lnTo>
                <a:close/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2825" name="Google Shape;22825;p482"/>
          <p:cNvGrpSpPr/>
          <p:nvPr/>
        </p:nvGrpSpPr>
        <p:grpSpPr>
          <a:xfrm>
            <a:off x="6027057" y="2358571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2826" name="Google Shape;22826;p482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27" name="Google Shape;22827;p482"/>
            <p:cNvSpPr/>
            <p:nvPr/>
          </p:nvSpPr>
          <p:spPr>
            <a:xfrm>
              <a:off x="8369300" y="576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53437"/>
                  </a:lnTo>
                  <a:lnTo>
                    <a:pt x="119062" y="47812"/>
                  </a:lnTo>
                  <a:lnTo>
                    <a:pt x="117187" y="42187"/>
                  </a:lnTo>
                  <a:lnTo>
                    <a:pt x="115312" y="36562"/>
                  </a:lnTo>
                  <a:lnTo>
                    <a:pt x="112500" y="30937"/>
                  </a:lnTo>
                  <a:lnTo>
                    <a:pt x="109687" y="26250"/>
                  </a:lnTo>
                  <a:lnTo>
                    <a:pt x="102187" y="17812"/>
                  </a:lnTo>
                  <a:lnTo>
                    <a:pt x="93750" y="10312"/>
                  </a:lnTo>
                  <a:lnTo>
                    <a:pt x="89062" y="7500"/>
                  </a:lnTo>
                  <a:lnTo>
                    <a:pt x="83437" y="4687"/>
                  </a:lnTo>
                  <a:lnTo>
                    <a:pt x="77812" y="2812"/>
                  </a:lnTo>
                  <a:lnTo>
                    <a:pt x="72187" y="937"/>
                  </a:lnTo>
                  <a:lnTo>
                    <a:pt x="66562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3437" y="0"/>
                  </a:lnTo>
                  <a:lnTo>
                    <a:pt x="47812" y="937"/>
                  </a:lnTo>
                  <a:lnTo>
                    <a:pt x="42187" y="2812"/>
                  </a:lnTo>
                  <a:lnTo>
                    <a:pt x="36562" y="4687"/>
                  </a:lnTo>
                  <a:lnTo>
                    <a:pt x="30937" y="7500"/>
                  </a:lnTo>
                  <a:lnTo>
                    <a:pt x="26250" y="10312"/>
                  </a:lnTo>
                  <a:lnTo>
                    <a:pt x="17812" y="17812"/>
                  </a:lnTo>
                  <a:lnTo>
                    <a:pt x="10312" y="26250"/>
                  </a:lnTo>
                  <a:lnTo>
                    <a:pt x="7500" y="30937"/>
                  </a:lnTo>
                  <a:lnTo>
                    <a:pt x="4687" y="36562"/>
                  </a:lnTo>
                  <a:lnTo>
                    <a:pt x="2812" y="42187"/>
                  </a:lnTo>
                  <a:lnTo>
                    <a:pt x="937" y="47812"/>
                  </a:lnTo>
                  <a:lnTo>
                    <a:pt x="0" y="53437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66562"/>
                  </a:lnTo>
                  <a:lnTo>
                    <a:pt x="937" y="72187"/>
                  </a:lnTo>
                  <a:lnTo>
                    <a:pt x="2812" y="77812"/>
                  </a:lnTo>
                  <a:lnTo>
                    <a:pt x="4687" y="83437"/>
                  </a:lnTo>
                  <a:lnTo>
                    <a:pt x="7500" y="89062"/>
                  </a:lnTo>
                  <a:lnTo>
                    <a:pt x="10312" y="93750"/>
                  </a:lnTo>
                  <a:lnTo>
                    <a:pt x="17812" y="102187"/>
                  </a:lnTo>
                  <a:lnTo>
                    <a:pt x="26250" y="109687"/>
                  </a:lnTo>
                  <a:lnTo>
                    <a:pt x="30937" y="112500"/>
                  </a:lnTo>
                  <a:lnTo>
                    <a:pt x="36562" y="115312"/>
                  </a:lnTo>
                  <a:lnTo>
                    <a:pt x="42187" y="117187"/>
                  </a:lnTo>
                  <a:lnTo>
                    <a:pt x="47812" y="119062"/>
                  </a:lnTo>
                  <a:lnTo>
                    <a:pt x="53437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9375" y="119062"/>
                  </a:lnTo>
                  <a:lnTo>
                    <a:pt x="77812" y="117187"/>
                  </a:lnTo>
                  <a:lnTo>
                    <a:pt x="86250" y="114375"/>
                  </a:lnTo>
                  <a:lnTo>
                    <a:pt x="93750" y="109687"/>
                  </a:lnTo>
                  <a:lnTo>
                    <a:pt x="100312" y="104062"/>
                  </a:lnTo>
                  <a:lnTo>
                    <a:pt x="106875" y="97500"/>
                  </a:lnTo>
                  <a:lnTo>
                    <a:pt x="111562" y="90937"/>
                  </a:lnTo>
                  <a:lnTo>
                    <a:pt x="115312" y="825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28" name="Google Shape;22828;p482"/>
            <p:cNvSpPr/>
            <p:nvPr/>
          </p:nvSpPr>
          <p:spPr>
            <a:xfrm>
              <a:off x="8458200" y="5854700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8333" y="48333"/>
                  </a:lnTo>
                  <a:lnTo>
                    <a:pt x="115000" y="36666"/>
                  </a:lnTo>
                  <a:lnTo>
                    <a:pt x="110000" y="26666"/>
                  </a:lnTo>
                  <a:lnTo>
                    <a:pt x="101666" y="18333"/>
                  </a:lnTo>
                  <a:lnTo>
                    <a:pt x="93333" y="10000"/>
                  </a:lnTo>
                  <a:lnTo>
                    <a:pt x="83333" y="5000"/>
                  </a:lnTo>
                  <a:lnTo>
                    <a:pt x="71666" y="1666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48333" y="1666"/>
                  </a:lnTo>
                  <a:lnTo>
                    <a:pt x="36666" y="5000"/>
                  </a:lnTo>
                  <a:lnTo>
                    <a:pt x="26666" y="10000"/>
                  </a:lnTo>
                  <a:lnTo>
                    <a:pt x="18333" y="18333"/>
                  </a:lnTo>
                  <a:lnTo>
                    <a:pt x="10000" y="26666"/>
                  </a:lnTo>
                  <a:lnTo>
                    <a:pt x="5000" y="36666"/>
                  </a:lnTo>
                  <a:lnTo>
                    <a:pt x="1666" y="48333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666" y="71666"/>
                  </a:lnTo>
                  <a:lnTo>
                    <a:pt x="5000" y="83333"/>
                  </a:lnTo>
                  <a:lnTo>
                    <a:pt x="10000" y="93333"/>
                  </a:lnTo>
                  <a:lnTo>
                    <a:pt x="18333" y="101666"/>
                  </a:lnTo>
                  <a:lnTo>
                    <a:pt x="26666" y="110000"/>
                  </a:lnTo>
                  <a:lnTo>
                    <a:pt x="36666" y="115000"/>
                  </a:lnTo>
                  <a:lnTo>
                    <a:pt x="48333" y="11833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73333" y="118333"/>
                  </a:lnTo>
                  <a:lnTo>
                    <a:pt x="85000" y="115000"/>
                  </a:lnTo>
                  <a:lnTo>
                    <a:pt x="95000" y="108333"/>
                  </a:lnTo>
                  <a:lnTo>
                    <a:pt x="105000" y="10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29" name="Google Shape;22829;p482"/>
            <p:cNvSpPr/>
            <p:nvPr/>
          </p:nvSpPr>
          <p:spPr>
            <a:xfrm>
              <a:off x="8550275" y="594677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59999"/>
                  </a:moveTo>
                  <a:lnTo>
                    <a:pt x="119999" y="59999"/>
                  </a:lnTo>
                  <a:lnTo>
                    <a:pt x="111428" y="34285"/>
                  </a:lnTo>
                  <a:lnTo>
                    <a:pt x="102857" y="17142"/>
                  </a:lnTo>
                  <a:lnTo>
                    <a:pt x="85714" y="8571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34285" y="8571"/>
                  </a:lnTo>
                  <a:lnTo>
                    <a:pt x="17142" y="17142"/>
                  </a:lnTo>
                  <a:lnTo>
                    <a:pt x="8571" y="34285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8571" y="85714"/>
                  </a:lnTo>
                  <a:lnTo>
                    <a:pt x="17142" y="102857"/>
                  </a:lnTo>
                  <a:lnTo>
                    <a:pt x="34285" y="111428"/>
                  </a:lnTo>
                  <a:lnTo>
                    <a:pt x="59999" y="119999"/>
                  </a:lnTo>
                  <a:lnTo>
                    <a:pt x="59999" y="119999"/>
                  </a:lnTo>
                  <a:lnTo>
                    <a:pt x="85714" y="111428"/>
                  </a:lnTo>
                  <a:lnTo>
                    <a:pt x="102857" y="102857"/>
                  </a:lnTo>
                  <a:lnTo>
                    <a:pt x="111428" y="85714"/>
                  </a:lnTo>
                  <a:lnTo>
                    <a:pt x="119999" y="59999"/>
                  </a:lnTo>
                  <a:lnTo>
                    <a:pt x="119999" y="5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830" name="Google Shape;22830;p482"/>
            <p:cNvCxnSpPr/>
            <p:nvPr/>
          </p:nvCxnSpPr>
          <p:spPr>
            <a:xfrm rot="10800000">
              <a:off x="8572500" y="5969000"/>
              <a:ext cx="2095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831" name="Google Shape;22831;p482"/>
            <p:cNvSpPr/>
            <p:nvPr/>
          </p:nvSpPr>
          <p:spPr>
            <a:xfrm>
              <a:off x="8782050" y="5921375"/>
              <a:ext cx="1206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7368" y="0"/>
                  </a:moveTo>
                  <a:lnTo>
                    <a:pt x="0" y="60000"/>
                  </a:lnTo>
                  <a:lnTo>
                    <a:pt x="47368" y="120000"/>
                  </a:lnTo>
                  <a:lnTo>
                    <a:pt x="120000" y="120000"/>
                  </a:lnTo>
                  <a:lnTo>
                    <a:pt x="72631" y="60000"/>
                  </a:lnTo>
                  <a:lnTo>
                    <a:pt x="120000" y="0"/>
                  </a:lnTo>
                  <a:lnTo>
                    <a:pt x="47368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832" name="Google Shape;22832;p482"/>
          <p:cNvGrpSpPr/>
          <p:nvPr/>
        </p:nvGrpSpPr>
        <p:grpSpPr>
          <a:xfrm>
            <a:off x="7347856" y="2358571"/>
            <a:ext cx="863600" cy="863600"/>
            <a:chOff x="3124200" y="457200"/>
            <a:chExt cx="863600" cy="863600"/>
          </a:xfrm>
          <a:solidFill>
            <a:srgbClr val="006BA6"/>
          </a:solidFill>
        </p:grpSpPr>
        <p:sp>
          <p:nvSpPr>
            <p:cNvPr id="22833" name="Google Shape;22833;p482"/>
            <p:cNvSpPr/>
            <p:nvPr/>
          </p:nvSpPr>
          <p:spPr>
            <a:xfrm>
              <a:off x="312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34" name="Google Shape;22834;p482"/>
            <p:cNvSpPr/>
            <p:nvPr/>
          </p:nvSpPr>
          <p:spPr>
            <a:xfrm>
              <a:off x="3359150" y="692150"/>
              <a:ext cx="320675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594"/>
                  </a:moveTo>
                  <a:lnTo>
                    <a:pt x="120000" y="60594"/>
                  </a:lnTo>
                  <a:lnTo>
                    <a:pt x="118811" y="72475"/>
                  </a:lnTo>
                  <a:lnTo>
                    <a:pt x="115247" y="83168"/>
                  </a:lnTo>
                  <a:lnTo>
                    <a:pt x="110495" y="93861"/>
                  </a:lnTo>
                  <a:lnTo>
                    <a:pt x="102178" y="102178"/>
                  </a:lnTo>
                  <a:lnTo>
                    <a:pt x="93861" y="110495"/>
                  </a:lnTo>
                  <a:lnTo>
                    <a:pt x="83168" y="115247"/>
                  </a:lnTo>
                  <a:lnTo>
                    <a:pt x="72475" y="118811"/>
                  </a:lnTo>
                  <a:lnTo>
                    <a:pt x="60594" y="120000"/>
                  </a:lnTo>
                  <a:lnTo>
                    <a:pt x="60594" y="120000"/>
                  </a:lnTo>
                  <a:lnTo>
                    <a:pt x="48712" y="118811"/>
                  </a:lnTo>
                  <a:lnTo>
                    <a:pt x="36831" y="115247"/>
                  </a:lnTo>
                  <a:lnTo>
                    <a:pt x="27326" y="110495"/>
                  </a:lnTo>
                  <a:lnTo>
                    <a:pt x="17821" y="102178"/>
                  </a:lnTo>
                  <a:lnTo>
                    <a:pt x="10693" y="93861"/>
                  </a:lnTo>
                  <a:lnTo>
                    <a:pt x="4752" y="83168"/>
                  </a:lnTo>
                  <a:lnTo>
                    <a:pt x="1188" y="72475"/>
                  </a:lnTo>
                  <a:lnTo>
                    <a:pt x="0" y="60594"/>
                  </a:lnTo>
                  <a:lnTo>
                    <a:pt x="0" y="60594"/>
                  </a:lnTo>
                  <a:lnTo>
                    <a:pt x="1188" y="48712"/>
                  </a:lnTo>
                  <a:lnTo>
                    <a:pt x="4752" y="36831"/>
                  </a:lnTo>
                  <a:lnTo>
                    <a:pt x="10693" y="27326"/>
                  </a:lnTo>
                  <a:lnTo>
                    <a:pt x="17821" y="17821"/>
                  </a:lnTo>
                  <a:lnTo>
                    <a:pt x="27326" y="10693"/>
                  </a:lnTo>
                  <a:lnTo>
                    <a:pt x="36831" y="4752"/>
                  </a:lnTo>
                  <a:lnTo>
                    <a:pt x="48712" y="1188"/>
                  </a:lnTo>
                  <a:lnTo>
                    <a:pt x="60594" y="0"/>
                  </a:lnTo>
                  <a:lnTo>
                    <a:pt x="60594" y="0"/>
                  </a:lnTo>
                  <a:lnTo>
                    <a:pt x="72475" y="1188"/>
                  </a:lnTo>
                  <a:lnTo>
                    <a:pt x="83168" y="4752"/>
                  </a:lnTo>
                  <a:lnTo>
                    <a:pt x="93861" y="10693"/>
                  </a:lnTo>
                  <a:lnTo>
                    <a:pt x="102178" y="17821"/>
                  </a:lnTo>
                  <a:lnTo>
                    <a:pt x="110495" y="27326"/>
                  </a:lnTo>
                  <a:lnTo>
                    <a:pt x="115247" y="36831"/>
                  </a:lnTo>
                  <a:lnTo>
                    <a:pt x="118811" y="48712"/>
                  </a:lnTo>
                  <a:lnTo>
                    <a:pt x="120000" y="60594"/>
                  </a:lnTo>
                  <a:lnTo>
                    <a:pt x="120000" y="6059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35" name="Google Shape;22835;p482"/>
            <p:cNvSpPr/>
            <p:nvPr/>
          </p:nvSpPr>
          <p:spPr>
            <a:xfrm>
              <a:off x="3609975" y="942975"/>
              <a:ext cx="130175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975" y="0"/>
                  </a:moveTo>
                  <a:lnTo>
                    <a:pt x="114146" y="73170"/>
                  </a:lnTo>
                  <a:lnTo>
                    <a:pt x="114146" y="73170"/>
                  </a:lnTo>
                  <a:lnTo>
                    <a:pt x="120000" y="81951"/>
                  </a:lnTo>
                  <a:lnTo>
                    <a:pt x="120000" y="90731"/>
                  </a:lnTo>
                  <a:lnTo>
                    <a:pt x="120000" y="99512"/>
                  </a:lnTo>
                  <a:lnTo>
                    <a:pt x="114146" y="108292"/>
                  </a:lnTo>
                  <a:lnTo>
                    <a:pt x="108292" y="114146"/>
                  </a:lnTo>
                  <a:lnTo>
                    <a:pt x="108292" y="114146"/>
                  </a:lnTo>
                  <a:lnTo>
                    <a:pt x="99512" y="120000"/>
                  </a:lnTo>
                  <a:lnTo>
                    <a:pt x="90731" y="120000"/>
                  </a:lnTo>
                  <a:lnTo>
                    <a:pt x="81951" y="120000"/>
                  </a:lnTo>
                  <a:lnTo>
                    <a:pt x="73170" y="114146"/>
                  </a:lnTo>
                  <a:lnTo>
                    <a:pt x="0" y="4097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836" name="Google Shape;22836;p482"/>
            <p:cNvCxnSpPr/>
            <p:nvPr/>
          </p:nvCxnSpPr>
          <p:spPr>
            <a:xfrm>
              <a:off x="3470275" y="803275"/>
              <a:ext cx="101600" cy="101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37" name="Google Shape;22837;p482"/>
            <p:cNvCxnSpPr/>
            <p:nvPr/>
          </p:nvCxnSpPr>
          <p:spPr>
            <a:xfrm rot="10800000" flipH="1">
              <a:off x="3470275" y="803275"/>
              <a:ext cx="101600" cy="101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838" name="Google Shape;22838;p482"/>
          <p:cNvGrpSpPr/>
          <p:nvPr/>
        </p:nvGrpSpPr>
        <p:grpSpPr>
          <a:xfrm>
            <a:off x="8617856" y="2358571"/>
            <a:ext cx="863600" cy="863600"/>
            <a:chOff x="4394200" y="457200"/>
            <a:chExt cx="863600" cy="863600"/>
          </a:xfrm>
          <a:solidFill>
            <a:srgbClr val="006BA6"/>
          </a:solidFill>
        </p:grpSpPr>
        <p:sp>
          <p:nvSpPr>
            <p:cNvPr id="22839" name="Google Shape;22839;p482"/>
            <p:cNvSpPr/>
            <p:nvPr/>
          </p:nvSpPr>
          <p:spPr>
            <a:xfrm>
              <a:off x="439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40" name="Google Shape;22840;p482"/>
            <p:cNvSpPr/>
            <p:nvPr/>
          </p:nvSpPr>
          <p:spPr>
            <a:xfrm>
              <a:off x="4629150" y="692150"/>
              <a:ext cx="320675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594"/>
                  </a:moveTo>
                  <a:lnTo>
                    <a:pt x="120000" y="60594"/>
                  </a:lnTo>
                  <a:lnTo>
                    <a:pt x="118811" y="72475"/>
                  </a:lnTo>
                  <a:lnTo>
                    <a:pt x="115247" y="83168"/>
                  </a:lnTo>
                  <a:lnTo>
                    <a:pt x="110495" y="93861"/>
                  </a:lnTo>
                  <a:lnTo>
                    <a:pt x="102178" y="102178"/>
                  </a:lnTo>
                  <a:lnTo>
                    <a:pt x="93861" y="110495"/>
                  </a:lnTo>
                  <a:lnTo>
                    <a:pt x="83168" y="115247"/>
                  </a:lnTo>
                  <a:lnTo>
                    <a:pt x="72475" y="118811"/>
                  </a:lnTo>
                  <a:lnTo>
                    <a:pt x="60594" y="120000"/>
                  </a:lnTo>
                  <a:lnTo>
                    <a:pt x="60594" y="120000"/>
                  </a:lnTo>
                  <a:lnTo>
                    <a:pt x="48712" y="118811"/>
                  </a:lnTo>
                  <a:lnTo>
                    <a:pt x="36831" y="115247"/>
                  </a:lnTo>
                  <a:lnTo>
                    <a:pt x="27326" y="110495"/>
                  </a:lnTo>
                  <a:lnTo>
                    <a:pt x="17821" y="102178"/>
                  </a:lnTo>
                  <a:lnTo>
                    <a:pt x="10693" y="93861"/>
                  </a:lnTo>
                  <a:lnTo>
                    <a:pt x="4752" y="83168"/>
                  </a:lnTo>
                  <a:lnTo>
                    <a:pt x="1188" y="72475"/>
                  </a:lnTo>
                  <a:lnTo>
                    <a:pt x="0" y="60594"/>
                  </a:lnTo>
                  <a:lnTo>
                    <a:pt x="0" y="60594"/>
                  </a:lnTo>
                  <a:lnTo>
                    <a:pt x="1188" y="48712"/>
                  </a:lnTo>
                  <a:lnTo>
                    <a:pt x="4752" y="36831"/>
                  </a:lnTo>
                  <a:lnTo>
                    <a:pt x="10693" y="27326"/>
                  </a:lnTo>
                  <a:lnTo>
                    <a:pt x="17821" y="17821"/>
                  </a:lnTo>
                  <a:lnTo>
                    <a:pt x="27326" y="10693"/>
                  </a:lnTo>
                  <a:lnTo>
                    <a:pt x="36831" y="4752"/>
                  </a:lnTo>
                  <a:lnTo>
                    <a:pt x="48712" y="1188"/>
                  </a:lnTo>
                  <a:lnTo>
                    <a:pt x="60594" y="0"/>
                  </a:lnTo>
                  <a:lnTo>
                    <a:pt x="60594" y="0"/>
                  </a:lnTo>
                  <a:lnTo>
                    <a:pt x="72475" y="1188"/>
                  </a:lnTo>
                  <a:lnTo>
                    <a:pt x="83168" y="4752"/>
                  </a:lnTo>
                  <a:lnTo>
                    <a:pt x="93861" y="10693"/>
                  </a:lnTo>
                  <a:lnTo>
                    <a:pt x="102178" y="17821"/>
                  </a:lnTo>
                  <a:lnTo>
                    <a:pt x="110495" y="27326"/>
                  </a:lnTo>
                  <a:lnTo>
                    <a:pt x="115247" y="36831"/>
                  </a:lnTo>
                  <a:lnTo>
                    <a:pt x="118811" y="48712"/>
                  </a:lnTo>
                  <a:lnTo>
                    <a:pt x="120000" y="60594"/>
                  </a:lnTo>
                  <a:lnTo>
                    <a:pt x="120000" y="6059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41" name="Google Shape;22841;p482"/>
            <p:cNvSpPr/>
            <p:nvPr/>
          </p:nvSpPr>
          <p:spPr>
            <a:xfrm>
              <a:off x="4879975" y="942975"/>
              <a:ext cx="130175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975" y="0"/>
                  </a:moveTo>
                  <a:lnTo>
                    <a:pt x="114146" y="73170"/>
                  </a:lnTo>
                  <a:lnTo>
                    <a:pt x="114146" y="73170"/>
                  </a:lnTo>
                  <a:lnTo>
                    <a:pt x="120000" y="81951"/>
                  </a:lnTo>
                  <a:lnTo>
                    <a:pt x="120000" y="90731"/>
                  </a:lnTo>
                  <a:lnTo>
                    <a:pt x="120000" y="99512"/>
                  </a:lnTo>
                  <a:lnTo>
                    <a:pt x="114146" y="108292"/>
                  </a:lnTo>
                  <a:lnTo>
                    <a:pt x="108292" y="114146"/>
                  </a:lnTo>
                  <a:lnTo>
                    <a:pt x="108292" y="114146"/>
                  </a:lnTo>
                  <a:lnTo>
                    <a:pt x="99512" y="120000"/>
                  </a:lnTo>
                  <a:lnTo>
                    <a:pt x="90731" y="120000"/>
                  </a:lnTo>
                  <a:lnTo>
                    <a:pt x="81951" y="120000"/>
                  </a:lnTo>
                  <a:lnTo>
                    <a:pt x="73170" y="114146"/>
                  </a:lnTo>
                  <a:lnTo>
                    <a:pt x="0" y="4097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842" name="Google Shape;22842;p482"/>
            <p:cNvCxnSpPr/>
            <p:nvPr/>
          </p:nvCxnSpPr>
          <p:spPr>
            <a:xfrm>
              <a:off x="4791075" y="781050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43" name="Google Shape;22843;p482"/>
            <p:cNvCxnSpPr/>
            <p:nvPr/>
          </p:nvCxnSpPr>
          <p:spPr>
            <a:xfrm>
              <a:off x="4718050" y="854075"/>
              <a:ext cx="142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844" name="Google Shape;22844;p482"/>
          <p:cNvGrpSpPr/>
          <p:nvPr/>
        </p:nvGrpSpPr>
        <p:grpSpPr>
          <a:xfrm>
            <a:off x="9887856" y="2358571"/>
            <a:ext cx="863600" cy="863600"/>
            <a:chOff x="5664200" y="457200"/>
            <a:chExt cx="863600" cy="863600"/>
          </a:xfrm>
          <a:solidFill>
            <a:srgbClr val="006BA6"/>
          </a:solidFill>
        </p:grpSpPr>
        <p:sp>
          <p:nvSpPr>
            <p:cNvPr id="22845" name="Google Shape;22845;p482"/>
            <p:cNvSpPr/>
            <p:nvPr/>
          </p:nvSpPr>
          <p:spPr>
            <a:xfrm>
              <a:off x="566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46" name="Google Shape;22846;p482"/>
            <p:cNvSpPr/>
            <p:nvPr/>
          </p:nvSpPr>
          <p:spPr>
            <a:xfrm>
              <a:off x="5899150" y="692150"/>
              <a:ext cx="320675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594"/>
                  </a:moveTo>
                  <a:lnTo>
                    <a:pt x="120000" y="60594"/>
                  </a:lnTo>
                  <a:lnTo>
                    <a:pt x="118811" y="72475"/>
                  </a:lnTo>
                  <a:lnTo>
                    <a:pt x="115247" y="83168"/>
                  </a:lnTo>
                  <a:lnTo>
                    <a:pt x="110495" y="93861"/>
                  </a:lnTo>
                  <a:lnTo>
                    <a:pt x="102178" y="102178"/>
                  </a:lnTo>
                  <a:lnTo>
                    <a:pt x="93861" y="110495"/>
                  </a:lnTo>
                  <a:lnTo>
                    <a:pt x="83168" y="115247"/>
                  </a:lnTo>
                  <a:lnTo>
                    <a:pt x="72475" y="118811"/>
                  </a:lnTo>
                  <a:lnTo>
                    <a:pt x="60594" y="120000"/>
                  </a:lnTo>
                  <a:lnTo>
                    <a:pt x="60594" y="120000"/>
                  </a:lnTo>
                  <a:lnTo>
                    <a:pt x="48712" y="118811"/>
                  </a:lnTo>
                  <a:lnTo>
                    <a:pt x="36831" y="115247"/>
                  </a:lnTo>
                  <a:lnTo>
                    <a:pt x="27326" y="110495"/>
                  </a:lnTo>
                  <a:lnTo>
                    <a:pt x="17821" y="102178"/>
                  </a:lnTo>
                  <a:lnTo>
                    <a:pt x="10693" y="93861"/>
                  </a:lnTo>
                  <a:lnTo>
                    <a:pt x="4752" y="83168"/>
                  </a:lnTo>
                  <a:lnTo>
                    <a:pt x="1188" y="72475"/>
                  </a:lnTo>
                  <a:lnTo>
                    <a:pt x="0" y="60594"/>
                  </a:lnTo>
                  <a:lnTo>
                    <a:pt x="0" y="60594"/>
                  </a:lnTo>
                  <a:lnTo>
                    <a:pt x="1188" y="48712"/>
                  </a:lnTo>
                  <a:lnTo>
                    <a:pt x="4752" y="36831"/>
                  </a:lnTo>
                  <a:lnTo>
                    <a:pt x="10693" y="27326"/>
                  </a:lnTo>
                  <a:lnTo>
                    <a:pt x="17821" y="17821"/>
                  </a:lnTo>
                  <a:lnTo>
                    <a:pt x="27326" y="10693"/>
                  </a:lnTo>
                  <a:lnTo>
                    <a:pt x="36831" y="4752"/>
                  </a:lnTo>
                  <a:lnTo>
                    <a:pt x="48712" y="1188"/>
                  </a:lnTo>
                  <a:lnTo>
                    <a:pt x="60594" y="0"/>
                  </a:lnTo>
                  <a:lnTo>
                    <a:pt x="60594" y="0"/>
                  </a:lnTo>
                  <a:lnTo>
                    <a:pt x="72475" y="1188"/>
                  </a:lnTo>
                  <a:lnTo>
                    <a:pt x="83168" y="4752"/>
                  </a:lnTo>
                  <a:lnTo>
                    <a:pt x="93861" y="10693"/>
                  </a:lnTo>
                  <a:lnTo>
                    <a:pt x="102178" y="17821"/>
                  </a:lnTo>
                  <a:lnTo>
                    <a:pt x="110495" y="27326"/>
                  </a:lnTo>
                  <a:lnTo>
                    <a:pt x="115247" y="36831"/>
                  </a:lnTo>
                  <a:lnTo>
                    <a:pt x="118811" y="48712"/>
                  </a:lnTo>
                  <a:lnTo>
                    <a:pt x="120000" y="60594"/>
                  </a:lnTo>
                  <a:lnTo>
                    <a:pt x="120000" y="6059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47" name="Google Shape;22847;p482"/>
            <p:cNvSpPr/>
            <p:nvPr/>
          </p:nvSpPr>
          <p:spPr>
            <a:xfrm>
              <a:off x="6149975" y="942975"/>
              <a:ext cx="130175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975" y="0"/>
                  </a:moveTo>
                  <a:lnTo>
                    <a:pt x="114146" y="73170"/>
                  </a:lnTo>
                  <a:lnTo>
                    <a:pt x="114146" y="73170"/>
                  </a:lnTo>
                  <a:lnTo>
                    <a:pt x="120000" y="81951"/>
                  </a:lnTo>
                  <a:lnTo>
                    <a:pt x="120000" y="90731"/>
                  </a:lnTo>
                  <a:lnTo>
                    <a:pt x="120000" y="99512"/>
                  </a:lnTo>
                  <a:lnTo>
                    <a:pt x="114146" y="108292"/>
                  </a:lnTo>
                  <a:lnTo>
                    <a:pt x="108292" y="114146"/>
                  </a:lnTo>
                  <a:lnTo>
                    <a:pt x="108292" y="114146"/>
                  </a:lnTo>
                  <a:lnTo>
                    <a:pt x="99512" y="120000"/>
                  </a:lnTo>
                  <a:lnTo>
                    <a:pt x="90731" y="120000"/>
                  </a:lnTo>
                  <a:lnTo>
                    <a:pt x="81951" y="120000"/>
                  </a:lnTo>
                  <a:lnTo>
                    <a:pt x="73170" y="114146"/>
                  </a:lnTo>
                  <a:lnTo>
                    <a:pt x="0" y="4097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848" name="Google Shape;22848;p482"/>
            <p:cNvCxnSpPr/>
            <p:nvPr/>
          </p:nvCxnSpPr>
          <p:spPr>
            <a:xfrm>
              <a:off x="5991225" y="854075"/>
              <a:ext cx="142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849" name="Google Shape;22849;p482"/>
          <p:cNvGrpSpPr/>
          <p:nvPr/>
        </p:nvGrpSpPr>
        <p:grpSpPr>
          <a:xfrm>
            <a:off x="982435" y="3726542"/>
            <a:ext cx="863600" cy="863600"/>
            <a:chOff x="3124200" y="446088"/>
            <a:chExt cx="863600" cy="863600"/>
          </a:xfrm>
          <a:solidFill>
            <a:srgbClr val="006BA6"/>
          </a:solidFill>
        </p:grpSpPr>
        <p:sp>
          <p:nvSpPr>
            <p:cNvPr id="22850" name="Google Shape;22850;p482"/>
            <p:cNvSpPr/>
            <p:nvPr/>
          </p:nvSpPr>
          <p:spPr>
            <a:xfrm>
              <a:off x="3124200" y="44608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51" name="Google Shape;22851;p482"/>
            <p:cNvSpPr/>
            <p:nvPr/>
          </p:nvSpPr>
          <p:spPr>
            <a:xfrm>
              <a:off x="3352800" y="690563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0"/>
                  </a:moveTo>
                  <a:lnTo>
                    <a:pt x="93750" y="0"/>
                  </a:lnTo>
                  <a:lnTo>
                    <a:pt x="106875" y="0"/>
                  </a:lnTo>
                  <a:lnTo>
                    <a:pt x="106875" y="0"/>
                  </a:lnTo>
                  <a:lnTo>
                    <a:pt x="109687" y="0"/>
                  </a:lnTo>
                  <a:lnTo>
                    <a:pt x="111562" y="937"/>
                  </a:lnTo>
                  <a:lnTo>
                    <a:pt x="116250" y="4687"/>
                  </a:lnTo>
                  <a:lnTo>
                    <a:pt x="119062" y="9375"/>
                  </a:lnTo>
                  <a:lnTo>
                    <a:pt x="120000" y="15000"/>
                  </a:lnTo>
                  <a:lnTo>
                    <a:pt x="120000" y="105000"/>
                  </a:lnTo>
                  <a:lnTo>
                    <a:pt x="120000" y="105000"/>
                  </a:lnTo>
                  <a:lnTo>
                    <a:pt x="120000" y="107812"/>
                  </a:lnTo>
                  <a:lnTo>
                    <a:pt x="119062" y="110625"/>
                  </a:lnTo>
                  <a:lnTo>
                    <a:pt x="115312" y="115312"/>
                  </a:lnTo>
                  <a:lnTo>
                    <a:pt x="110625" y="119062"/>
                  </a:lnTo>
                  <a:lnTo>
                    <a:pt x="107812" y="120000"/>
                  </a:lnTo>
                  <a:lnTo>
                    <a:pt x="105000" y="120000"/>
                  </a:lnTo>
                  <a:lnTo>
                    <a:pt x="15000" y="120000"/>
                  </a:lnTo>
                  <a:lnTo>
                    <a:pt x="15000" y="120000"/>
                  </a:lnTo>
                  <a:lnTo>
                    <a:pt x="12187" y="120000"/>
                  </a:lnTo>
                  <a:lnTo>
                    <a:pt x="9375" y="119062"/>
                  </a:lnTo>
                  <a:lnTo>
                    <a:pt x="4687" y="115312"/>
                  </a:lnTo>
                  <a:lnTo>
                    <a:pt x="937" y="110625"/>
                  </a:lnTo>
                  <a:lnTo>
                    <a:pt x="0" y="107812"/>
                  </a:lnTo>
                  <a:lnTo>
                    <a:pt x="0" y="105000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0" y="12187"/>
                  </a:lnTo>
                  <a:lnTo>
                    <a:pt x="937" y="9375"/>
                  </a:lnTo>
                  <a:lnTo>
                    <a:pt x="4687" y="4687"/>
                  </a:lnTo>
                  <a:lnTo>
                    <a:pt x="9375" y="937"/>
                  </a:lnTo>
                  <a:lnTo>
                    <a:pt x="12187" y="0"/>
                  </a:lnTo>
                  <a:lnTo>
                    <a:pt x="15000" y="0"/>
                  </a:lnTo>
                  <a:lnTo>
                    <a:pt x="3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852" name="Google Shape;22852;p482"/>
            <p:cNvCxnSpPr/>
            <p:nvPr/>
          </p:nvCxnSpPr>
          <p:spPr>
            <a:xfrm>
              <a:off x="3495675" y="690563"/>
              <a:ext cx="1333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53" name="Google Shape;22853;p482"/>
            <p:cNvCxnSpPr/>
            <p:nvPr/>
          </p:nvCxnSpPr>
          <p:spPr>
            <a:xfrm>
              <a:off x="3352800" y="798513"/>
              <a:ext cx="406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854" name="Google Shape;22854;p482"/>
            <p:cNvSpPr/>
            <p:nvPr/>
          </p:nvSpPr>
          <p:spPr>
            <a:xfrm>
              <a:off x="3517900" y="865188"/>
              <a:ext cx="66675" cy="146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857" y="23478"/>
                  </a:moveTo>
                  <a:lnTo>
                    <a:pt x="57142" y="23478"/>
                  </a:lnTo>
                  <a:lnTo>
                    <a:pt x="11428" y="36521"/>
                  </a:lnTo>
                  <a:lnTo>
                    <a:pt x="0" y="15652"/>
                  </a:lnTo>
                  <a:lnTo>
                    <a:pt x="68571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62857" y="120000"/>
                  </a:lnTo>
                  <a:lnTo>
                    <a:pt x="62857" y="234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55" name="Google Shape;22855;p482"/>
            <p:cNvSpPr/>
            <p:nvPr/>
          </p:nvSpPr>
          <p:spPr>
            <a:xfrm>
              <a:off x="3454400" y="658813"/>
              <a:ext cx="41275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6000"/>
                  </a:moveTo>
                  <a:lnTo>
                    <a:pt x="120000" y="96000"/>
                  </a:lnTo>
                  <a:lnTo>
                    <a:pt x="110769" y="102000"/>
                  </a:lnTo>
                  <a:lnTo>
                    <a:pt x="110769" y="114000"/>
                  </a:lnTo>
                  <a:lnTo>
                    <a:pt x="92307" y="120000"/>
                  </a:lnTo>
                  <a:lnTo>
                    <a:pt x="83076" y="120000"/>
                  </a:lnTo>
                  <a:lnTo>
                    <a:pt x="36923" y="120000"/>
                  </a:lnTo>
                  <a:lnTo>
                    <a:pt x="36923" y="120000"/>
                  </a:lnTo>
                  <a:lnTo>
                    <a:pt x="27692" y="120000"/>
                  </a:lnTo>
                  <a:lnTo>
                    <a:pt x="9230" y="114000"/>
                  </a:lnTo>
                  <a:lnTo>
                    <a:pt x="0" y="102000"/>
                  </a:lnTo>
                  <a:lnTo>
                    <a:pt x="0" y="96000"/>
                  </a:lnTo>
                  <a:lnTo>
                    <a:pt x="0" y="24000"/>
                  </a:lnTo>
                  <a:lnTo>
                    <a:pt x="0" y="24000"/>
                  </a:lnTo>
                  <a:lnTo>
                    <a:pt x="0" y="12000"/>
                  </a:lnTo>
                  <a:lnTo>
                    <a:pt x="9230" y="6000"/>
                  </a:lnTo>
                  <a:lnTo>
                    <a:pt x="27692" y="0"/>
                  </a:lnTo>
                  <a:lnTo>
                    <a:pt x="36923" y="0"/>
                  </a:lnTo>
                  <a:lnTo>
                    <a:pt x="83076" y="0"/>
                  </a:lnTo>
                  <a:lnTo>
                    <a:pt x="83076" y="0"/>
                  </a:lnTo>
                  <a:lnTo>
                    <a:pt x="92307" y="0"/>
                  </a:lnTo>
                  <a:lnTo>
                    <a:pt x="110769" y="6000"/>
                  </a:lnTo>
                  <a:lnTo>
                    <a:pt x="110769" y="12000"/>
                  </a:lnTo>
                  <a:lnTo>
                    <a:pt x="120000" y="24000"/>
                  </a:lnTo>
                  <a:lnTo>
                    <a:pt x="120000" y="9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56" name="Google Shape;22856;p482"/>
            <p:cNvSpPr/>
            <p:nvPr/>
          </p:nvSpPr>
          <p:spPr>
            <a:xfrm>
              <a:off x="3629025" y="658813"/>
              <a:ext cx="41275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6000"/>
                  </a:moveTo>
                  <a:lnTo>
                    <a:pt x="120000" y="96000"/>
                  </a:lnTo>
                  <a:lnTo>
                    <a:pt x="120000" y="102000"/>
                  </a:lnTo>
                  <a:lnTo>
                    <a:pt x="110769" y="114000"/>
                  </a:lnTo>
                  <a:lnTo>
                    <a:pt x="101538" y="120000"/>
                  </a:lnTo>
                  <a:lnTo>
                    <a:pt x="83076" y="120000"/>
                  </a:lnTo>
                  <a:lnTo>
                    <a:pt x="36923" y="120000"/>
                  </a:lnTo>
                  <a:lnTo>
                    <a:pt x="36923" y="120000"/>
                  </a:lnTo>
                  <a:lnTo>
                    <a:pt x="27692" y="120000"/>
                  </a:lnTo>
                  <a:lnTo>
                    <a:pt x="18461" y="114000"/>
                  </a:lnTo>
                  <a:lnTo>
                    <a:pt x="9230" y="102000"/>
                  </a:lnTo>
                  <a:lnTo>
                    <a:pt x="0" y="96000"/>
                  </a:lnTo>
                  <a:lnTo>
                    <a:pt x="0" y="24000"/>
                  </a:lnTo>
                  <a:lnTo>
                    <a:pt x="0" y="24000"/>
                  </a:lnTo>
                  <a:lnTo>
                    <a:pt x="9230" y="12000"/>
                  </a:lnTo>
                  <a:lnTo>
                    <a:pt x="18461" y="6000"/>
                  </a:lnTo>
                  <a:lnTo>
                    <a:pt x="27692" y="0"/>
                  </a:lnTo>
                  <a:lnTo>
                    <a:pt x="36923" y="0"/>
                  </a:lnTo>
                  <a:lnTo>
                    <a:pt x="83076" y="0"/>
                  </a:lnTo>
                  <a:lnTo>
                    <a:pt x="83076" y="0"/>
                  </a:lnTo>
                  <a:lnTo>
                    <a:pt x="101538" y="0"/>
                  </a:lnTo>
                  <a:lnTo>
                    <a:pt x="110769" y="6000"/>
                  </a:lnTo>
                  <a:lnTo>
                    <a:pt x="120000" y="12000"/>
                  </a:lnTo>
                  <a:lnTo>
                    <a:pt x="120000" y="24000"/>
                  </a:lnTo>
                  <a:lnTo>
                    <a:pt x="120000" y="9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857" name="Google Shape;22857;p482"/>
          <p:cNvGrpSpPr/>
          <p:nvPr/>
        </p:nvGrpSpPr>
        <p:grpSpPr>
          <a:xfrm>
            <a:off x="2247446" y="3726542"/>
            <a:ext cx="863600" cy="863600"/>
            <a:chOff x="5664200" y="446088"/>
            <a:chExt cx="863600" cy="863600"/>
          </a:xfrm>
          <a:solidFill>
            <a:srgbClr val="006BA6"/>
          </a:solidFill>
        </p:grpSpPr>
        <p:sp>
          <p:nvSpPr>
            <p:cNvPr id="22858" name="Google Shape;22858;p482"/>
            <p:cNvSpPr/>
            <p:nvPr/>
          </p:nvSpPr>
          <p:spPr>
            <a:xfrm>
              <a:off x="5664200" y="44608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59" name="Google Shape;22859;p482"/>
            <p:cNvSpPr/>
            <p:nvPr/>
          </p:nvSpPr>
          <p:spPr>
            <a:xfrm>
              <a:off x="5892800" y="690563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0"/>
                  </a:moveTo>
                  <a:lnTo>
                    <a:pt x="93750" y="0"/>
                  </a:lnTo>
                  <a:lnTo>
                    <a:pt x="106875" y="0"/>
                  </a:lnTo>
                  <a:lnTo>
                    <a:pt x="106875" y="0"/>
                  </a:lnTo>
                  <a:lnTo>
                    <a:pt x="109687" y="0"/>
                  </a:lnTo>
                  <a:lnTo>
                    <a:pt x="111562" y="937"/>
                  </a:lnTo>
                  <a:lnTo>
                    <a:pt x="116250" y="4687"/>
                  </a:lnTo>
                  <a:lnTo>
                    <a:pt x="119062" y="9375"/>
                  </a:lnTo>
                  <a:lnTo>
                    <a:pt x="120000" y="15000"/>
                  </a:lnTo>
                  <a:lnTo>
                    <a:pt x="120000" y="105000"/>
                  </a:lnTo>
                  <a:lnTo>
                    <a:pt x="120000" y="105000"/>
                  </a:lnTo>
                  <a:lnTo>
                    <a:pt x="120000" y="107812"/>
                  </a:lnTo>
                  <a:lnTo>
                    <a:pt x="119062" y="110625"/>
                  </a:lnTo>
                  <a:lnTo>
                    <a:pt x="115312" y="115312"/>
                  </a:lnTo>
                  <a:lnTo>
                    <a:pt x="110625" y="119062"/>
                  </a:lnTo>
                  <a:lnTo>
                    <a:pt x="107812" y="120000"/>
                  </a:lnTo>
                  <a:lnTo>
                    <a:pt x="105000" y="120000"/>
                  </a:lnTo>
                  <a:lnTo>
                    <a:pt x="15000" y="120000"/>
                  </a:lnTo>
                  <a:lnTo>
                    <a:pt x="15000" y="120000"/>
                  </a:lnTo>
                  <a:lnTo>
                    <a:pt x="12187" y="120000"/>
                  </a:lnTo>
                  <a:lnTo>
                    <a:pt x="9375" y="119062"/>
                  </a:lnTo>
                  <a:lnTo>
                    <a:pt x="4687" y="115312"/>
                  </a:lnTo>
                  <a:lnTo>
                    <a:pt x="937" y="110625"/>
                  </a:lnTo>
                  <a:lnTo>
                    <a:pt x="0" y="107812"/>
                  </a:lnTo>
                  <a:lnTo>
                    <a:pt x="0" y="105000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0" y="12187"/>
                  </a:lnTo>
                  <a:lnTo>
                    <a:pt x="937" y="9375"/>
                  </a:lnTo>
                  <a:lnTo>
                    <a:pt x="4687" y="4687"/>
                  </a:lnTo>
                  <a:lnTo>
                    <a:pt x="9375" y="937"/>
                  </a:lnTo>
                  <a:lnTo>
                    <a:pt x="12187" y="0"/>
                  </a:lnTo>
                  <a:lnTo>
                    <a:pt x="15000" y="0"/>
                  </a:lnTo>
                  <a:lnTo>
                    <a:pt x="3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860" name="Google Shape;22860;p482"/>
            <p:cNvCxnSpPr/>
            <p:nvPr/>
          </p:nvCxnSpPr>
          <p:spPr>
            <a:xfrm>
              <a:off x="6035675" y="690563"/>
              <a:ext cx="1333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61" name="Google Shape;22861;p482"/>
            <p:cNvCxnSpPr/>
            <p:nvPr/>
          </p:nvCxnSpPr>
          <p:spPr>
            <a:xfrm>
              <a:off x="5892800" y="798513"/>
              <a:ext cx="406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862" name="Google Shape;22862;p482"/>
            <p:cNvSpPr/>
            <p:nvPr/>
          </p:nvSpPr>
          <p:spPr>
            <a:xfrm>
              <a:off x="5994400" y="658813"/>
              <a:ext cx="41275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6000"/>
                  </a:moveTo>
                  <a:lnTo>
                    <a:pt x="120000" y="96000"/>
                  </a:lnTo>
                  <a:lnTo>
                    <a:pt x="110769" y="102000"/>
                  </a:lnTo>
                  <a:lnTo>
                    <a:pt x="110769" y="114000"/>
                  </a:lnTo>
                  <a:lnTo>
                    <a:pt x="92307" y="120000"/>
                  </a:lnTo>
                  <a:lnTo>
                    <a:pt x="83076" y="120000"/>
                  </a:lnTo>
                  <a:lnTo>
                    <a:pt x="36923" y="120000"/>
                  </a:lnTo>
                  <a:lnTo>
                    <a:pt x="36923" y="120000"/>
                  </a:lnTo>
                  <a:lnTo>
                    <a:pt x="27692" y="120000"/>
                  </a:lnTo>
                  <a:lnTo>
                    <a:pt x="9230" y="114000"/>
                  </a:lnTo>
                  <a:lnTo>
                    <a:pt x="0" y="102000"/>
                  </a:lnTo>
                  <a:lnTo>
                    <a:pt x="0" y="96000"/>
                  </a:lnTo>
                  <a:lnTo>
                    <a:pt x="0" y="24000"/>
                  </a:lnTo>
                  <a:lnTo>
                    <a:pt x="0" y="24000"/>
                  </a:lnTo>
                  <a:lnTo>
                    <a:pt x="0" y="12000"/>
                  </a:lnTo>
                  <a:lnTo>
                    <a:pt x="9230" y="6000"/>
                  </a:lnTo>
                  <a:lnTo>
                    <a:pt x="27692" y="0"/>
                  </a:lnTo>
                  <a:lnTo>
                    <a:pt x="36923" y="0"/>
                  </a:lnTo>
                  <a:lnTo>
                    <a:pt x="83076" y="0"/>
                  </a:lnTo>
                  <a:lnTo>
                    <a:pt x="83076" y="0"/>
                  </a:lnTo>
                  <a:lnTo>
                    <a:pt x="92307" y="0"/>
                  </a:lnTo>
                  <a:lnTo>
                    <a:pt x="110769" y="6000"/>
                  </a:lnTo>
                  <a:lnTo>
                    <a:pt x="110769" y="12000"/>
                  </a:lnTo>
                  <a:lnTo>
                    <a:pt x="120000" y="24000"/>
                  </a:lnTo>
                  <a:lnTo>
                    <a:pt x="120000" y="9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63" name="Google Shape;22863;p482"/>
            <p:cNvSpPr/>
            <p:nvPr/>
          </p:nvSpPr>
          <p:spPr>
            <a:xfrm>
              <a:off x="6169025" y="658813"/>
              <a:ext cx="41275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6000"/>
                  </a:moveTo>
                  <a:lnTo>
                    <a:pt x="120000" y="96000"/>
                  </a:lnTo>
                  <a:lnTo>
                    <a:pt x="120000" y="102000"/>
                  </a:lnTo>
                  <a:lnTo>
                    <a:pt x="110769" y="114000"/>
                  </a:lnTo>
                  <a:lnTo>
                    <a:pt x="101538" y="120000"/>
                  </a:lnTo>
                  <a:lnTo>
                    <a:pt x="83076" y="120000"/>
                  </a:lnTo>
                  <a:lnTo>
                    <a:pt x="36923" y="120000"/>
                  </a:lnTo>
                  <a:lnTo>
                    <a:pt x="36923" y="120000"/>
                  </a:lnTo>
                  <a:lnTo>
                    <a:pt x="27692" y="120000"/>
                  </a:lnTo>
                  <a:lnTo>
                    <a:pt x="18461" y="114000"/>
                  </a:lnTo>
                  <a:lnTo>
                    <a:pt x="9230" y="102000"/>
                  </a:lnTo>
                  <a:lnTo>
                    <a:pt x="0" y="96000"/>
                  </a:lnTo>
                  <a:lnTo>
                    <a:pt x="0" y="24000"/>
                  </a:lnTo>
                  <a:lnTo>
                    <a:pt x="0" y="24000"/>
                  </a:lnTo>
                  <a:lnTo>
                    <a:pt x="9230" y="12000"/>
                  </a:lnTo>
                  <a:lnTo>
                    <a:pt x="18461" y="6000"/>
                  </a:lnTo>
                  <a:lnTo>
                    <a:pt x="27692" y="0"/>
                  </a:lnTo>
                  <a:lnTo>
                    <a:pt x="36923" y="0"/>
                  </a:lnTo>
                  <a:lnTo>
                    <a:pt x="83076" y="0"/>
                  </a:lnTo>
                  <a:lnTo>
                    <a:pt x="83076" y="0"/>
                  </a:lnTo>
                  <a:lnTo>
                    <a:pt x="101538" y="0"/>
                  </a:lnTo>
                  <a:lnTo>
                    <a:pt x="110769" y="6000"/>
                  </a:lnTo>
                  <a:lnTo>
                    <a:pt x="120000" y="12000"/>
                  </a:lnTo>
                  <a:lnTo>
                    <a:pt x="120000" y="24000"/>
                  </a:lnTo>
                  <a:lnTo>
                    <a:pt x="120000" y="9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64" name="Google Shape;22864;p482"/>
            <p:cNvSpPr/>
            <p:nvPr/>
          </p:nvSpPr>
          <p:spPr>
            <a:xfrm>
              <a:off x="6000750" y="865188"/>
              <a:ext cx="98425" cy="146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741" y="91304"/>
                  </a:moveTo>
                  <a:lnTo>
                    <a:pt x="7741" y="91304"/>
                  </a:lnTo>
                  <a:lnTo>
                    <a:pt x="23225" y="96521"/>
                  </a:lnTo>
                  <a:lnTo>
                    <a:pt x="46451" y="99130"/>
                  </a:lnTo>
                  <a:lnTo>
                    <a:pt x="46451" y="99130"/>
                  </a:lnTo>
                  <a:lnTo>
                    <a:pt x="58064" y="96521"/>
                  </a:lnTo>
                  <a:lnTo>
                    <a:pt x="69677" y="93913"/>
                  </a:lnTo>
                  <a:lnTo>
                    <a:pt x="73548" y="88695"/>
                  </a:lnTo>
                  <a:lnTo>
                    <a:pt x="77419" y="83478"/>
                  </a:lnTo>
                  <a:lnTo>
                    <a:pt x="77419" y="83478"/>
                  </a:lnTo>
                  <a:lnTo>
                    <a:pt x="73548" y="75652"/>
                  </a:lnTo>
                  <a:lnTo>
                    <a:pt x="65806" y="70434"/>
                  </a:lnTo>
                  <a:lnTo>
                    <a:pt x="54193" y="67826"/>
                  </a:lnTo>
                  <a:lnTo>
                    <a:pt x="42580" y="65217"/>
                  </a:lnTo>
                  <a:lnTo>
                    <a:pt x="27096" y="65217"/>
                  </a:lnTo>
                  <a:lnTo>
                    <a:pt x="27096" y="46956"/>
                  </a:lnTo>
                  <a:lnTo>
                    <a:pt x="42580" y="46956"/>
                  </a:lnTo>
                  <a:lnTo>
                    <a:pt x="42580" y="46956"/>
                  </a:lnTo>
                  <a:lnTo>
                    <a:pt x="54193" y="46956"/>
                  </a:lnTo>
                  <a:lnTo>
                    <a:pt x="61935" y="44347"/>
                  </a:lnTo>
                  <a:lnTo>
                    <a:pt x="69677" y="39130"/>
                  </a:lnTo>
                  <a:lnTo>
                    <a:pt x="73548" y="33913"/>
                  </a:lnTo>
                  <a:lnTo>
                    <a:pt x="73548" y="33913"/>
                  </a:lnTo>
                  <a:lnTo>
                    <a:pt x="69677" y="28695"/>
                  </a:lnTo>
                  <a:lnTo>
                    <a:pt x="65806" y="26086"/>
                  </a:lnTo>
                  <a:lnTo>
                    <a:pt x="58064" y="23478"/>
                  </a:lnTo>
                  <a:lnTo>
                    <a:pt x="46451" y="20869"/>
                  </a:lnTo>
                  <a:lnTo>
                    <a:pt x="46451" y="20869"/>
                  </a:lnTo>
                  <a:lnTo>
                    <a:pt x="27096" y="23478"/>
                  </a:lnTo>
                  <a:lnTo>
                    <a:pt x="11612" y="28695"/>
                  </a:lnTo>
                  <a:lnTo>
                    <a:pt x="3870" y="7826"/>
                  </a:lnTo>
                  <a:lnTo>
                    <a:pt x="3870" y="7826"/>
                  </a:lnTo>
                  <a:lnTo>
                    <a:pt x="27096" y="2608"/>
                  </a:lnTo>
                  <a:lnTo>
                    <a:pt x="58064" y="0"/>
                  </a:lnTo>
                  <a:lnTo>
                    <a:pt x="58064" y="0"/>
                  </a:lnTo>
                  <a:lnTo>
                    <a:pt x="81290" y="2608"/>
                  </a:lnTo>
                  <a:lnTo>
                    <a:pt x="96774" y="7826"/>
                  </a:lnTo>
                  <a:lnTo>
                    <a:pt x="108387" y="18260"/>
                  </a:lnTo>
                  <a:lnTo>
                    <a:pt x="112258" y="28695"/>
                  </a:lnTo>
                  <a:lnTo>
                    <a:pt x="112258" y="28695"/>
                  </a:lnTo>
                  <a:lnTo>
                    <a:pt x="112258" y="36521"/>
                  </a:lnTo>
                  <a:lnTo>
                    <a:pt x="104516" y="44347"/>
                  </a:lnTo>
                  <a:lnTo>
                    <a:pt x="96774" y="52173"/>
                  </a:lnTo>
                  <a:lnTo>
                    <a:pt x="81290" y="54782"/>
                  </a:lnTo>
                  <a:lnTo>
                    <a:pt x="81290" y="54782"/>
                  </a:lnTo>
                  <a:lnTo>
                    <a:pt x="81290" y="54782"/>
                  </a:lnTo>
                  <a:lnTo>
                    <a:pt x="96774" y="60000"/>
                  </a:lnTo>
                  <a:lnTo>
                    <a:pt x="108387" y="65217"/>
                  </a:lnTo>
                  <a:lnTo>
                    <a:pt x="116129" y="73043"/>
                  </a:lnTo>
                  <a:lnTo>
                    <a:pt x="120000" y="83478"/>
                  </a:lnTo>
                  <a:lnTo>
                    <a:pt x="120000" y="83478"/>
                  </a:lnTo>
                  <a:lnTo>
                    <a:pt x="116129" y="91304"/>
                  </a:lnTo>
                  <a:lnTo>
                    <a:pt x="112258" y="99130"/>
                  </a:lnTo>
                  <a:lnTo>
                    <a:pt x="108387" y="104347"/>
                  </a:lnTo>
                  <a:lnTo>
                    <a:pt x="100645" y="109565"/>
                  </a:lnTo>
                  <a:lnTo>
                    <a:pt x="77419" y="117391"/>
                  </a:lnTo>
                  <a:lnTo>
                    <a:pt x="50322" y="120000"/>
                  </a:lnTo>
                  <a:lnTo>
                    <a:pt x="50322" y="120000"/>
                  </a:lnTo>
                  <a:lnTo>
                    <a:pt x="19354" y="117391"/>
                  </a:lnTo>
                  <a:lnTo>
                    <a:pt x="0" y="112173"/>
                  </a:lnTo>
                  <a:lnTo>
                    <a:pt x="7741" y="913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65" name="Google Shape;22865;p482"/>
            <p:cNvSpPr/>
            <p:nvPr/>
          </p:nvSpPr>
          <p:spPr>
            <a:xfrm>
              <a:off x="6127750" y="868363"/>
              <a:ext cx="66675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857" y="24545"/>
                  </a:moveTo>
                  <a:lnTo>
                    <a:pt x="57142" y="24545"/>
                  </a:lnTo>
                  <a:lnTo>
                    <a:pt x="11428" y="35454"/>
                  </a:lnTo>
                  <a:lnTo>
                    <a:pt x="0" y="13636"/>
                  </a:lnTo>
                  <a:lnTo>
                    <a:pt x="68571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62857" y="120000"/>
                  </a:lnTo>
                  <a:lnTo>
                    <a:pt x="62857" y="245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866" name="Google Shape;22866;p482"/>
          <p:cNvGrpSpPr/>
          <p:nvPr/>
        </p:nvGrpSpPr>
        <p:grpSpPr>
          <a:xfrm>
            <a:off x="3517446" y="3726542"/>
            <a:ext cx="863600" cy="863600"/>
            <a:chOff x="6934200" y="446088"/>
            <a:chExt cx="863600" cy="863600"/>
          </a:xfrm>
          <a:solidFill>
            <a:srgbClr val="006BA6"/>
          </a:solidFill>
        </p:grpSpPr>
        <p:sp>
          <p:nvSpPr>
            <p:cNvPr id="22867" name="Google Shape;22867;p482"/>
            <p:cNvSpPr/>
            <p:nvPr/>
          </p:nvSpPr>
          <p:spPr>
            <a:xfrm>
              <a:off x="6934200" y="44608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68" name="Google Shape;22868;p482"/>
            <p:cNvSpPr/>
            <p:nvPr/>
          </p:nvSpPr>
          <p:spPr>
            <a:xfrm>
              <a:off x="7162800" y="690563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0"/>
                  </a:moveTo>
                  <a:lnTo>
                    <a:pt x="93750" y="0"/>
                  </a:lnTo>
                  <a:lnTo>
                    <a:pt x="106875" y="0"/>
                  </a:lnTo>
                  <a:lnTo>
                    <a:pt x="106875" y="0"/>
                  </a:lnTo>
                  <a:lnTo>
                    <a:pt x="109687" y="0"/>
                  </a:lnTo>
                  <a:lnTo>
                    <a:pt x="111562" y="937"/>
                  </a:lnTo>
                  <a:lnTo>
                    <a:pt x="116250" y="4687"/>
                  </a:lnTo>
                  <a:lnTo>
                    <a:pt x="119062" y="9375"/>
                  </a:lnTo>
                  <a:lnTo>
                    <a:pt x="120000" y="15000"/>
                  </a:lnTo>
                  <a:lnTo>
                    <a:pt x="120000" y="105000"/>
                  </a:lnTo>
                  <a:lnTo>
                    <a:pt x="120000" y="105000"/>
                  </a:lnTo>
                  <a:lnTo>
                    <a:pt x="120000" y="107812"/>
                  </a:lnTo>
                  <a:lnTo>
                    <a:pt x="119062" y="110625"/>
                  </a:lnTo>
                  <a:lnTo>
                    <a:pt x="115312" y="115312"/>
                  </a:lnTo>
                  <a:lnTo>
                    <a:pt x="110625" y="119062"/>
                  </a:lnTo>
                  <a:lnTo>
                    <a:pt x="107812" y="120000"/>
                  </a:lnTo>
                  <a:lnTo>
                    <a:pt x="105000" y="120000"/>
                  </a:lnTo>
                  <a:lnTo>
                    <a:pt x="15000" y="120000"/>
                  </a:lnTo>
                  <a:lnTo>
                    <a:pt x="15000" y="120000"/>
                  </a:lnTo>
                  <a:lnTo>
                    <a:pt x="12187" y="120000"/>
                  </a:lnTo>
                  <a:lnTo>
                    <a:pt x="9375" y="119062"/>
                  </a:lnTo>
                  <a:lnTo>
                    <a:pt x="4687" y="115312"/>
                  </a:lnTo>
                  <a:lnTo>
                    <a:pt x="937" y="110625"/>
                  </a:lnTo>
                  <a:lnTo>
                    <a:pt x="0" y="107812"/>
                  </a:lnTo>
                  <a:lnTo>
                    <a:pt x="0" y="105000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0" y="12187"/>
                  </a:lnTo>
                  <a:lnTo>
                    <a:pt x="937" y="9375"/>
                  </a:lnTo>
                  <a:lnTo>
                    <a:pt x="4687" y="4687"/>
                  </a:lnTo>
                  <a:lnTo>
                    <a:pt x="9375" y="937"/>
                  </a:lnTo>
                  <a:lnTo>
                    <a:pt x="12187" y="0"/>
                  </a:lnTo>
                  <a:lnTo>
                    <a:pt x="15000" y="0"/>
                  </a:lnTo>
                  <a:lnTo>
                    <a:pt x="3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869" name="Google Shape;22869;p482"/>
            <p:cNvCxnSpPr/>
            <p:nvPr/>
          </p:nvCxnSpPr>
          <p:spPr>
            <a:xfrm>
              <a:off x="7305675" y="690563"/>
              <a:ext cx="1333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70" name="Google Shape;22870;p482"/>
            <p:cNvCxnSpPr/>
            <p:nvPr/>
          </p:nvCxnSpPr>
          <p:spPr>
            <a:xfrm>
              <a:off x="7162800" y="798513"/>
              <a:ext cx="406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871" name="Google Shape;22871;p482"/>
            <p:cNvSpPr/>
            <p:nvPr/>
          </p:nvSpPr>
          <p:spPr>
            <a:xfrm>
              <a:off x="7264400" y="658813"/>
              <a:ext cx="41275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6000"/>
                  </a:moveTo>
                  <a:lnTo>
                    <a:pt x="120000" y="96000"/>
                  </a:lnTo>
                  <a:lnTo>
                    <a:pt x="110769" y="102000"/>
                  </a:lnTo>
                  <a:lnTo>
                    <a:pt x="110769" y="114000"/>
                  </a:lnTo>
                  <a:lnTo>
                    <a:pt x="92307" y="120000"/>
                  </a:lnTo>
                  <a:lnTo>
                    <a:pt x="83076" y="120000"/>
                  </a:lnTo>
                  <a:lnTo>
                    <a:pt x="36923" y="120000"/>
                  </a:lnTo>
                  <a:lnTo>
                    <a:pt x="36923" y="120000"/>
                  </a:lnTo>
                  <a:lnTo>
                    <a:pt x="27692" y="120000"/>
                  </a:lnTo>
                  <a:lnTo>
                    <a:pt x="9230" y="114000"/>
                  </a:lnTo>
                  <a:lnTo>
                    <a:pt x="0" y="102000"/>
                  </a:lnTo>
                  <a:lnTo>
                    <a:pt x="0" y="96000"/>
                  </a:lnTo>
                  <a:lnTo>
                    <a:pt x="0" y="24000"/>
                  </a:lnTo>
                  <a:lnTo>
                    <a:pt x="0" y="24000"/>
                  </a:lnTo>
                  <a:lnTo>
                    <a:pt x="0" y="12000"/>
                  </a:lnTo>
                  <a:lnTo>
                    <a:pt x="9230" y="6000"/>
                  </a:lnTo>
                  <a:lnTo>
                    <a:pt x="27692" y="0"/>
                  </a:lnTo>
                  <a:lnTo>
                    <a:pt x="36923" y="0"/>
                  </a:lnTo>
                  <a:lnTo>
                    <a:pt x="83076" y="0"/>
                  </a:lnTo>
                  <a:lnTo>
                    <a:pt x="83076" y="0"/>
                  </a:lnTo>
                  <a:lnTo>
                    <a:pt x="92307" y="0"/>
                  </a:lnTo>
                  <a:lnTo>
                    <a:pt x="110769" y="6000"/>
                  </a:lnTo>
                  <a:lnTo>
                    <a:pt x="110769" y="12000"/>
                  </a:lnTo>
                  <a:lnTo>
                    <a:pt x="120000" y="24000"/>
                  </a:lnTo>
                  <a:lnTo>
                    <a:pt x="120000" y="9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72" name="Google Shape;22872;p482"/>
            <p:cNvSpPr/>
            <p:nvPr/>
          </p:nvSpPr>
          <p:spPr>
            <a:xfrm>
              <a:off x="7439025" y="658813"/>
              <a:ext cx="41275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6000"/>
                  </a:moveTo>
                  <a:lnTo>
                    <a:pt x="120000" y="96000"/>
                  </a:lnTo>
                  <a:lnTo>
                    <a:pt x="120000" y="102000"/>
                  </a:lnTo>
                  <a:lnTo>
                    <a:pt x="110769" y="114000"/>
                  </a:lnTo>
                  <a:lnTo>
                    <a:pt x="101538" y="120000"/>
                  </a:lnTo>
                  <a:lnTo>
                    <a:pt x="83076" y="120000"/>
                  </a:lnTo>
                  <a:lnTo>
                    <a:pt x="36923" y="120000"/>
                  </a:lnTo>
                  <a:lnTo>
                    <a:pt x="36923" y="120000"/>
                  </a:lnTo>
                  <a:lnTo>
                    <a:pt x="27692" y="120000"/>
                  </a:lnTo>
                  <a:lnTo>
                    <a:pt x="18461" y="114000"/>
                  </a:lnTo>
                  <a:lnTo>
                    <a:pt x="9230" y="102000"/>
                  </a:lnTo>
                  <a:lnTo>
                    <a:pt x="0" y="96000"/>
                  </a:lnTo>
                  <a:lnTo>
                    <a:pt x="0" y="24000"/>
                  </a:lnTo>
                  <a:lnTo>
                    <a:pt x="0" y="24000"/>
                  </a:lnTo>
                  <a:lnTo>
                    <a:pt x="9230" y="12000"/>
                  </a:lnTo>
                  <a:lnTo>
                    <a:pt x="18461" y="6000"/>
                  </a:lnTo>
                  <a:lnTo>
                    <a:pt x="27692" y="0"/>
                  </a:lnTo>
                  <a:lnTo>
                    <a:pt x="36923" y="0"/>
                  </a:lnTo>
                  <a:lnTo>
                    <a:pt x="83076" y="0"/>
                  </a:lnTo>
                  <a:lnTo>
                    <a:pt x="83076" y="0"/>
                  </a:lnTo>
                  <a:lnTo>
                    <a:pt x="101538" y="0"/>
                  </a:lnTo>
                  <a:lnTo>
                    <a:pt x="110769" y="6000"/>
                  </a:lnTo>
                  <a:lnTo>
                    <a:pt x="120000" y="12000"/>
                  </a:lnTo>
                  <a:lnTo>
                    <a:pt x="120000" y="24000"/>
                  </a:lnTo>
                  <a:lnTo>
                    <a:pt x="120000" y="9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73" name="Google Shape;22873;p482"/>
            <p:cNvSpPr/>
            <p:nvPr/>
          </p:nvSpPr>
          <p:spPr>
            <a:xfrm>
              <a:off x="7340600" y="852488"/>
              <a:ext cx="50800" cy="2857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74" name="Google Shape;22874;p482"/>
            <p:cNvSpPr/>
            <p:nvPr/>
          </p:nvSpPr>
          <p:spPr>
            <a:xfrm>
              <a:off x="7454900" y="852488"/>
              <a:ext cx="50800" cy="2857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75" name="Google Shape;22875;p482"/>
            <p:cNvSpPr/>
            <p:nvPr/>
          </p:nvSpPr>
          <p:spPr>
            <a:xfrm>
              <a:off x="7226300" y="852488"/>
              <a:ext cx="50800" cy="2857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76" name="Google Shape;22876;p482"/>
            <p:cNvSpPr/>
            <p:nvPr/>
          </p:nvSpPr>
          <p:spPr>
            <a:xfrm>
              <a:off x="7340600" y="938213"/>
              <a:ext cx="50800" cy="2857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77" name="Google Shape;22877;p482"/>
            <p:cNvSpPr/>
            <p:nvPr/>
          </p:nvSpPr>
          <p:spPr>
            <a:xfrm>
              <a:off x="7454900" y="938213"/>
              <a:ext cx="50800" cy="2857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78" name="Google Shape;22878;p482"/>
            <p:cNvSpPr/>
            <p:nvPr/>
          </p:nvSpPr>
          <p:spPr>
            <a:xfrm>
              <a:off x="7226300" y="938213"/>
              <a:ext cx="50800" cy="2857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79" name="Google Shape;22879;p482"/>
            <p:cNvSpPr/>
            <p:nvPr/>
          </p:nvSpPr>
          <p:spPr>
            <a:xfrm>
              <a:off x="7340600" y="1008063"/>
              <a:ext cx="50800" cy="317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80" name="Google Shape;22880;p482"/>
            <p:cNvSpPr/>
            <p:nvPr/>
          </p:nvSpPr>
          <p:spPr>
            <a:xfrm>
              <a:off x="7454900" y="1008063"/>
              <a:ext cx="50800" cy="317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81" name="Google Shape;22881;p482"/>
            <p:cNvSpPr/>
            <p:nvPr/>
          </p:nvSpPr>
          <p:spPr>
            <a:xfrm>
              <a:off x="7226300" y="1008063"/>
              <a:ext cx="50800" cy="317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882" name="Google Shape;22882;p482"/>
          <p:cNvGrpSpPr/>
          <p:nvPr/>
        </p:nvGrpSpPr>
        <p:grpSpPr>
          <a:xfrm>
            <a:off x="4787446" y="3729717"/>
            <a:ext cx="863600" cy="863600"/>
            <a:chOff x="6934200" y="1716088"/>
            <a:chExt cx="863600" cy="863600"/>
          </a:xfrm>
          <a:solidFill>
            <a:srgbClr val="006BA6"/>
          </a:solidFill>
        </p:grpSpPr>
        <p:sp>
          <p:nvSpPr>
            <p:cNvPr id="22883" name="Google Shape;22883;p482"/>
            <p:cNvSpPr/>
            <p:nvPr/>
          </p:nvSpPr>
          <p:spPr>
            <a:xfrm>
              <a:off x="6934200" y="171608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84" name="Google Shape;22884;p482"/>
            <p:cNvSpPr/>
            <p:nvPr/>
          </p:nvSpPr>
          <p:spPr>
            <a:xfrm>
              <a:off x="7162800" y="1976438"/>
              <a:ext cx="406400" cy="34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1111"/>
                  </a:moveTo>
                  <a:lnTo>
                    <a:pt x="120000" y="111111"/>
                  </a:lnTo>
                  <a:lnTo>
                    <a:pt x="119062" y="114444"/>
                  </a:lnTo>
                  <a:lnTo>
                    <a:pt x="118125" y="117777"/>
                  </a:lnTo>
                  <a:lnTo>
                    <a:pt x="115312" y="118888"/>
                  </a:lnTo>
                  <a:lnTo>
                    <a:pt x="112500" y="120000"/>
                  </a:lnTo>
                  <a:lnTo>
                    <a:pt x="7500" y="120000"/>
                  </a:lnTo>
                  <a:lnTo>
                    <a:pt x="7500" y="120000"/>
                  </a:lnTo>
                  <a:lnTo>
                    <a:pt x="4687" y="118888"/>
                  </a:lnTo>
                  <a:lnTo>
                    <a:pt x="1875" y="117777"/>
                  </a:lnTo>
                  <a:lnTo>
                    <a:pt x="937" y="114444"/>
                  </a:lnTo>
                  <a:lnTo>
                    <a:pt x="0" y="111111"/>
                  </a:lnTo>
                  <a:lnTo>
                    <a:pt x="0" y="8888"/>
                  </a:lnTo>
                  <a:lnTo>
                    <a:pt x="0" y="8888"/>
                  </a:lnTo>
                  <a:lnTo>
                    <a:pt x="937" y="5555"/>
                  </a:lnTo>
                  <a:lnTo>
                    <a:pt x="1875" y="2222"/>
                  </a:lnTo>
                  <a:lnTo>
                    <a:pt x="4687" y="1111"/>
                  </a:lnTo>
                  <a:lnTo>
                    <a:pt x="7500" y="0"/>
                  </a:lnTo>
                  <a:lnTo>
                    <a:pt x="112500" y="0"/>
                  </a:lnTo>
                  <a:lnTo>
                    <a:pt x="112500" y="0"/>
                  </a:lnTo>
                  <a:lnTo>
                    <a:pt x="115312" y="1111"/>
                  </a:lnTo>
                  <a:lnTo>
                    <a:pt x="118125" y="2222"/>
                  </a:lnTo>
                  <a:lnTo>
                    <a:pt x="119062" y="5555"/>
                  </a:lnTo>
                  <a:lnTo>
                    <a:pt x="120000" y="8888"/>
                  </a:lnTo>
                  <a:lnTo>
                    <a:pt x="120000" y="11111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885" name="Google Shape;22885;p482"/>
            <p:cNvCxnSpPr/>
            <p:nvPr/>
          </p:nvCxnSpPr>
          <p:spPr>
            <a:xfrm>
              <a:off x="7162800" y="2074863"/>
              <a:ext cx="406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886" name="Google Shape;22886;p482"/>
            <p:cNvSpPr/>
            <p:nvPr/>
          </p:nvSpPr>
          <p:spPr>
            <a:xfrm>
              <a:off x="7210425" y="202723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87" name="Google Shape;22887;p482"/>
            <p:cNvSpPr/>
            <p:nvPr/>
          </p:nvSpPr>
          <p:spPr>
            <a:xfrm>
              <a:off x="7258050" y="202723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88" name="Google Shape;22888;p482"/>
            <p:cNvSpPr/>
            <p:nvPr/>
          </p:nvSpPr>
          <p:spPr>
            <a:xfrm>
              <a:off x="7305675" y="20272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89" name="Google Shape;22889;p482"/>
            <p:cNvSpPr/>
            <p:nvPr/>
          </p:nvSpPr>
          <p:spPr>
            <a:xfrm>
              <a:off x="7267575" y="2138363"/>
              <a:ext cx="196850" cy="117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44516" y="45405"/>
                  </a:lnTo>
                  <a:lnTo>
                    <a:pt x="67741" y="87567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90" name="Google Shape;22890;p482"/>
            <p:cNvSpPr/>
            <p:nvPr/>
          </p:nvSpPr>
          <p:spPr>
            <a:xfrm>
              <a:off x="7410450" y="2138363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891" name="Google Shape;22891;p482"/>
          <p:cNvGrpSpPr/>
          <p:nvPr/>
        </p:nvGrpSpPr>
        <p:grpSpPr>
          <a:xfrm>
            <a:off x="6057446" y="3729717"/>
            <a:ext cx="863600" cy="863600"/>
            <a:chOff x="8204200" y="1716088"/>
            <a:chExt cx="863600" cy="863600"/>
          </a:xfrm>
          <a:solidFill>
            <a:srgbClr val="006BA6"/>
          </a:solidFill>
        </p:grpSpPr>
        <p:sp>
          <p:nvSpPr>
            <p:cNvPr id="22892" name="Google Shape;22892;p482"/>
            <p:cNvSpPr/>
            <p:nvPr/>
          </p:nvSpPr>
          <p:spPr>
            <a:xfrm>
              <a:off x="8204200" y="171608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93" name="Google Shape;22893;p482"/>
            <p:cNvSpPr/>
            <p:nvPr/>
          </p:nvSpPr>
          <p:spPr>
            <a:xfrm>
              <a:off x="8432800" y="1976438"/>
              <a:ext cx="406400" cy="34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1111"/>
                  </a:moveTo>
                  <a:lnTo>
                    <a:pt x="120000" y="111111"/>
                  </a:lnTo>
                  <a:lnTo>
                    <a:pt x="119062" y="114444"/>
                  </a:lnTo>
                  <a:lnTo>
                    <a:pt x="118125" y="117777"/>
                  </a:lnTo>
                  <a:lnTo>
                    <a:pt x="115312" y="118888"/>
                  </a:lnTo>
                  <a:lnTo>
                    <a:pt x="112500" y="120000"/>
                  </a:lnTo>
                  <a:lnTo>
                    <a:pt x="7500" y="120000"/>
                  </a:lnTo>
                  <a:lnTo>
                    <a:pt x="7500" y="120000"/>
                  </a:lnTo>
                  <a:lnTo>
                    <a:pt x="4687" y="118888"/>
                  </a:lnTo>
                  <a:lnTo>
                    <a:pt x="1875" y="117777"/>
                  </a:lnTo>
                  <a:lnTo>
                    <a:pt x="937" y="114444"/>
                  </a:lnTo>
                  <a:lnTo>
                    <a:pt x="0" y="111111"/>
                  </a:lnTo>
                  <a:lnTo>
                    <a:pt x="0" y="8888"/>
                  </a:lnTo>
                  <a:lnTo>
                    <a:pt x="0" y="8888"/>
                  </a:lnTo>
                  <a:lnTo>
                    <a:pt x="937" y="5555"/>
                  </a:lnTo>
                  <a:lnTo>
                    <a:pt x="1875" y="2222"/>
                  </a:lnTo>
                  <a:lnTo>
                    <a:pt x="4687" y="1111"/>
                  </a:lnTo>
                  <a:lnTo>
                    <a:pt x="7500" y="0"/>
                  </a:lnTo>
                  <a:lnTo>
                    <a:pt x="112500" y="0"/>
                  </a:lnTo>
                  <a:lnTo>
                    <a:pt x="112500" y="0"/>
                  </a:lnTo>
                  <a:lnTo>
                    <a:pt x="115312" y="1111"/>
                  </a:lnTo>
                  <a:lnTo>
                    <a:pt x="118125" y="2222"/>
                  </a:lnTo>
                  <a:lnTo>
                    <a:pt x="119062" y="5555"/>
                  </a:lnTo>
                  <a:lnTo>
                    <a:pt x="120000" y="8888"/>
                  </a:lnTo>
                  <a:lnTo>
                    <a:pt x="120000" y="11111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894" name="Google Shape;22894;p482"/>
            <p:cNvCxnSpPr/>
            <p:nvPr/>
          </p:nvCxnSpPr>
          <p:spPr>
            <a:xfrm>
              <a:off x="8432800" y="2074863"/>
              <a:ext cx="406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895" name="Google Shape;22895;p482"/>
            <p:cNvSpPr/>
            <p:nvPr/>
          </p:nvSpPr>
          <p:spPr>
            <a:xfrm>
              <a:off x="8480425" y="202723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96" name="Google Shape;22896;p482"/>
            <p:cNvSpPr/>
            <p:nvPr/>
          </p:nvSpPr>
          <p:spPr>
            <a:xfrm>
              <a:off x="8528050" y="202723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97" name="Google Shape;22897;p482"/>
            <p:cNvSpPr/>
            <p:nvPr/>
          </p:nvSpPr>
          <p:spPr>
            <a:xfrm>
              <a:off x="8575675" y="20272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98" name="Google Shape;22898;p482"/>
            <p:cNvSpPr/>
            <p:nvPr/>
          </p:nvSpPr>
          <p:spPr>
            <a:xfrm>
              <a:off x="8689975" y="2116138"/>
              <a:ext cx="41275" cy="146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9565"/>
                  </a:moveTo>
                  <a:lnTo>
                    <a:pt x="120000" y="109565"/>
                  </a:lnTo>
                  <a:lnTo>
                    <a:pt x="110769" y="114782"/>
                  </a:lnTo>
                  <a:lnTo>
                    <a:pt x="101538" y="117391"/>
                  </a:lnTo>
                  <a:lnTo>
                    <a:pt x="92307" y="120000"/>
                  </a:lnTo>
                  <a:lnTo>
                    <a:pt x="83076" y="120000"/>
                  </a:lnTo>
                  <a:lnTo>
                    <a:pt x="36923" y="120000"/>
                  </a:lnTo>
                  <a:lnTo>
                    <a:pt x="36923" y="120000"/>
                  </a:lnTo>
                  <a:lnTo>
                    <a:pt x="27692" y="120000"/>
                  </a:lnTo>
                  <a:lnTo>
                    <a:pt x="9230" y="117391"/>
                  </a:lnTo>
                  <a:lnTo>
                    <a:pt x="0" y="114782"/>
                  </a:lnTo>
                  <a:lnTo>
                    <a:pt x="0" y="109565"/>
                  </a:lnTo>
                  <a:lnTo>
                    <a:pt x="0" y="10434"/>
                  </a:lnTo>
                  <a:lnTo>
                    <a:pt x="0" y="10434"/>
                  </a:lnTo>
                  <a:lnTo>
                    <a:pt x="0" y="7826"/>
                  </a:lnTo>
                  <a:lnTo>
                    <a:pt x="9230" y="5217"/>
                  </a:lnTo>
                  <a:lnTo>
                    <a:pt x="27692" y="2608"/>
                  </a:lnTo>
                  <a:lnTo>
                    <a:pt x="36923" y="0"/>
                  </a:lnTo>
                  <a:lnTo>
                    <a:pt x="83076" y="0"/>
                  </a:lnTo>
                  <a:lnTo>
                    <a:pt x="83076" y="0"/>
                  </a:lnTo>
                  <a:lnTo>
                    <a:pt x="92307" y="2608"/>
                  </a:lnTo>
                  <a:lnTo>
                    <a:pt x="101538" y="5217"/>
                  </a:lnTo>
                  <a:lnTo>
                    <a:pt x="110769" y="7826"/>
                  </a:lnTo>
                  <a:lnTo>
                    <a:pt x="120000" y="10434"/>
                  </a:lnTo>
                  <a:lnTo>
                    <a:pt x="120000" y="1095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899" name="Google Shape;22899;p482"/>
            <p:cNvSpPr/>
            <p:nvPr/>
          </p:nvSpPr>
          <p:spPr>
            <a:xfrm>
              <a:off x="8616950" y="2160588"/>
              <a:ext cx="381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5000"/>
                  </a:moveTo>
                  <a:lnTo>
                    <a:pt x="120000" y="105000"/>
                  </a:lnTo>
                  <a:lnTo>
                    <a:pt x="120000" y="112500"/>
                  </a:lnTo>
                  <a:lnTo>
                    <a:pt x="110000" y="116250"/>
                  </a:lnTo>
                  <a:lnTo>
                    <a:pt x="100000" y="120000"/>
                  </a:lnTo>
                  <a:lnTo>
                    <a:pt x="80000" y="120000"/>
                  </a:lnTo>
                  <a:lnTo>
                    <a:pt x="40000" y="120000"/>
                  </a:lnTo>
                  <a:lnTo>
                    <a:pt x="40000" y="120000"/>
                  </a:lnTo>
                  <a:lnTo>
                    <a:pt x="20000" y="120000"/>
                  </a:lnTo>
                  <a:lnTo>
                    <a:pt x="10000" y="116250"/>
                  </a:lnTo>
                  <a:lnTo>
                    <a:pt x="0" y="112500"/>
                  </a:lnTo>
                  <a:lnTo>
                    <a:pt x="0" y="105000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0" y="7500"/>
                  </a:lnTo>
                  <a:lnTo>
                    <a:pt x="10000" y="3750"/>
                  </a:lnTo>
                  <a:lnTo>
                    <a:pt x="20000" y="0"/>
                  </a:lnTo>
                  <a:lnTo>
                    <a:pt x="40000" y="0"/>
                  </a:lnTo>
                  <a:lnTo>
                    <a:pt x="80000" y="0"/>
                  </a:lnTo>
                  <a:lnTo>
                    <a:pt x="80000" y="0"/>
                  </a:lnTo>
                  <a:lnTo>
                    <a:pt x="100000" y="0"/>
                  </a:lnTo>
                  <a:lnTo>
                    <a:pt x="110000" y="3750"/>
                  </a:lnTo>
                  <a:lnTo>
                    <a:pt x="120000" y="7500"/>
                  </a:lnTo>
                  <a:lnTo>
                    <a:pt x="120000" y="15000"/>
                  </a:lnTo>
                  <a:lnTo>
                    <a:pt x="120000" y="105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00" name="Google Shape;22900;p482"/>
            <p:cNvSpPr/>
            <p:nvPr/>
          </p:nvSpPr>
          <p:spPr>
            <a:xfrm>
              <a:off x="8543925" y="2201863"/>
              <a:ext cx="3810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4736"/>
                  </a:moveTo>
                  <a:lnTo>
                    <a:pt x="120000" y="94736"/>
                  </a:lnTo>
                  <a:lnTo>
                    <a:pt x="120000" y="107368"/>
                  </a:lnTo>
                  <a:lnTo>
                    <a:pt x="110000" y="113684"/>
                  </a:lnTo>
                  <a:lnTo>
                    <a:pt x="100000" y="120000"/>
                  </a:lnTo>
                  <a:lnTo>
                    <a:pt x="80000" y="120000"/>
                  </a:lnTo>
                  <a:lnTo>
                    <a:pt x="40000" y="120000"/>
                  </a:lnTo>
                  <a:lnTo>
                    <a:pt x="40000" y="120000"/>
                  </a:lnTo>
                  <a:lnTo>
                    <a:pt x="20000" y="120000"/>
                  </a:lnTo>
                  <a:lnTo>
                    <a:pt x="10000" y="113684"/>
                  </a:lnTo>
                  <a:lnTo>
                    <a:pt x="0" y="107368"/>
                  </a:lnTo>
                  <a:lnTo>
                    <a:pt x="0" y="94736"/>
                  </a:lnTo>
                  <a:lnTo>
                    <a:pt x="0" y="25263"/>
                  </a:lnTo>
                  <a:lnTo>
                    <a:pt x="0" y="25263"/>
                  </a:lnTo>
                  <a:lnTo>
                    <a:pt x="0" y="18947"/>
                  </a:lnTo>
                  <a:lnTo>
                    <a:pt x="10000" y="12631"/>
                  </a:lnTo>
                  <a:lnTo>
                    <a:pt x="20000" y="6315"/>
                  </a:lnTo>
                  <a:lnTo>
                    <a:pt x="40000" y="0"/>
                  </a:lnTo>
                  <a:lnTo>
                    <a:pt x="80000" y="0"/>
                  </a:lnTo>
                  <a:lnTo>
                    <a:pt x="80000" y="0"/>
                  </a:lnTo>
                  <a:lnTo>
                    <a:pt x="100000" y="6315"/>
                  </a:lnTo>
                  <a:lnTo>
                    <a:pt x="110000" y="12631"/>
                  </a:lnTo>
                  <a:lnTo>
                    <a:pt x="120000" y="18947"/>
                  </a:lnTo>
                  <a:lnTo>
                    <a:pt x="120000" y="25263"/>
                  </a:lnTo>
                  <a:lnTo>
                    <a:pt x="120000" y="947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901" name="Google Shape;22901;p482"/>
          <p:cNvGrpSpPr/>
          <p:nvPr/>
        </p:nvGrpSpPr>
        <p:grpSpPr>
          <a:xfrm>
            <a:off x="7342867" y="3726542"/>
            <a:ext cx="863600" cy="863600"/>
            <a:chOff x="8204200" y="4278313"/>
            <a:chExt cx="863600" cy="863600"/>
          </a:xfrm>
          <a:solidFill>
            <a:srgbClr val="006BA6"/>
          </a:solidFill>
        </p:grpSpPr>
        <p:sp>
          <p:nvSpPr>
            <p:cNvPr id="22902" name="Google Shape;22902;p482"/>
            <p:cNvSpPr/>
            <p:nvPr/>
          </p:nvSpPr>
          <p:spPr>
            <a:xfrm>
              <a:off x="8204200" y="427831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7941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411"/>
                  </a:lnTo>
                  <a:lnTo>
                    <a:pt x="88676" y="112500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500"/>
                  </a:lnTo>
                  <a:lnTo>
                    <a:pt x="26470" y="109411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7941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7647"/>
                  </a:lnTo>
                  <a:lnTo>
                    <a:pt x="2647" y="41911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411"/>
                  </a:lnTo>
                  <a:lnTo>
                    <a:pt x="42352" y="2647"/>
                  </a:lnTo>
                  <a:lnTo>
                    <a:pt x="48088" y="882"/>
                  </a:lnTo>
                  <a:lnTo>
                    <a:pt x="5382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0"/>
                  </a:lnTo>
                  <a:lnTo>
                    <a:pt x="71911" y="882"/>
                  </a:lnTo>
                  <a:lnTo>
                    <a:pt x="77647" y="2647"/>
                  </a:lnTo>
                  <a:lnTo>
                    <a:pt x="83382" y="4411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1911"/>
                  </a:lnTo>
                  <a:lnTo>
                    <a:pt x="118676" y="47647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03" name="Google Shape;22903;p482"/>
            <p:cNvSpPr/>
            <p:nvPr/>
          </p:nvSpPr>
          <p:spPr>
            <a:xfrm>
              <a:off x="8420100" y="4484688"/>
              <a:ext cx="371475" cy="314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9487" y="119999"/>
                  </a:moveTo>
                  <a:lnTo>
                    <a:pt x="8205" y="119999"/>
                  </a:lnTo>
                  <a:lnTo>
                    <a:pt x="8205" y="119999"/>
                  </a:lnTo>
                  <a:lnTo>
                    <a:pt x="5128" y="118787"/>
                  </a:lnTo>
                  <a:lnTo>
                    <a:pt x="3076" y="116363"/>
                  </a:lnTo>
                  <a:lnTo>
                    <a:pt x="1025" y="113939"/>
                  </a:lnTo>
                  <a:lnTo>
                    <a:pt x="0" y="110303"/>
                  </a:lnTo>
                  <a:lnTo>
                    <a:pt x="0" y="9696"/>
                  </a:lnTo>
                  <a:lnTo>
                    <a:pt x="0" y="9696"/>
                  </a:lnTo>
                  <a:lnTo>
                    <a:pt x="1025" y="6060"/>
                  </a:lnTo>
                  <a:lnTo>
                    <a:pt x="3076" y="2424"/>
                  </a:lnTo>
                  <a:lnTo>
                    <a:pt x="5128" y="1212"/>
                  </a:lnTo>
                  <a:lnTo>
                    <a:pt x="8205" y="0"/>
                  </a:lnTo>
                  <a:lnTo>
                    <a:pt x="111794" y="0"/>
                  </a:lnTo>
                  <a:lnTo>
                    <a:pt x="111794" y="0"/>
                  </a:lnTo>
                  <a:lnTo>
                    <a:pt x="115897" y="1212"/>
                  </a:lnTo>
                  <a:lnTo>
                    <a:pt x="117948" y="2424"/>
                  </a:lnTo>
                  <a:lnTo>
                    <a:pt x="120000" y="6060"/>
                  </a:lnTo>
                  <a:lnTo>
                    <a:pt x="120000" y="9696"/>
                  </a:lnTo>
                  <a:lnTo>
                    <a:pt x="120000" y="3393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904" name="Google Shape;22904;p482"/>
            <p:cNvCxnSpPr/>
            <p:nvPr/>
          </p:nvCxnSpPr>
          <p:spPr>
            <a:xfrm>
              <a:off x="8420100" y="4573588"/>
              <a:ext cx="3714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905" name="Google Shape;22905;p482"/>
            <p:cNvSpPr/>
            <p:nvPr/>
          </p:nvSpPr>
          <p:spPr>
            <a:xfrm>
              <a:off x="8464550" y="452913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06" name="Google Shape;22906;p482"/>
            <p:cNvSpPr/>
            <p:nvPr/>
          </p:nvSpPr>
          <p:spPr>
            <a:xfrm>
              <a:off x="8509000" y="45291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07" name="Google Shape;22907;p482"/>
            <p:cNvSpPr/>
            <p:nvPr/>
          </p:nvSpPr>
          <p:spPr>
            <a:xfrm>
              <a:off x="8550275" y="452913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08" name="Google Shape;22908;p482"/>
            <p:cNvSpPr/>
            <p:nvPr/>
          </p:nvSpPr>
          <p:spPr>
            <a:xfrm>
              <a:off x="8480425" y="4576763"/>
              <a:ext cx="371475" cy="314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0303"/>
                  </a:moveTo>
                  <a:lnTo>
                    <a:pt x="120000" y="110303"/>
                  </a:lnTo>
                  <a:lnTo>
                    <a:pt x="118974" y="113939"/>
                  </a:lnTo>
                  <a:lnTo>
                    <a:pt x="116923" y="117575"/>
                  </a:lnTo>
                  <a:lnTo>
                    <a:pt x="114871" y="118787"/>
                  </a:lnTo>
                  <a:lnTo>
                    <a:pt x="111794" y="119999"/>
                  </a:lnTo>
                  <a:lnTo>
                    <a:pt x="8205" y="119999"/>
                  </a:lnTo>
                  <a:lnTo>
                    <a:pt x="8205" y="119999"/>
                  </a:lnTo>
                  <a:lnTo>
                    <a:pt x="5128" y="118787"/>
                  </a:lnTo>
                  <a:lnTo>
                    <a:pt x="2051" y="117575"/>
                  </a:lnTo>
                  <a:lnTo>
                    <a:pt x="0" y="113939"/>
                  </a:lnTo>
                  <a:lnTo>
                    <a:pt x="0" y="110303"/>
                  </a:lnTo>
                  <a:lnTo>
                    <a:pt x="0" y="9696"/>
                  </a:lnTo>
                  <a:lnTo>
                    <a:pt x="0" y="9696"/>
                  </a:lnTo>
                  <a:lnTo>
                    <a:pt x="0" y="6060"/>
                  </a:lnTo>
                  <a:lnTo>
                    <a:pt x="2051" y="3636"/>
                  </a:lnTo>
                  <a:lnTo>
                    <a:pt x="5128" y="1212"/>
                  </a:lnTo>
                  <a:lnTo>
                    <a:pt x="8205" y="0"/>
                  </a:lnTo>
                  <a:lnTo>
                    <a:pt x="111794" y="0"/>
                  </a:lnTo>
                  <a:lnTo>
                    <a:pt x="111794" y="0"/>
                  </a:lnTo>
                  <a:lnTo>
                    <a:pt x="114871" y="1212"/>
                  </a:lnTo>
                  <a:lnTo>
                    <a:pt x="116923" y="3636"/>
                  </a:lnTo>
                  <a:lnTo>
                    <a:pt x="118974" y="6060"/>
                  </a:lnTo>
                  <a:lnTo>
                    <a:pt x="120000" y="9696"/>
                  </a:lnTo>
                  <a:lnTo>
                    <a:pt x="120000" y="11030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909" name="Google Shape;22909;p482"/>
            <p:cNvCxnSpPr/>
            <p:nvPr/>
          </p:nvCxnSpPr>
          <p:spPr>
            <a:xfrm>
              <a:off x="8480425" y="4668838"/>
              <a:ext cx="3714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910" name="Google Shape;22910;p482"/>
            <p:cNvSpPr/>
            <p:nvPr/>
          </p:nvSpPr>
          <p:spPr>
            <a:xfrm>
              <a:off x="8524875" y="462438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11" name="Google Shape;22911;p482"/>
            <p:cNvSpPr/>
            <p:nvPr/>
          </p:nvSpPr>
          <p:spPr>
            <a:xfrm>
              <a:off x="8566150" y="46243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12" name="Google Shape;22912;p482"/>
            <p:cNvSpPr/>
            <p:nvPr/>
          </p:nvSpPr>
          <p:spPr>
            <a:xfrm>
              <a:off x="8607425" y="4624388"/>
              <a:ext cx="3175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13" name="Google Shape;22913;p482"/>
            <p:cNvSpPr/>
            <p:nvPr/>
          </p:nvSpPr>
          <p:spPr>
            <a:xfrm>
              <a:off x="8629650" y="4716463"/>
              <a:ext cx="73025" cy="123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538"/>
                  </a:moveTo>
                  <a:lnTo>
                    <a:pt x="0" y="0"/>
                  </a:lnTo>
                  <a:lnTo>
                    <a:pt x="0" y="95384"/>
                  </a:lnTo>
                  <a:lnTo>
                    <a:pt x="31304" y="70769"/>
                  </a:lnTo>
                  <a:lnTo>
                    <a:pt x="73043" y="120000"/>
                  </a:lnTo>
                  <a:lnTo>
                    <a:pt x="99130" y="110769"/>
                  </a:lnTo>
                  <a:lnTo>
                    <a:pt x="62608" y="61538"/>
                  </a:lnTo>
                  <a:lnTo>
                    <a:pt x="120000" y="6153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914" name="Google Shape;22914;p482"/>
          <p:cNvGrpSpPr/>
          <p:nvPr/>
        </p:nvGrpSpPr>
        <p:grpSpPr>
          <a:xfrm>
            <a:off x="8652781" y="3707946"/>
            <a:ext cx="863600" cy="863600"/>
            <a:chOff x="3124200" y="5548313"/>
            <a:chExt cx="863600" cy="863600"/>
          </a:xfrm>
          <a:solidFill>
            <a:srgbClr val="006BA6"/>
          </a:solidFill>
        </p:grpSpPr>
        <p:sp>
          <p:nvSpPr>
            <p:cNvPr id="22915" name="Google Shape;22915;p482"/>
            <p:cNvSpPr/>
            <p:nvPr/>
          </p:nvSpPr>
          <p:spPr>
            <a:xfrm>
              <a:off x="3124200" y="554831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7941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411"/>
                  </a:lnTo>
                  <a:lnTo>
                    <a:pt x="88676" y="112500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500"/>
                  </a:lnTo>
                  <a:lnTo>
                    <a:pt x="26470" y="109411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7941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7647"/>
                  </a:lnTo>
                  <a:lnTo>
                    <a:pt x="2647" y="41911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411"/>
                  </a:lnTo>
                  <a:lnTo>
                    <a:pt x="42352" y="2647"/>
                  </a:lnTo>
                  <a:lnTo>
                    <a:pt x="48088" y="882"/>
                  </a:lnTo>
                  <a:lnTo>
                    <a:pt x="5382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0"/>
                  </a:lnTo>
                  <a:lnTo>
                    <a:pt x="71911" y="882"/>
                  </a:lnTo>
                  <a:lnTo>
                    <a:pt x="77647" y="2647"/>
                  </a:lnTo>
                  <a:lnTo>
                    <a:pt x="83382" y="4411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1911"/>
                  </a:lnTo>
                  <a:lnTo>
                    <a:pt x="118676" y="47647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16" name="Google Shape;22916;p482"/>
            <p:cNvSpPr/>
            <p:nvPr/>
          </p:nvSpPr>
          <p:spPr>
            <a:xfrm>
              <a:off x="3352800" y="5792788"/>
              <a:ext cx="40640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3076"/>
                  </a:moveTo>
                  <a:lnTo>
                    <a:pt x="120000" y="113076"/>
                  </a:lnTo>
                  <a:lnTo>
                    <a:pt x="119062" y="116538"/>
                  </a:lnTo>
                  <a:lnTo>
                    <a:pt x="118125" y="118846"/>
                  </a:lnTo>
                  <a:lnTo>
                    <a:pt x="116250" y="120000"/>
                  </a:lnTo>
                  <a:lnTo>
                    <a:pt x="114375" y="120000"/>
                  </a:lnTo>
                  <a:lnTo>
                    <a:pt x="5625" y="120000"/>
                  </a:lnTo>
                  <a:lnTo>
                    <a:pt x="5625" y="120000"/>
                  </a:lnTo>
                  <a:lnTo>
                    <a:pt x="3750" y="120000"/>
                  </a:lnTo>
                  <a:lnTo>
                    <a:pt x="1875" y="118846"/>
                  </a:lnTo>
                  <a:lnTo>
                    <a:pt x="937" y="116538"/>
                  </a:lnTo>
                  <a:lnTo>
                    <a:pt x="0" y="113076"/>
                  </a:lnTo>
                  <a:lnTo>
                    <a:pt x="0" y="6923"/>
                  </a:lnTo>
                  <a:lnTo>
                    <a:pt x="0" y="6923"/>
                  </a:lnTo>
                  <a:lnTo>
                    <a:pt x="937" y="3461"/>
                  </a:lnTo>
                  <a:lnTo>
                    <a:pt x="1875" y="1153"/>
                  </a:lnTo>
                  <a:lnTo>
                    <a:pt x="3750" y="0"/>
                  </a:lnTo>
                  <a:lnTo>
                    <a:pt x="5625" y="0"/>
                  </a:lnTo>
                  <a:lnTo>
                    <a:pt x="37500" y="0"/>
                  </a:lnTo>
                  <a:lnTo>
                    <a:pt x="47812" y="19615"/>
                  </a:lnTo>
                  <a:lnTo>
                    <a:pt x="114375" y="19615"/>
                  </a:lnTo>
                  <a:lnTo>
                    <a:pt x="114375" y="19615"/>
                  </a:lnTo>
                  <a:lnTo>
                    <a:pt x="116250" y="20769"/>
                  </a:lnTo>
                  <a:lnTo>
                    <a:pt x="118125" y="21923"/>
                  </a:lnTo>
                  <a:lnTo>
                    <a:pt x="119062" y="24230"/>
                  </a:lnTo>
                  <a:lnTo>
                    <a:pt x="120000" y="26538"/>
                  </a:lnTo>
                  <a:lnTo>
                    <a:pt x="120000" y="11307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917" name="Google Shape;22917;p482"/>
          <p:cNvGrpSpPr/>
          <p:nvPr/>
        </p:nvGrpSpPr>
        <p:grpSpPr>
          <a:xfrm>
            <a:off x="9922781" y="3707946"/>
            <a:ext cx="863600" cy="863600"/>
            <a:chOff x="4394200" y="5548313"/>
            <a:chExt cx="863600" cy="863600"/>
          </a:xfrm>
          <a:solidFill>
            <a:srgbClr val="006BA6"/>
          </a:solidFill>
        </p:grpSpPr>
        <p:sp>
          <p:nvSpPr>
            <p:cNvPr id="22918" name="Google Shape;22918;p482"/>
            <p:cNvSpPr/>
            <p:nvPr/>
          </p:nvSpPr>
          <p:spPr>
            <a:xfrm>
              <a:off x="4394200" y="554831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7941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411"/>
                  </a:lnTo>
                  <a:lnTo>
                    <a:pt x="88676" y="112500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500"/>
                  </a:lnTo>
                  <a:lnTo>
                    <a:pt x="26470" y="109411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7941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7647"/>
                  </a:lnTo>
                  <a:lnTo>
                    <a:pt x="2647" y="41911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411"/>
                  </a:lnTo>
                  <a:lnTo>
                    <a:pt x="42352" y="2647"/>
                  </a:lnTo>
                  <a:lnTo>
                    <a:pt x="48088" y="882"/>
                  </a:lnTo>
                  <a:lnTo>
                    <a:pt x="5382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0"/>
                  </a:lnTo>
                  <a:lnTo>
                    <a:pt x="71911" y="882"/>
                  </a:lnTo>
                  <a:lnTo>
                    <a:pt x="77647" y="2647"/>
                  </a:lnTo>
                  <a:lnTo>
                    <a:pt x="83382" y="4411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1911"/>
                  </a:lnTo>
                  <a:lnTo>
                    <a:pt x="118676" y="47647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19" name="Google Shape;22919;p482"/>
            <p:cNvSpPr/>
            <p:nvPr/>
          </p:nvSpPr>
          <p:spPr>
            <a:xfrm>
              <a:off x="4622800" y="5792788"/>
              <a:ext cx="40640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3076"/>
                  </a:moveTo>
                  <a:lnTo>
                    <a:pt x="120000" y="113076"/>
                  </a:lnTo>
                  <a:lnTo>
                    <a:pt x="119062" y="116538"/>
                  </a:lnTo>
                  <a:lnTo>
                    <a:pt x="118125" y="118846"/>
                  </a:lnTo>
                  <a:lnTo>
                    <a:pt x="116250" y="120000"/>
                  </a:lnTo>
                  <a:lnTo>
                    <a:pt x="114375" y="120000"/>
                  </a:lnTo>
                  <a:lnTo>
                    <a:pt x="5625" y="120000"/>
                  </a:lnTo>
                  <a:lnTo>
                    <a:pt x="5625" y="120000"/>
                  </a:lnTo>
                  <a:lnTo>
                    <a:pt x="3750" y="120000"/>
                  </a:lnTo>
                  <a:lnTo>
                    <a:pt x="1875" y="118846"/>
                  </a:lnTo>
                  <a:lnTo>
                    <a:pt x="937" y="116538"/>
                  </a:lnTo>
                  <a:lnTo>
                    <a:pt x="0" y="113076"/>
                  </a:lnTo>
                  <a:lnTo>
                    <a:pt x="0" y="6923"/>
                  </a:lnTo>
                  <a:lnTo>
                    <a:pt x="0" y="6923"/>
                  </a:lnTo>
                  <a:lnTo>
                    <a:pt x="937" y="3461"/>
                  </a:lnTo>
                  <a:lnTo>
                    <a:pt x="1875" y="1153"/>
                  </a:lnTo>
                  <a:lnTo>
                    <a:pt x="3750" y="0"/>
                  </a:lnTo>
                  <a:lnTo>
                    <a:pt x="5625" y="0"/>
                  </a:lnTo>
                  <a:lnTo>
                    <a:pt x="37500" y="0"/>
                  </a:lnTo>
                  <a:lnTo>
                    <a:pt x="47812" y="19615"/>
                  </a:lnTo>
                  <a:lnTo>
                    <a:pt x="114375" y="19615"/>
                  </a:lnTo>
                  <a:lnTo>
                    <a:pt x="114375" y="19615"/>
                  </a:lnTo>
                  <a:lnTo>
                    <a:pt x="116250" y="20769"/>
                  </a:lnTo>
                  <a:lnTo>
                    <a:pt x="118125" y="21923"/>
                  </a:lnTo>
                  <a:lnTo>
                    <a:pt x="119062" y="24230"/>
                  </a:lnTo>
                  <a:lnTo>
                    <a:pt x="120000" y="26538"/>
                  </a:lnTo>
                  <a:lnTo>
                    <a:pt x="120000" y="11307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20" name="Google Shape;22920;p482"/>
            <p:cNvSpPr/>
            <p:nvPr/>
          </p:nvSpPr>
          <p:spPr>
            <a:xfrm>
              <a:off x="4765675" y="5922963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8064"/>
                  </a:moveTo>
                  <a:lnTo>
                    <a:pt x="120000" y="58064"/>
                  </a:lnTo>
                  <a:lnTo>
                    <a:pt x="120000" y="73548"/>
                  </a:lnTo>
                  <a:lnTo>
                    <a:pt x="116129" y="81290"/>
                  </a:lnTo>
                  <a:lnTo>
                    <a:pt x="104516" y="100645"/>
                  </a:lnTo>
                  <a:lnTo>
                    <a:pt x="85161" y="116129"/>
                  </a:lnTo>
                  <a:lnTo>
                    <a:pt x="73548" y="120000"/>
                  </a:lnTo>
                  <a:lnTo>
                    <a:pt x="61935" y="120000"/>
                  </a:lnTo>
                  <a:lnTo>
                    <a:pt x="61935" y="120000"/>
                  </a:lnTo>
                  <a:lnTo>
                    <a:pt x="50322" y="120000"/>
                  </a:lnTo>
                  <a:lnTo>
                    <a:pt x="38709" y="116129"/>
                  </a:lnTo>
                  <a:lnTo>
                    <a:pt x="19354" y="100645"/>
                  </a:lnTo>
                  <a:lnTo>
                    <a:pt x="7741" y="81290"/>
                  </a:lnTo>
                  <a:lnTo>
                    <a:pt x="3870" y="73548"/>
                  </a:lnTo>
                  <a:lnTo>
                    <a:pt x="0" y="58064"/>
                  </a:lnTo>
                  <a:lnTo>
                    <a:pt x="0" y="58064"/>
                  </a:lnTo>
                  <a:lnTo>
                    <a:pt x="3870" y="46451"/>
                  </a:lnTo>
                  <a:lnTo>
                    <a:pt x="7741" y="34838"/>
                  </a:lnTo>
                  <a:lnTo>
                    <a:pt x="19354" y="15483"/>
                  </a:lnTo>
                  <a:lnTo>
                    <a:pt x="38709" y="3870"/>
                  </a:lnTo>
                  <a:lnTo>
                    <a:pt x="50322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5161" y="3870"/>
                  </a:lnTo>
                  <a:lnTo>
                    <a:pt x="104516" y="15483"/>
                  </a:lnTo>
                  <a:lnTo>
                    <a:pt x="116129" y="34838"/>
                  </a:lnTo>
                  <a:lnTo>
                    <a:pt x="120000" y="46451"/>
                  </a:lnTo>
                  <a:lnTo>
                    <a:pt x="120000" y="58064"/>
                  </a:lnTo>
                  <a:lnTo>
                    <a:pt x="120000" y="5806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921" name="Google Shape;22921;p482"/>
            <p:cNvCxnSpPr/>
            <p:nvPr/>
          </p:nvCxnSpPr>
          <p:spPr>
            <a:xfrm>
              <a:off x="4851400" y="6008688"/>
              <a:ext cx="34925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922" name="Google Shape;22922;p482"/>
          <p:cNvGrpSpPr/>
          <p:nvPr/>
        </p:nvGrpSpPr>
        <p:grpSpPr>
          <a:xfrm>
            <a:off x="9922781" y="5057321"/>
            <a:ext cx="863600" cy="863600"/>
            <a:chOff x="6934200" y="4330700"/>
            <a:chExt cx="863600" cy="863600"/>
          </a:xfrm>
          <a:solidFill>
            <a:srgbClr val="006BA6"/>
          </a:solidFill>
        </p:grpSpPr>
        <p:sp>
          <p:nvSpPr>
            <p:cNvPr id="22923" name="Google Shape;22923;p482"/>
            <p:cNvSpPr/>
            <p:nvPr/>
          </p:nvSpPr>
          <p:spPr>
            <a:xfrm>
              <a:off x="6934200" y="43307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7941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411"/>
                  </a:lnTo>
                  <a:lnTo>
                    <a:pt x="88676" y="112500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500"/>
                  </a:lnTo>
                  <a:lnTo>
                    <a:pt x="26470" y="109411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7941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7647"/>
                  </a:lnTo>
                  <a:lnTo>
                    <a:pt x="2647" y="41911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411"/>
                  </a:lnTo>
                  <a:lnTo>
                    <a:pt x="42352" y="2647"/>
                  </a:lnTo>
                  <a:lnTo>
                    <a:pt x="48088" y="882"/>
                  </a:lnTo>
                  <a:lnTo>
                    <a:pt x="5382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0"/>
                  </a:lnTo>
                  <a:lnTo>
                    <a:pt x="71911" y="882"/>
                  </a:lnTo>
                  <a:lnTo>
                    <a:pt x="77647" y="2647"/>
                  </a:lnTo>
                  <a:lnTo>
                    <a:pt x="83382" y="4411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1911"/>
                  </a:lnTo>
                  <a:lnTo>
                    <a:pt x="118676" y="47647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24" name="Google Shape;22924;p482"/>
            <p:cNvSpPr/>
            <p:nvPr/>
          </p:nvSpPr>
          <p:spPr>
            <a:xfrm>
              <a:off x="7200900" y="4556125"/>
              <a:ext cx="330200" cy="409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0"/>
                  </a:moveTo>
                  <a:lnTo>
                    <a:pt x="110769" y="0"/>
                  </a:lnTo>
                  <a:lnTo>
                    <a:pt x="114230" y="930"/>
                  </a:lnTo>
                  <a:lnTo>
                    <a:pt x="116538" y="1860"/>
                  </a:lnTo>
                  <a:lnTo>
                    <a:pt x="118846" y="4651"/>
                  </a:lnTo>
                  <a:lnTo>
                    <a:pt x="120000" y="7441"/>
                  </a:lnTo>
                  <a:lnTo>
                    <a:pt x="120000" y="112558"/>
                  </a:lnTo>
                  <a:lnTo>
                    <a:pt x="120000" y="112558"/>
                  </a:lnTo>
                  <a:lnTo>
                    <a:pt x="118846" y="115348"/>
                  </a:lnTo>
                  <a:lnTo>
                    <a:pt x="116538" y="118139"/>
                  </a:lnTo>
                  <a:lnTo>
                    <a:pt x="114230" y="120000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20000"/>
                  </a:lnTo>
                  <a:lnTo>
                    <a:pt x="3461" y="118139"/>
                  </a:lnTo>
                  <a:lnTo>
                    <a:pt x="1153" y="115348"/>
                  </a:lnTo>
                  <a:lnTo>
                    <a:pt x="0" y="112558"/>
                  </a:lnTo>
                  <a:lnTo>
                    <a:pt x="0" y="7441"/>
                  </a:lnTo>
                  <a:lnTo>
                    <a:pt x="0" y="7441"/>
                  </a:lnTo>
                  <a:lnTo>
                    <a:pt x="1153" y="4651"/>
                  </a:lnTo>
                  <a:lnTo>
                    <a:pt x="3461" y="1860"/>
                  </a:lnTo>
                  <a:lnTo>
                    <a:pt x="5769" y="930"/>
                  </a:lnTo>
                  <a:lnTo>
                    <a:pt x="9230" y="0"/>
                  </a:lnTo>
                  <a:lnTo>
                    <a:pt x="110769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925" name="Google Shape;22925;p482"/>
            <p:cNvCxnSpPr/>
            <p:nvPr/>
          </p:nvCxnSpPr>
          <p:spPr>
            <a:xfrm>
              <a:off x="7200900" y="4762500"/>
              <a:ext cx="330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926" name="Google Shape;22926;p482"/>
            <p:cNvCxnSpPr/>
            <p:nvPr/>
          </p:nvCxnSpPr>
          <p:spPr>
            <a:xfrm>
              <a:off x="7334250" y="4619625"/>
              <a:ext cx="635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927" name="Google Shape;22927;p482"/>
            <p:cNvCxnSpPr/>
            <p:nvPr/>
          </p:nvCxnSpPr>
          <p:spPr>
            <a:xfrm>
              <a:off x="7334250" y="4826000"/>
              <a:ext cx="635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928" name="Google Shape;22928;p482"/>
          <p:cNvGrpSpPr/>
          <p:nvPr/>
        </p:nvGrpSpPr>
        <p:grpSpPr>
          <a:xfrm>
            <a:off x="1032781" y="5075917"/>
            <a:ext cx="863600" cy="863600"/>
            <a:chOff x="3124200" y="2933700"/>
            <a:chExt cx="863600" cy="863600"/>
          </a:xfrm>
          <a:solidFill>
            <a:srgbClr val="006BA6"/>
          </a:solidFill>
        </p:grpSpPr>
        <p:sp>
          <p:nvSpPr>
            <p:cNvPr id="22929" name="Google Shape;22929;p482"/>
            <p:cNvSpPr/>
            <p:nvPr/>
          </p:nvSpPr>
          <p:spPr>
            <a:xfrm>
              <a:off x="3124200" y="29337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7941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411"/>
                  </a:lnTo>
                  <a:lnTo>
                    <a:pt x="88676" y="112500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500"/>
                  </a:lnTo>
                  <a:lnTo>
                    <a:pt x="26470" y="109411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7941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7647"/>
                  </a:lnTo>
                  <a:lnTo>
                    <a:pt x="2647" y="41911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411"/>
                  </a:lnTo>
                  <a:lnTo>
                    <a:pt x="42352" y="2647"/>
                  </a:lnTo>
                  <a:lnTo>
                    <a:pt x="48088" y="882"/>
                  </a:lnTo>
                  <a:lnTo>
                    <a:pt x="5382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0"/>
                  </a:lnTo>
                  <a:lnTo>
                    <a:pt x="71911" y="882"/>
                  </a:lnTo>
                  <a:lnTo>
                    <a:pt x="77647" y="2647"/>
                  </a:lnTo>
                  <a:lnTo>
                    <a:pt x="83382" y="4411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1911"/>
                  </a:lnTo>
                  <a:lnTo>
                    <a:pt x="118676" y="47647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30" name="Google Shape;22930;p482"/>
            <p:cNvSpPr/>
            <p:nvPr/>
          </p:nvSpPr>
          <p:spPr>
            <a:xfrm>
              <a:off x="3352800" y="3197225"/>
              <a:ext cx="406400" cy="333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3142"/>
                  </a:moveTo>
                  <a:lnTo>
                    <a:pt x="120000" y="113142"/>
                  </a:lnTo>
                  <a:lnTo>
                    <a:pt x="119062" y="115428"/>
                  </a:lnTo>
                  <a:lnTo>
                    <a:pt x="118125" y="117714"/>
                  </a:lnTo>
                  <a:lnTo>
                    <a:pt x="116250" y="120000"/>
                  </a:lnTo>
                  <a:lnTo>
                    <a:pt x="114375" y="120000"/>
                  </a:lnTo>
                  <a:lnTo>
                    <a:pt x="5625" y="120000"/>
                  </a:lnTo>
                  <a:lnTo>
                    <a:pt x="5625" y="120000"/>
                  </a:lnTo>
                  <a:lnTo>
                    <a:pt x="3750" y="120000"/>
                  </a:lnTo>
                  <a:lnTo>
                    <a:pt x="1875" y="117714"/>
                  </a:lnTo>
                  <a:lnTo>
                    <a:pt x="937" y="115428"/>
                  </a:lnTo>
                  <a:lnTo>
                    <a:pt x="0" y="113142"/>
                  </a:lnTo>
                  <a:lnTo>
                    <a:pt x="0" y="6857"/>
                  </a:lnTo>
                  <a:lnTo>
                    <a:pt x="0" y="6857"/>
                  </a:lnTo>
                  <a:lnTo>
                    <a:pt x="937" y="4571"/>
                  </a:lnTo>
                  <a:lnTo>
                    <a:pt x="1875" y="2285"/>
                  </a:lnTo>
                  <a:lnTo>
                    <a:pt x="3750" y="1142"/>
                  </a:lnTo>
                  <a:lnTo>
                    <a:pt x="5625" y="0"/>
                  </a:lnTo>
                  <a:lnTo>
                    <a:pt x="37500" y="0"/>
                  </a:lnTo>
                  <a:lnTo>
                    <a:pt x="47812" y="20571"/>
                  </a:lnTo>
                  <a:lnTo>
                    <a:pt x="114375" y="20571"/>
                  </a:lnTo>
                  <a:lnTo>
                    <a:pt x="114375" y="20571"/>
                  </a:lnTo>
                  <a:lnTo>
                    <a:pt x="116250" y="20571"/>
                  </a:lnTo>
                  <a:lnTo>
                    <a:pt x="118125" y="21714"/>
                  </a:lnTo>
                  <a:lnTo>
                    <a:pt x="119062" y="24000"/>
                  </a:lnTo>
                  <a:lnTo>
                    <a:pt x="120000" y="27428"/>
                  </a:lnTo>
                  <a:lnTo>
                    <a:pt x="120000" y="11314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31" name="Google Shape;22931;p482"/>
            <p:cNvSpPr/>
            <p:nvPr/>
          </p:nvSpPr>
          <p:spPr>
            <a:xfrm>
              <a:off x="3470275" y="3305175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222" y="102222"/>
                  </a:moveTo>
                  <a:lnTo>
                    <a:pt x="102222" y="102222"/>
                  </a:lnTo>
                  <a:lnTo>
                    <a:pt x="93333" y="111111"/>
                  </a:lnTo>
                  <a:lnTo>
                    <a:pt x="82222" y="115555"/>
                  </a:lnTo>
                  <a:lnTo>
                    <a:pt x="71111" y="117777"/>
                  </a:lnTo>
                  <a:lnTo>
                    <a:pt x="60000" y="120000"/>
                  </a:lnTo>
                  <a:lnTo>
                    <a:pt x="48888" y="117777"/>
                  </a:lnTo>
                  <a:lnTo>
                    <a:pt x="37777" y="115555"/>
                  </a:lnTo>
                  <a:lnTo>
                    <a:pt x="26666" y="108888"/>
                  </a:lnTo>
                  <a:lnTo>
                    <a:pt x="17777" y="102222"/>
                  </a:lnTo>
                  <a:lnTo>
                    <a:pt x="17777" y="102222"/>
                  </a:lnTo>
                  <a:lnTo>
                    <a:pt x="8888" y="93333"/>
                  </a:lnTo>
                  <a:lnTo>
                    <a:pt x="4444" y="82222"/>
                  </a:lnTo>
                  <a:lnTo>
                    <a:pt x="0" y="71111"/>
                  </a:lnTo>
                  <a:lnTo>
                    <a:pt x="0" y="60000"/>
                  </a:lnTo>
                  <a:lnTo>
                    <a:pt x="0" y="48888"/>
                  </a:lnTo>
                  <a:lnTo>
                    <a:pt x="4444" y="37777"/>
                  </a:lnTo>
                  <a:lnTo>
                    <a:pt x="8888" y="26666"/>
                  </a:lnTo>
                  <a:lnTo>
                    <a:pt x="17777" y="17777"/>
                  </a:lnTo>
                  <a:lnTo>
                    <a:pt x="17777" y="17777"/>
                  </a:lnTo>
                  <a:lnTo>
                    <a:pt x="26666" y="8888"/>
                  </a:lnTo>
                  <a:lnTo>
                    <a:pt x="37777" y="4444"/>
                  </a:lnTo>
                  <a:lnTo>
                    <a:pt x="48888" y="0"/>
                  </a:lnTo>
                  <a:lnTo>
                    <a:pt x="60000" y="0"/>
                  </a:lnTo>
                  <a:lnTo>
                    <a:pt x="71111" y="0"/>
                  </a:lnTo>
                  <a:lnTo>
                    <a:pt x="82222" y="4444"/>
                  </a:lnTo>
                  <a:lnTo>
                    <a:pt x="93333" y="8888"/>
                  </a:lnTo>
                  <a:lnTo>
                    <a:pt x="102222" y="17777"/>
                  </a:lnTo>
                  <a:lnTo>
                    <a:pt x="102222" y="17777"/>
                  </a:lnTo>
                  <a:lnTo>
                    <a:pt x="111111" y="26666"/>
                  </a:lnTo>
                  <a:lnTo>
                    <a:pt x="115555" y="37777"/>
                  </a:lnTo>
                  <a:lnTo>
                    <a:pt x="120000" y="48888"/>
                  </a:lnTo>
                  <a:lnTo>
                    <a:pt x="120000" y="60000"/>
                  </a:lnTo>
                  <a:lnTo>
                    <a:pt x="120000" y="71111"/>
                  </a:lnTo>
                  <a:lnTo>
                    <a:pt x="115555" y="82222"/>
                  </a:lnTo>
                  <a:lnTo>
                    <a:pt x="111111" y="93333"/>
                  </a:lnTo>
                  <a:lnTo>
                    <a:pt x="102222" y="102222"/>
                  </a:lnTo>
                  <a:lnTo>
                    <a:pt x="102222" y="10222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932" name="Google Shape;22932;p482"/>
            <p:cNvCxnSpPr/>
            <p:nvPr/>
          </p:nvCxnSpPr>
          <p:spPr>
            <a:xfrm>
              <a:off x="3556000" y="3352800"/>
              <a:ext cx="0" cy="76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933" name="Google Shape;22933;p482"/>
            <p:cNvCxnSpPr/>
            <p:nvPr/>
          </p:nvCxnSpPr>
          <p:spPr>
            <a:xfrm>
              <a:off x="3517900" y="3390900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934" name="Google Shape;22934;p482"/>
          <p:cNvGrpSpPr/>
          <p:nvPr/>
        </p:nvGrpSpPr>
        <p:grpSpPr>
          <a:xfrm>
            <a:off x="2302781" y="5075917"/>
            <a:ext cx="863600" cy="863600"/>
            <a:chOff x="4394200" y="2933700"/>
            <a:chExt cx="863600" cy="863600"/>
          </a:xfrm>
          <a:solidFill>
            <a:srgbClr val="006BA6"/>
          </a:solidFill>
        </p:grpSpPr>
        <p:sp>
          <p:nvSpPr>
            <p:cNvPr id="22935" name="Google Shape;22935;p482"/>
            <p:cNvSpPr/>
            <p:nvPr/>
          </p:nvSpPr>
          <p:spPr>
            <a:xfrm>
              <a:off x="4394200" y="29337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7941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411"/>
                  </a:lnTo>
                  <a:lnTo>
                    <a:pt x="88676" y="112500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500"/>
                  </a:lnTo>
                  <a:lnTo>
                    <a:pt x="26470" y="109411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7941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7647"/>
                  </a:lnTo>
                  <a:lnTo>
                    <a:pt x="2647" y="41911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411"/>
                  </a:lnTo>
                  <a:lnTo>
                    <a:pt x="42352" y="2647"/>
                  </a:lnTo>
                  <a:lnTo>
                    <a:pt x="48088" y="882"/>
                  </a:lnTo>
                  <a:lnTo>
                    <a:pt x="5382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0"/>
                  </a:lnTo>
                  <a:lnTo>
                    <a:pt x="71911" y="882"/>
                  </a:lnTo>
                  <a:lnTo>
                    <a:pt x="77647" y="2647"/>
                  </a:lnTo>
                  <a:lnTo>
                    <a:pt x="83382" y="4411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1911"/>
                  </a:lnTo>
                  <a:lnTo>
                    <a:pt x="118676" y="47647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36" name="Google Shape;22936;p482"/>
            <p:cNvSpPr/>
            <p:nvPr/>
          </p:nvSpPr>
          <p:spPr>
            <a:xfrm>
              <a:off x="4622800" y="3197225"/>
              <a:ext cx="406400" cy="333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3142"/>
                  </a:moveTo>
                  <a:lnTo>
                    <a:pt x="120000" y="113142"/>
                  </a:lnTo>
                  <a:lnTo>
                    <a:pt x="119062" y="115428"/>
                  </a:lnTo>
                  <a:lnTo>
                    <a:pt x="118125" y="117714"/>
                  </a:lnTo>
                  <a:lnTo>
                    <a:pt x="116250" y="120000"/>
                  </a:lnTo>
                  <a:lnTo>
                    <a:pt x="114375" y="120000"/>
                  </a:lnTo>
                  <a:lnTo>
                    <a:pt x="5625" y="120000"/>
                  </a:lnTo>
                  <a:lnTo>
                    <a:pt x="5625" y="120000"/>
                  </a:lnTo>
                  <a:lnTo>
                    <a:pt x="3750" y="120000"/>
                  </a:lnTo>
                  <a:lnTo>
                    <a:pt x="1875" y="117714"/>
                  </a:lnTo>
                  <a:lnTo>
                    <a:pt x="937" y="115428"/>
                  </a:lnTo>
                  <a:lnTo>
                    <a:pt x="0" y="113142"/>
                  </a:lnTo>
                  <a:lnTo>
                    <a:pt x="0" y="6857"/>
                  </a:lnTo>
                  <a:lnTo>
                    <a:pt x="0" y="6857"/>
                  </a:lnTo>
                  <a:lnTo>
                    <a:pt x="937" y="4571"/>
                  </a:lnTo>
                  <a:lnTo>
                    <a:pt x="1875" y="2285"/>
                  </a:lnTo>
                  <a:lnTo>
                    <a:pt x="3750" y="1142"/>
                  </a:lnTo>
                  <a:lnTo>
                    <a:pt x="5625" y="0"/>
                  </a:lnTo>
                  <a:lnTo>
                    <a:pt x="37500" y="0"/>
                  </a:lnTo>
                  <a:lnTo>
                    <a:pt x="47812" y="20571"/>
                  </a:lnTo>
                  <a:lnTo>
                    <a:pt x="114375" y="20571"/>
                  </a:lnTo>
                  <a:lnTo>
                    <a:pt x="114375" y="20571"/>
                  </a:lnTo>
                  <a:lnTo>
                    <a:pt x="116250" y="20571"/>
                  </a:lnTo>
                  <a:lnTo>
                    <a:pt x="118125" y="21714"/>
                  </a:lnTo>
                  <a:lnTo>
                    <a:pt x="119062" y="24000"/>
                  </a:lnTo>
                  <a:lnTo>
                    <a:pt x="120000" y="27428"/>
                  </a:lnTo>
                  <a:lnTo>
                    <a:pt x="120000" y="11314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37" name="Google Shape;22937;p482"/>
            <p:cNvSpPr/>
            <p:nvPr/>
          </p:nvSpPr>
          <p:spPr>
            <a:xfrm>
              <a:off x="4740275" y="3305175"/>
              <a:ext cx="171450" cy="171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222" y="102222"/>
                  </a:moveTo>
                  <a:lnTo>
                    <a:pt x="102222" y="102222"/>
                  </a:lnTo>
                  <a:lnTo>
                    <a:pt x="93333" y="111111"/>
                  </a:lnTo>
                  <a:lnTo>
                    <a:pt x="82222" y="115555"/>
                  </a:lnTo>
                  <a:lnTo>
                    <a:pt x="71111" y="117777"/>
                  </a:lnTo>
                  <a:lnTo>
                    <a:pt x="60000" y="120000"/>
                  </a:lnTo>
                  <a:lnTo>
                    <a:pt x="48888" y="117777"/>
                  </a:lnTo>
                  <a:lnTo>
                    <a:pt x="37777" y="115555"/>
                  </a:lnTo>
                  <a:lnTo>
                    <a:pt x="26666" y="108888"/>
                  </a:lnTo>
                  <a:lnTo>
                    <a:pt x="17777" y="102222"/>
                  </a:lnTo>
                  <a:lnTo>
                    <a:pt x="17777" y="102222"/>
                  </a:lnTo>
                  <a:lnTo>
                    <a:pt x="8888" y="93333"/>
                  </a:lnTo>
                  <a:lnTo>
                    <a:pt x="4444" y="82222"/>
                  </a:lnTo>
                  <a:lnTo>
                    <a:pt x="0" y="71111"/>
                  </a:lnTo>
                  <a:lnTo>
                    <a:pt x="0" y="60000"/>
                  </a:lnTo>
                  <a:lnTo>
                    <a:pt x="0" y="48888"/>
                  </a:lnTo>
                  <a:lnTo>
                    <a:pt x="4444" y="37777"/>
                  </a:lnTo>
                  <a:lnTo>
                    <a:pt x="8888" y="26666"/>
                  </a:lnTo>
                  <a:lnTo>
                    <a:pt x="17777" y="17777"/>
                  </a:lnTo>
                  <a:lnTo>
                    <a:pt x="17777" y="17777"/>
                  </a:lnTo>
                  <a:lnTo>
                    <a:pt x="26666" y="8888"/>
                  </a:lnTo>
                  <a:lnTo>
                    <a:pt x="37777" y="4444"/>
                  </a:lnTo>
                  <a:lnTo>
                    <a:pt x="48888" y="0"/>
                  </a:lnTo>
                  <a:lnTo>
                    <a:pt x="60000" y="0"/>
                  </a:lnTo>
                  <a:lnTo>
                    <a:pt x="71111" y="0"/>
                  </a:lnTo>
                  <a:lnTo>
                    <a:pt x="82222" y="4444"/>
                  </a:lnTo>
                  <a:lnTo>
                    <a:pt x="93333" y="8888"/>
                  </a:lnTo>
                  <a:lnTo>
                    <a:pt x="102222" y="17777"/>
                  </a:lnTo>
                  <a:lnTo>
                    <a:pt x="102222" y="17777"/>
                  </a:lnTo>
                  <a:lnTo>
                    <a:pt x="111111" y="26666"/>
                  </a:lnTo>
                  <a:lnTo>
                    <a:pt x="115555" y="37777"/>
                  </a:lnTo>
                  <a:lnTo>
                    <a:pt x="120000" y="48888"/>
                  </a:lnTo>
                  <a:lnTo>
                    <a:pt x="120000" y="60000"/>
                  </a:lnTo>
                  <a:lnTo>
                    <a:pt x="120000" y="71111"/>
                  </a:lnTo>
                  <a:lnTo>
                    <a:pt x="115555" y="82222"/>
                  </a:lnTo>
                  <a:lnTo>
                    <a:pt x="111111" y="93333"/>
                  </a:lnTo>
                  <a:lnTo>
                    <a:pt x="102222" y="102222"/>
                  </a:lnTo>
                  <a:lnTo>
                    <a:pt x="102222" y="10222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938" name="Google Shape;22938;p482"/>
            <p:cNvCxnSpPr/>
            <p:nvPr/>
          </p:nvCxnSpPr>
          <p:spPr>
            <a:xfrm>
              <a:off x="4787900" y="3390900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939" name="Google Shape;22939;p482"/>
          <p:cNvGrpSpPr/>
          <p:nvPr/>
        </p:nvGrpSpPr>
        <p:grpSpPr>
          <a:xfrm>
            <a:off x="4842781" y="5075917"/>
            <a:ext cx="863600" cy="863600"/>
            <a:chOff x="6934200" y="2933700"/>
            <a:chExt cx="863600" cy="863600"/>
          </a:xfrm>
          <a:solidFill>
            <a:srgbClr val="006BA6"/>
          </a:solidFill>
        </p:grpSpPr>
        <p:sp>
          <p:nvSpPr>
            <p:cNvPr id="22940" name="Google Shape;22940;p482"/>
            <p:cNvSpPr/>
            <p:nvPr/>
          </p:nvSpPr>
          <p:spPr>
            <a:xfrm>
              <a:off x="6934200" y="29337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7941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411"/>
                  </a:lnTo>
                  <a:lnTo>
                    <a:pt x="88676" y="112500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500"/>
                  </a:lnTo>
                  <a:lnTo>
                    <a:pt x="26470" y="109411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7941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7647"/>
                  </a:lnTo>
                  <a:lnTo>
                    <a:pt x="2647" y="41911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411"/>
                  </a:lnTo>
                  <a:lnTo>
                    <a:pt x="42352" y="2647"/>
                  </a:lnTo>
                  <a:lnTo>
                    <a:pt x="48088" y="882"/>
                  </a:lnTo>
                  <a:lnTo>
                    <a:pt x="5382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0"/>
                  </a:lnTo>
                  <a:lnTo>
                    <a:pt x="71911" y="882"/>
                  </a:lnTo>
                  <a:lnTo>
                    <a:pt x="77647" y="2647"/>
                  </a:lnTo>
                  <a:lnTo>
                    <a:pt x="83382" y="4411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1911"/>
                  </a:lnTo>
                  <a:lnTo>
                    <a:pt x="118676" y="47647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41" name="Google Shape;22941;p482"/>
            <p:cNvSpPr/>
            <p:nvPr/>
          </p:nvSpPr>
          <p:spPr>
            <a:xfrm>
              <a:off x="7118350" y="3197225"/>
              <a:ext cx="406400" cy="333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625" y="120000"/>
                  </a:moveTo>
                  <a:lnTo>
                    <a:pt x="5625" y="120000"/>
                  </a:lnTo>
                  <a:lnTo>
                    <a:pt x="3750" y="120000"/>
                  </a:lnTo>
                  <a:lnTo>
                    <a:pt x="1875" y="117714"/>
                  </a:lnTo>
                  <a:lnTo>
                    <a:pt x="937" y="115428"/>
                  </a:lnTo>
                  <a:lnTo>
                    <a:pt x="0" y="113142"/>
                  </a:lnTo>
                  <a:lnTo>
                    <a:pt x="0" y="6857"/>
                  </a:lnTo>
                  <a:lnTo>
                    <a:pt x="0" y="6857"/>
                  </a:lnTo>
                  <a:lnTo>
                    <a:pt x="937" y="4571"/>
                  </a:lnTo>
                  <a:lnTo>
                    <a:pt x="1875" y="2285"/>
                  </a:lnTo>
                  <a:lnTo>
                    <a:pt x="3750" y="1142"/>
                  </a:lnTo>
                  <a:lnTo>
                    <a:pt x="5625" y="0"/>
                  </a:lnTo>
                  <a:lnTo>
                    <a:pt x="37500" y="0"/>
                  </a:lnTo>
                  <a:lnTo>
                    <a:pt x="47812" y="20571"/>
                  </a:lnTo>
                  <a:lnTo>
                    <a:pt x="114375" y="20571"/>
                  </a:lnTo>
                  <a:lnTo>
                    <a:pt x="114375" y="20571"/>
                  </a:lnTo>
                  <a:lnTo>
                    <a:pt x="116250" y="20571"/>
                  </a:lnTo>
                  <a:lnTo>
                    <a:pt x="118125" y="21714"/>
                  </a:lnTo>
                  <a:lnTo>
                    <a:pt x="119062" y="24000"/>
                  </a:lnTo>
                  <a:lnTo>
                    <a:pt x="120000" y="27428"/>
                  </a:lnTo>
                  <a:lnTo>
                    <a:pt x="120000" y="38857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42" name="Google Shape;22942;p482"/>
            <p:cNvSpPr/>
            <p:nvPr/>
          </p:nvSpPr>
          <p:spPr>
            <a:xfrm>
              <a:off x="7121525" y="3305175"/>
              <a:ext cx="492125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14929"/>
                  </a:moveTo>
                  <a:lnTo>
                    <a:pt x="20903" y="0"/>
                  </a:lnTo>
                  <a:lnTo>
                    <a:pt x="120000" y="0"/>
                  </a:lnTo>
                  <a:lnTo>
                    <a:pt x="98322" y="120000"/>
                  </a:lnTo>
                  <a:lnTo>
                    <a:pt x="387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943" name="Google Shape;22943;p482"/>
          <p:cNvGrpSpPr/>
          <p:nvPr/>
        </p:nvGrpSpPr>
        <p:grpSpPr>
          <a:xfrm>
            <a:off x="3572781" y="5075917"/>
            <a:ext cx="863600" cy="863600"/>
            <a:chOff x="5664200" y="2933700"/>
            <a:chExt cx="863600" cy="863600"/>
          </a:xfrm>
          <a:solidFill>
            <a:srgbClr val="006BA6"/>
          </a:solidFill>
        </p:grpSpPr>
        <p:sp>
          <p:nvSpPr>
            <p:cNvPr id="22944" name="Google Shape;22944;p482"/>
            <p:cNvSpPr/>
            <p:nvPr/>
          </p:nvSpPr>
          <p:spPr>
            <a:xfrm>
              <a:off x="5664200" y="29337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7941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411"/>
                  </a:lnTo>
                  <a:lnTo>
                    <a:pt x="88676" y="112500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500"/>
                  </a:lnTo>
                  <a:lnTo>
                    <a:pt x="26470" y="109411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7941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7647"/>
                  </a:lnTo>
                  <a:lnTo>
                    <a:pt x="2647" y="41911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411"/>
                  </a:lnTo>
                  <a:lnTo>
                    <a:pt x="42352" y="2647"/>
                  </a:lnTo>
                  <a:lnTo>
                    <a:pt x="48088" y="882"/>
                  </a:lnTo>
                  <a:lnTo>
                    <a:pt x="5382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0"/>
                  </a:lnTo>
                  <a:lnTo>
                    <a:pt x="71911" y="882"/>
                  </a:lnTo>
                  <a:lnTo>
                    <a:pt x="77647" y="2647"/>
                  </a:lnTo>
                  <a:lnTo>
                    <a:pt x="83382" y="4411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1911"/>
                  </a:lnTo>
                  <a:lnTo>
                    <a:pt x="118676" y="47647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45" name="Google Shape;22945;p482"/>
            <p:cNvSpPr/>
            <p:nvPr/>
          </p:nvSpPr>
          <p:spPr>
            <a:xfrm>
              <a:off x="5892800" y="3197225"/>
              <a:ext cx="406400" cy="333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3142"/>
                  </a:moveTo>
                  <a:lnTo>
                    <a:pt x="120000" y="113142"/>
                  </a:lnTo>
                  <a:lnTo>
                    <a:pt x="119062" y="115428"/>
                  </a:lnTo>
                  <a:lnTo>
                    <a:pt x="118125" y="117714"/>
                  </a:lnTo>
                  <a:lnTo>
                    <a:pt x="116250" y="120000"/>
                  </a:lnTo>
                  <a:lnTo>
                    <a:pt x="114375" y="120000"/>
                  </a:lnTo>
                  <a:lnTo>
                    <a:pt x="5625" y="120000"/>
                  </a:lnTo>
                  <a:lnTo>
                    <a:pt x="5625" y="120000"/>
                  </a:lnTo>
                  <a:lnTo>
                    <a:pt x="3750" y="120000"/>
                  </a:lnTo>
                  <a:lnTo>
                    <a:pt x="1875" y="117714"/>
                  </a:lnTo>
                  <a:lnTo>
                    <a:pt x="937" y="115428"/>
                  </a:lnTo>
                  <a:lnTo>
                    <a:pt x="0" y="113142"/>
                  </a:lnTo>
                  <a:lnTo>
                    <a:pt x="0" y="6857"/>
                  </a:lnTo>
                  <a:lnTo>
                    <a:pt x="0" y="6857"/>
                  </a:lnTo>
                  <a:lnTo>
                    <a:pt x="937" y="4571"/>
                  </a:lnTo>
                  <a:lnTo>
                    <a:pt x="1875" y="2285"/>
                  </a:lnTo>
                  <a:lnTo>
                    <a:pt x="3750" y="1142"/>
                  </a:lnTo>
                  <a:lnTo>
                    <a:pt x="5625" y="0"/>
                  </a:lnTo>
                  <a:lnTo>
                    <a:pt x="37500" y="0"/>
                  </a:lnTo>
                  <a:lnTo>
                    <a:pt x="47812" y="20571"/>
                  </a:lnTo>
                  <a:lnTo>
                    <a:pt x="114375" y="20571"/>
                  </a:lnTo>
                  <a:lnTo>
                    <a:pt x="114375" y="20571"/>
                  </a:lnTo>
                  <a:lnTo>
                    <a:pt x="116250" y="20571"/>
                  </a:lnTo>
                  <a:lnTo>
                    <a:pt x="118125" y="21714"/>
                  </a:lnTo>
                  <a:lnTo>
                    <a:pt x="119062" y="24000"/>
                  </a:lnTo>
                  <a:lnTo>
                    <a:pt x="120000" y="27428"/>
                  </a:lnTo>
                  <a:lnTo>
                    <a:pt x="120000" y="11314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946" name="Google Shape;22946;p482"/>
            <p:cNvCxnSpPr/>
            <p:nvPr/>
          </p:nvCxnSpPr>
          <p:spPr>
            <a:xfrm>
              <a:off x="5892800" y="3305175"/>
              <a:ext cx="406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947" name="Google Shape;22947;p482"/>
          <p:cNvGrpSpPr/>
          <p:nvPr/>
        </p:nvGrpSpPr>
        <p:grpSpPr>
          <a:xfrm>
            <a:off x="6112781" y="5075917"/>
            <a:ext cx="863600" cy="863600"/>
            <a:chOff x="8204200" y="2933700"/>
            <a:chExt cx="863600" cy="863600"/>
          </a:xfrm>
          <a:solidFill>
            <a:srgbClr val="006BA6"/>
          </a:solidFill>
        </p:grpSpPr>
        <p:sp>
          <p:nvSpPr>
            <p:cNvPr id="22948" name="Google Shape;22948;p482"/>
            <p:cNvSpPr/>
            <p:nvPr/>
          </p:nvSpPr>
          <p:spPr>
            <a:xfrm>
              <a:off x="8204200" y="29337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7941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411"/>
                  </a:lnTo>
                  <a:lnTo>
                    <a:pt x="88676" y="112500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500"/>
                  </a:lnTo>
                  <a:lnTo>
                    <a:pt x="26470" y="109411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7941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7647"/>
                  </a:lnTo>
                  <a:lnTo>
                    <a:pt x="2647" y="41911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411"/>
                  </a:lnTo>
                  <a:lnTo>
                    <a:pt x="42352" y="2647"/>
                  </a:lnTo>
                  <a:lnTo>
                    <a:pt x="48088" y="882"/>
                  </a:lnTo>
                  <a:lnTo>
                    <a:pt x="5382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0"/>
                  </a:lnTo>
                  <a:lnTo>
                    <a:pt x="71911" y="882"/>
                  </a:lnTo>
                  <a:lnTo>
                    <a:pt x="77647" y="2647"/>
                  </a:lnTo>
                  <a:lnTo>
                    <a:pt x="83382" y="4411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1911"/>
                  </a:lnTo>
                  <a:lnTo>
                    <a:pt x="118676" y="47647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49" name="Google Shape;22949;p482"/>
            <p:cNvSpPr/>
            <p:nvPr/>
          </p:nvSpPr>
          <p:spPr>
            <a:xfrm>
              <a:off x="8432800" y="3197225"/>
              <a:ext cx="403225" cy="206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1076"/>
                  </a:lnTo>
                  <a:lnTo>
                    <a:pt x="0" y="11076"/>
                  </a:lnTo>
                  <a:lnTo>
                    <a:pt x="0" y="7384"/>
                  </a:lnTo>
                  <a:lnTo>
                    <a:pt x="944" y="3692"/>
                  </a:lnTo>
                  <a:lnTo>
                    <a:pt x="2834" y="1846"/>
                  </a:lnTo>
                  <a:lnTo>
                    <a:pt x="5669" y="0"/>
                  </a:lnTo>
                  <a:lnTo>
                    <a:pt x="37795" y="0"/>
                  </a:lnTo>
                  <a:lnTo>
                    <a:pt x="47244" y="33230"/>
                  </a:lnTo>
                  <a:lnTo>
                    <a:pt x="115275" y="33230"/>
                  </a:lnTo>
                  <a:lnTo>
                    <a:pt x="115275" y="33230"/>
                  </a:lnTo>
                  <a:lnTo>
                    <a:pt x="117165" y="33230"/>
                  </a:lnTo>
                  <a:lnTo>
                    <a:pt x="119055" y="35076"/>
                  </a:lnTo>
                  <a:lnTo>
                    <a:pt x="120000" y="38769"/>
                  </a:lnTo>
                  <a:lnTo>
                    <a:pt x="120000" y="44307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50" name="Google Shape;22950;p482"/>
            <p:cNvSpPr/>
            <p:nvPr/>
          </p:nvSpPr>
          <p:spPr>
            <a:xfrm>
              <a:off x="8397875" y="3406775"/>
              <a:ext cx="476250" cy="123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800" y="12000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10400" y="120000"/>
                  </a:lnTo>
                  <a:lnTo>
                    <a:pt x="88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51" name="Google Shape;22951;p482"/>
            <p:cNvSpPr/>
            <p:nvPr/>
          </p:nvSpPr>
          <p:spPr>
            <a:xfrm>
              <a:off x="8489950" y="3305175"/>
              <a:ext cx="292100" cy="984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2952" name="Google Shape;22952;p482"/>
            <p:cNvCxnSpPr/>
            <p:nvPr/>
          </p:nvCxnSpPr>
          <p:spPr>
            <a:xfrm>
              <a:off x="8553450" y="3352800"/>
              <a:ext cx="165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2953" name="Google Shape;22953;p482"/>
          <p:cNvGrpSpPr/>
          <p:nvPr/>
        </p:nvGrpSpPr>
        <p:grpSpPr>
          <a:xfrm>
            <a:off x="8652781" y="5057321"/>
            <a:ext cx="863600" cy="863600"/>
            <a:chOff x="5664200" y="4330700"/>
            <a:chExt cx="863600" cy="863600"/>
          </a:xfrm>
          <a:solidFill>
            <a:srgbClr val="006BA6"/>
          </a:solidFill>
        </p:grpSpPr>
        <p:sp>
          <p:nvSpPr>
            <p:cNvPr id="22954" name="Google Shape;22954;p482"/>
            <p:cNvSpPr/>
            <p:nvPr/>
          </p:nvSpPr>
          <p:spPr>
            <a:xfrm>
              <a:off x="5664200" y="43307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7941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411"/>
                  </a:lnTo>
                  <a:lnTo>
                    <a:pt x="88676" y="112500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500"/>
                  </a:lnTo>
                  <a:lnTo>
                    <a:pt x="26470" y="109411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7941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7647"/>
                  </a:lnTo>
                  <a:lnTo>
                    <a:pt x="2647" y="41911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411"/>
                  </a:lnTo>
                  <a:lnTo>
                    <a:pt x="42352" y="2647"/>
                  </a:lnTo>
                  <a:lnTo>
                    <a:pt x="48088" y="882"/>
                  </a:lnTo>
                  <a:lnTo>
                    <a:pt x="5382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0"/>
                  </a:lnTo>
                  <a:lnTo>
                    <a:pt x="71911" y="882"/>
                  </a:lnTo>
                  <a:lnTo>
                    <a:pt x="77647" y="2647"/>
                  </a:lnTo>
                  <a:lnTo>
                    <a:pt x="83382" y="4411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1911"/>
                  </a:lnTo>
                  <a:lnTo>
                    <a:pt x="118676" y="47647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55" name="Google Shape;22955;p482"/>
            <p:cNvSpPr/>
            <p:nvPr/>
          </p:nvSpPr>
          <p:spPr>
            <a:xfrm>
              <a:off x="5959475" y="4730750"/>
              <a:ext cx="295275" cy="209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8709" y="72727"/>
                  </a:lnTo>
                  <a:lnTo>
                    <a:pt x="116129" y="83636"/>
                  </a:lnTo>
                  <a:lnTo>
                    <a:pt x="110967" y="92727"/>
                  </a:lnTo>
                  <a:lnTo>
                    <a:pt x="105806" y="101818"/>
                  </a:lnTo>
                  <a:lnTo>
                    <a:pt x="99354" y="109090"/>
                  </a:lnTo>
                  <a:lnTo>
                    <a:pt x="90322" y="114545"/>
                  </a:lnTo>
                  <a:lnTo>
                    <a:pt x="82580" y="118181"/>
                  </a:lnTo>
                  <a:lnTo>
                    <a:pt x="73548" y="120000"/>
                  </a:lnTo>
                  <a:lnTo>
                    <a:pt x="46451" y="120000"/>
                  </a:lnTo>
                  <a:lnTo>
                    <a:pt x="46451" y="120000"/>
                  </a:lnTo>
                  <a:lnTo>
                    <a:pt x="37419" y="118181"/>
                  </a:lnTo>
                  <a:lnTo>
                    <a:pt x="28387" y="114545"/>
                  </a:lnTo>
                  <a:lnTo>
                    <a:pt x="20645" y="109090"/>
                  </a:lnTo>
                  <a:lnTo>
                    <a:pt x="12903" y="101818"/>
                  </a:lnTo>
                  <a:lnTo>
                    <a:pt x="7741" y="92727"/>
                  </a:lnTo>
                  <a:lnTo>
                    <a:pt x="3870" y="83636"/>
                  </a:lnTo>
                  <a:lnTo>
                    <a:pt x="1290" y="72727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7741" y="0"/>
                  </a:lnTo>
                  <a:lnTo>
                    <a:pt x="72258" y="0"/>
                  </a:lnTo>
                  <a:lnTo>
                    <a:pt x="72258" y="0"/>
                  </a:lnTo>
                  <a:lnTo>
                    <a:pt x="118709" y="0"/>
                  </a:lnTo>
                  <a:lnTo>
                    <a:pt x="118709" y="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56" name="Google Shape;22956;p482"/>
            <p:cNvSpPr/>
            <p:nvPr/>
          </p:nvSpPr>
          <p:spPr>
            <a:xfrm>
              <a:off x="5876925" y="4752975"/>
              <a:ext cx="82550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87692" y="0"/>
                  </a:lnTo>
                  <a:lnTo>
                    <a:pt x="87692" y="0"/>
                  </a:lnTo>
                  <a:lnTo>
                    <a:pt x="69230" y="0"/>
                  </a:lnTo>
                  <a:lnTo>
                    <a:pt x="55384" y="3157"/>
                  </a:lnTo>
                  <a:lnTo>
                    <a:pt x="36923" y="9473"/>
                  </a:lnTo>
                  <a:lnTo>
                    <a:pt x="27692" y="15789"/>
                  </a:lnTo>
                  <a:lnTo>
                    <a:pt x="13846" y="25263"/>
                  </a:lnTo>
                  <a:lnTo>
                    <a:pt x="9230" y="34736"/>
                  </a:lnTo>
                  <a:lnTo>
                    <a:pt x="4615" y="47368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615" y="72631"/>
                  </a:lnTo>
                  <a:lnTo>
                    <a:pt x="9230" y="82105"/>
                  </a:lnTo>
                  <a:lnTo>
                    <a:pt x="13846" y="91578"/>
                  </a:lnTo>
                  <a:lnTo>
                    <a:pt x="27692" y="101052"/>
                  </a:lnTo>
                  <a:lnTo>
                    <a:pt x="36923" y="107368"/>
                  </a:lnTo>
                  <a:lnTo>
                    <a:pt x="55384" y="113684"/>
                  </a:lnTo>
                  <a:lnTo>
                    <a:pt x="69230" y="116842"/>
                  </a:lnTo>
                  <a:lnTo>
                    <a:pt x="87692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57" name="Google Shape;22957;p482"/>
            <p:cNvSpPr/>
            <p:nvPr/>
          </p:nvSpPr>
          <p:spPr>
            <a:xfrm>
              <a:off x="6054725" y="4572000"/>
              <a:ext cx="15875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48000" y="33103"/>
                  </a:lnTo>
                  <a:lnTo>
                    <a:pt x="48000" y="33103"/>
                  </a:lnTo>
                  <a:lnTo>
                    <a:pt x="24000" y="45517"/>
                  </a:lnTo>
                  <a:lnTo>
                    <a:pt x="0" y="62068"/>
                  </a:lnTo>
                  <a:lnTo>
                    <a:pt x="24000" y="78620"/>
                  </a:lnTo>
                  <a:lnTo>
                    <a:pt x="48000" y="91034"/>
                  </a:lnTo>
                  <a:lnTo>
                    <a:pt x="48000" y="91034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58" name="Google Shape;22958;p482"/>
            <p:cNvSpPr/>
            <p:nvPr/>
          </p:nvSpPr>
          <p:spPr>
            <a:xfrm>
              <a:off x="6121400" y="4511675"/>
              <a:ext cx="2857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120000"/>
                  </a:moveTo>
                  <a:lnTo>
                    <a:pt x="40000" y="120000"/>
                  </a:lnTo>
                  <a:lnTo>
                    <a:pt x="106666" y="100000"/>
                  </a:lnTo>
                  <a:lnTo>
                    <a:pt x="106666" y="100000"/>
                  </a:lnTo>
                  <a:lnTo>
                    <a:pt x="120000" y="90000"/>
                  </a:lnTo>
                  <a:lnTo>
                    <a:pt x="120000" y="80000"/>
                  </a:lnTo>
                  <a:lnTo>
                    <a:pt x="93333" y="70000"/>
                  </a:lnTo>
                  <a:lnTo>
                    <a:pt x="66666" y="62500"/>
                  </a:lnTo>
                  <a:lnTo>
                    <a:pt x="66666" y="62500"/>
                  </a:lnTo>
                  <a:lnTo>
                    <a:pt x="26666" y="55000"/>
                  </a:lnTo>
                  <a:lnTo>
                    <a:pt x="0" y="45000"/>
                  </a:lnTo>
                  <a:lnTo>
                    <a:pt x="0" y="35000"/>
                  </a:lnTo>
                  <a:lnTo>
                    <a:pt x="13333" y="22500"/>
                  </a:lnTo>
                  <a:lnTo>
                    <a:pt x="13333" y="22500"/>
                  </a:lnTo>
                  <a:lnTo>
                    <a:pt x="8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59" name="Google Shape;22959;p482"/>
            <p:cNvSpPr/>
            <p:nvPr/>
          </p:nvSpPr>
          <p:spPr>
            <a:xfrm>
              <a:off x="5949950" y="4940300"/>
              <a:ext cx="314325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575" y="56000"/>
                  </a:moveTo>
                  <a:lnTo>
                    <a:pt x="117575" y="56000"/>
                  </a:lnTo>
                  <a:lnTo>
                    <a:pt x="116363" y="80000"/>
                  </a:lnTo>
                  <a:lnTo>
                    <a:pt x="111515" y="96000"/>
                  </a:lnTo>
                  <a:lnTo>
                    <a:pt x="106666" y="112000"/>
                  </a:lnTo>
                  <a:lnTo>
                    <a:pt x="101818" y="120000"/>
                  </a:lnTo>
                  <a:lnTo>
                    <a:pt x="18181" y="120000"/>
                  </a:lnTo>
                  <a:lnTo>
                    <a:pt x="18181" y="120000"/>
                  </a:lnTo>
                  <a:lnTo>
                    <a:pt x="12121" y="112000"/>
                  </a:lnTo>
                  <a:lnTo>
                    <a:pt x="7272" y="96000"/>
                  </a:lnTo>
                  <a:lnTo>
                    <a:pt x="3636" y="80000"/>
                  </a:lnTo>
                  <a:lnTo>
                    <a:pt x="1212" y="56000"/>
                  </a:lnTo>
                  <a:lnTo>
                    <a:pt x="1212" y="560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545" y="0"/>
                  </a:lnTo>
                  <a:lnTo>
                    <a:pt x="105454" y="0"/>
                  </a:lnTo>
                  <a:lnTo>
                    <a:pt x="105454" y="0"/>
                  </a:lnTo>
                  <a:lnTo>
                    <a:pt x="119999" y="0"/>
                  </a:lnTo>
                  <a:lnTo>
                    <a:pt x="119999" y="0"/>
                  </a:lnTo>
                  <a:lnTo>
                    <a:pt x="117575" y="56000"/>
                  </a:lnTo>
                  <a:lnTo>
                    <a:pt x="117575" y="5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960" name="Google Shape;22960;p482"/>
          <p:cNvGrpSpPr/>
          <p:nvPr/>
        </p:nvGrpSpPr>
        <p:grpSpPr>
          <a:xfrm>
            <a:off x="7382781" y="5057321"/>
            <a:ext cx="863600" cy="863600"/>
            <a:chOff x="3124200" y="4330700"/>
            <a:chExt cx="863600" cy="863600"/>
          </a:xfrm>
          <a:solidFill>
            <a:srgbClr val="006BA6"/>
          </a:solidFill>
        </p:grpSpPr>
        <p:sp>
          <p:nvSpPr>
            <p:cNvPr id="22961" name="Google Shape;22961;p482"/>
            <p:cNvSpPr/>
            <p:nvPr/>
          </p:nvSpPr>
          <p:spPr>
            <a:xfrm>
              <a:off x="3124200" y="43307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7941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411"/>
                  </a:lnTo>
                  <a:lnTo>
                    <a:pt x="88676" y="112500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500"/>
                  </a:lnTo>
                  <a:lnTo>
                    <a:pt x="26470" y="109411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7941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7647"/>
                  </a:lnTo>
                  <a:lnTo>
                    <a:pt x="2647" y="41911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411"/>
                  </a:lnTo>
                  <a:lnTo>
                    <a:pt x="42352" y="2647"/>
                  </a:lnTo>
                  <a:lnTo>
                    <a:pt x="48088" y="882"/>
                  </a:lnTo>
                  <a:lnTo>
                    <a:pt x="5382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0"/>
                  </a:lnTo>
                  <a:lnTo>
                    <a:pt x="71911" y="882"/>
                  </a:lnTo>
                  <a:lnTo>
                    <a:pt x="77647" y="2647"/>
                  </a:lnTo>
                  <a:lnTo>
                    <a:pt x="83382" y="4411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1911"/>
                  </a:lnTo>
                  <a:lnTo>
                    <a:pt x="118676" y="47647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62" name="Google Shape;22962;p482"/>
            <p:cNvSpPr/>
            <p:nvPr/>
          </p:nvSpPr>
          <p:spPr>
            <a:xfrm>
              <a:off x="3352800" y="45593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5625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8125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8125"/>
                  </a:lnTo>
                  <a:lnTo>
                    <a:pt x="66562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19062"/>
                  </a:lnTo>
                  <a:lnTo>
                    <a:pt x="47812" y="118125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8125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5625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6875"/>
                  </a:lnTo>
                  <a:lnTo>
                    <a:pt x="26250" y="10312"/>
                  </a:lnTo>
                  <a:lnTo>
                    <a:pt x="30937" y="6562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6562"/>
                  </a:lnTo>
                  <a:lnTo>
                    <a:pt x="93750" y="10312"/>
                  </a:lnTo>
                  <a:lnTo>
                    <a:pt x="102187" y="16875"/>
                  </a:lnTo>
                  <a:lnTo>
                    <a:pt x="109687" y="26250"/>
                  </a:lnTo>
                  <a:lnTo>
                    <a:pt x="112500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63" name="Google Shape;22963;p482"/>
            <p:cNvSpPr/>
            <p:nvPr/>
          </p:nvSpPr>
          <p:spPr>
            <a:xfrm>
              <a:off x="3441700" y="4648200"/>
              <a:ext cx="228600" cy="22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8333" y="71666"/>
                  </a:lnTo>
                  <a:lnTo>
                    <a:pt x="115000" y="83333"/>
                  </a:lnTo>
                  <a:lnTo>
                    <a:pt x="110000" y="93333"/>
                  </a:lnTo>
                  <a:lnTo>
                    <a:pt x="101666" y="101666"/>
                  </a:lnTo>
                  <a:lnTo>
                    <a:pt x="93333" y="110000"/>
                  </a:lnTo>
                  <a:lnTo>
                    <a:pt x="83333" y="115000"/>
                  </a:lnTo>
                  <a:lnTo>
                    <a:pt x="71666" y="11833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333" y="118333"/>
                  </a:lnTo>
                  <a:lnTo>
                    <a:pt x="36666" y="115000"/>
                  </a:lnTo>
                  <a:lnTo>
                    <a:pt x="26666" y="110000"/>
                  </a:lnTo>
                  <a:lnTo>
                    <a:pt x="18333" y="101666"/>
                  </a:lnTo>
                  <a:lnTo>
                    <a:pt x="10000" y="93333"/>
                  </a:lnTo>
                  <a:lnTo>
                    <a:pt x="5000" y="83333"/>
                  </a:lnTo>
                  <a:lnTo>
                    <a:pt x="1666" y="7166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666" y="46666"/>
                  </a:lnTo>
                  <a:lnTo>
                    <a:pt x="5000" y="36666"/>
                  </a:lnTo>
                  <a:lnTo>
                    <a:pt x="10000" y="26666"/>
                  </a:lnTo>
                  <a:lnTo>
                    <a:pt x="18333" y="16666"/>
                  </a:lnTo>
                  <a:lnTo>
                    <a:pt x="26666" y="10000"/>
                  </a:lnTo>
                  <a:lnTo>
                    <a:pt x="36666" y="5000"/>
                  </a:lnTo>
                  <a:lnTo>
                    <a:pt x="4833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666" y="0"/>
                  </a:lnTo>
                  <a:lnTo>
                    <a:pt x="83333" y="5000"/>
                  </a:lnTo>
                  <a:lnTo>
                    <a:pt x="93333" y="10000"/>
                  </a:lnTo>
                  <a:lnTo>
                    <a:pt x="101666" y="16666"/>
                  </a:lnTo>
                  <a:lnTo>
                    <a:pt x="110000" y="26666"/>
                  </a:lnTo>
                  <a:lnTo>
                    <a:pt x="115000" y="36666"/>
                  </a:lnTo>
                  <a:lnTo>
                    <a:pt x="118333" y="46666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64" name="Google Shape;22964;p482"/>
            <p:cNvSpPr/>
            <p:nvPr/>
          </p:nvSpPr>
          <p:spPr>
            <a:xfrm>
              <a:off x="3533775" y="4740275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59999"/>
                  </a:moveTo>
                  <a:lnTo>
                    <a:pt x="119999" y="59999"/>
                  </a:lnTo>
                  <a:lnTo>
                    <a:pt x="111428" y="77142"/>
                  </a:lnTo>
                  <a:lnTo>
                    <a:pt x="102857" y="102857"/>
                  </a:lnTo>
                  <a:lnTo>
                    <a:pt x="85714" y="111428"/>
                  </a:lnTo>
                  <a:lnTo>
                    <a:pt x="59999" y="119999"/>
                  </a:lnTo>
                  <a:lnTo>
                    <a:pt x="59999" y="119999"/>
                  </a:lnTo>
                  <a:lnTo>
                    <a:pt x="34285" y="111428"/>
                  </a:lnTo>
                  <a:lnTo>
                    <a:pt x="17142" y="102857"/>
                  </a:lnTo>
                  <a:lnTo>
                    <a:pt x="8571" y="77142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8571" y="34285"/>
                  </a:lnTo>
                  <a:lnTo>
                    <a:pt x="17142" y="17142"/>
                  </a:lnTo>
                  <a:lnTo>
                    <a:pt x="34285" y="0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0"/>
                  </a:lnTo>
                  <a:lnTo>
                    <a:pt x="102857" y="17142"/>
                  </a:lnTo>
                  <a:lnTo>
                    <a:pt x="111428" y="34285"/>
                  </a:lnTo>
                  <a:lnTo>
                    <a:pt x="119999" y="59999"/>
                  </a:lnTo>
                  <a:lnTo>
                    <a:pt x="119999" y="5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9" name="Google Shape;22969;p483"/>
          <p:cNvSpPr txBox="1"/>
          <p:nvPr/>
        </p:nvSpPr>
        <p:spPr>
          <a:xfrm>
            <a:off x="2059440" y="2019449"/>
            <a:ext cx="8073119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8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TECHNOLOGY ICONS</a:t>
            </a:r>
            <a:endParaRPr sz="88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77" name="Google Shape;22977;p484"/>
          <p:cNvGrpSpPr/>
          <p:nvPr/>
        </p:nvGrpSpPr>
        <p:grpSpPr>
          <a:xfrm>
            <a:off x="992868" y="1076779"/>
            <a:ext cx="863600" cy="863600"/>
            <a:chOff x="3124200" y="457200"/>
            <a:chExt cx="863600" cy="863600"/>
          </a:xfrm>
          <a:solidFill>
            <a:srgbClr val="006BA6"/>
          </a:solidFill>
        </p:grpSpPr>
        <p:sp>
          <p:nvSpPr>
            <p:cNvPr id="22978" name="Google Shape;22978;p484"/>
            <p:cNvSpPr/>
            <p:nvPr/>
          </p:nvSpPr>
          <p:spPr>
            <a:xfrm>
              <a:off x="312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79" name="Google Shape;22979;p484"/>
            <p:cNvSpPr/>
            <p:nvPr/>
          </p:nvSpPr>
          <p:spPr>
            <a:xfrm>
              <a:off x="3416300" y="685800"/>
              <a:ext cx="279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5000"/>
                  </a:moveTo>
                  <a:lnTo>
                    <a:pt x="120000" y="105000"/>
                  </a:lnTo>
                  <a:lnTo>
                    <a:pt x="120000" y="107812"/>
                  </a:lnTo>
                  <a:lnTo>
                    <a:pt x="118636" y="110625"/>
                  </a:lnTo>
                  <a:lnTo>
                    <a:pt x="113181" y="115312"/>
                  </a:lnTo>
                  <a:lnTo>
                    <a:pt x="106363" y="119062"/>
                  </a:lnTo>
                  <a:lnTo>
                    <a:pt x="102272" y="120000"/>
                  </a:lnTo>
                  <a:lnTo>
                    <a:pt x="98181" y="120000"/>
                  </a:lnTo>
                  <a:lnTo>
                    <a:pt x="21818" y="120000"/>
                  </a:lnTo>
                  <a:lnTo>
                    <a:pt x="21818" y="120000"/>
                  </a:lnTo>
                  <a:lnTo>
                    <a:pt x="17727" y="120000"/>
                  </a:lnTo>
                  <a:lnTo>
                    <a:pt x="13636" y="119062"/>
                  </a:lnTo>
                  <a:lnTo>
                    <a:pt x="6818" y="115312"/>
                  </a:lnTo>
                  <a:lnTo>
                    <a:pt x="1363" y="110625"/>
                  </a:lnTo>
                  <a:lnTo>
                    <a:pt x="0" y="107812"/>
                  </a:lnTo>
                  <a:lnTo>
                    <a:pt x="0" y="105000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0" y="12187"/>
                  </a:lnTo>
                  <a:lnTo>
                    <a:pt x="1363" y="9375"/>
                  </a:lnTo>
                  <a:lnTo>
                    <a:pt x="6818" y="4687"/>
                  </a:lnTo>
                  <a:lnTo>
                    <a:pt x="13636" y="937"/>
                  </a:lnTo>
                  <a:lnTo>
                    <a:pt x="17727" y="0"/>
                  </a:lnTo>
                  <a:lnTo>
                    <a:pt x="21818" y="0"/>
                  </a:lnTo>
                  <a:lnTo>
                    <a:pt x="98181" y="0"/>
                  </a:lnTo>
                  <a:lnTo>
                    <a:pt x="98181" y="0"/>
                  </a:lnTo>
                  <a:lnTo>
                    <a:pt x="102272" y="0"/>
                  </a:lnTo>
                  <a:lnTo>
                    <a:pt x="106363" y="937"/>
                  </a:lnTo>
                  <a:lnTo>
                    <a:pt x="113181" y="4687"/>
                  </a:lnTo>
                  <a:lnTo>
                    <a:pt x="118636" y="9375"/>
                  </a:lnTo>
                  <a:lnTo>
                    <a:pt x="120000" y="12187"/>
                  </a:lnTo>
                  <a:lnTo>
                    <a:pt x="120000" y="15000"/>
                  </a:lnTo>
                  <a:lnTo>
                    <a:pt x="120000" y="105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80" name="Google Shape;22980;p484"/>
            <p:cNvSpPr/>
            <p:nvPr/>
          </p:nvSpPr>
          <p:spPr>
            <a:xfrm>
              <a:off x="3454400" y="723900"/>
              <a:ext cx="203200" cy="27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1818"/>
                  </a:moveTo>
                  <a:lnTo>
                    <a:pt x="120000" y="111818"/>
                  </a:lnTo>
                  <a:lnTo>
                    <a:pt x="120000" y="114545"/>
                  </a:lnTo>
                  <a:lnTo>
                    <a:pt x="116250" y="117272"/>
                  </a:lnTo>
                  <a:lnTo>
                    <a:pt x="112500" y="120000"/>
                  </a:lnTo>
                  <a:lnTo>
                    <a:pt x="108750" y="120000"/>
                  </a:lnTo>
                  <a:lnTo>
                    <a:pt x="11250" y="120000"/>
                  </a:lnTo>
                  <a:lnTo>
                    <a:pt x="11250" y="120000"/>
                  </a:lnTo>
                  <a:lnTo>
                    <a:pt x="7500" y="120000"/>
                  </a:lnTo>
                  <a:lnTo>
                    <a:pt x="3750" y="117272"/>
                  </a:lnTo>
                  <a:lnTo>
                    <a:pt x="0" y="114545"/>
                  </a:lnTo>
                  <a:lnTo>
                    <a:pt x="0" y="111818"/>
                  </a:lnTo>
                  <a:lnTo>
                    <a:pt x="0" y="8181"/>
                  </a:lnTo>
                  <a:lnTo>
                    <a:pt x="0" y="8181"/>
                  </a:lnTo>
                  <a:lnTo>
                    <a:pt x="0" y="5454"/>
                  </a:lnTo>
                  <a:lnTo>
                    <a:pt x="3750" y="2727"/>
                  </a:lnTo>
                  <a:lnTo>
                    <a:pt x="7500" y="0"/>
                  </a:lnTo>
                  <a:lnTo>
                    <a:pt x="11250" y="0"/>
                  </a:lnTo>
                  <a:lnTo>
                    <a:pt x="108750" y="0"/>
                  </a:lnTo>
                  <a:lnTo>
                    <a:pt x="108750" y="0"/>
                  </a:lnTo>
                  <a:lnTo>
                    <a:pt x="112500" y="0"/>
                  </a:lnTo>
                  <a:lnTo>
                    <a:pt x="116250" y="2727"/>
                  </a:lnTo>
                  <a:lnTo>
                    <a:pt x="120000" y="5454"/>
                  </a:lnTo>
                  <a:lnTo>
                    <a:pt x="120000" y="8181"/>
                  </a:lnTo>
                  <a:lnTo>
                    <a:pt x="120000" y="11181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81" name="Google Shape;22981;p484"/>
            <p:cNvSpPr/>
            <p:nvPr/>
          </p:nvSpPr>
          <p:spPr>
            <a:xfrm>
              <a:off x="3549650" y="1041400"/>
              <a:ext cx="12700" cy="15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8000"/>
                  </a:moveTo>
                  <a:lnTo>
                    <a:pt x="120000" y="48000"/>
                  </a:lnTo>
                  <a:lnTo>
                    <a:pt x="120000" y="96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0" y="96000"/>
                  </a:lnTo>
                  <a:lnTo>
                    <a:pt x="0" y="48000"/>
                  </a:lnTo>
                  <a:lnTo>
                    <a:pt x="0" y="48000"/>
                  </a:lnTo>
                  <a:lnTo>
                    <a:pt x="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20000" y="0"/>
                  </a:lnTo>
                  <a:lnTo>
                    <a:pt x="120000" y="48000"/>
                  </a:lnTo>
                  <a:lnTo>
                    <a:pt x="120000" y="48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982" name="Google Shape;22982;p484"/>
          <p:cNvGrpSpPr/>
          <p:nvPr/>
        </p:nvGrpSpPr>
        <p:grpSpPr>
          <a:xfrm>
            <a:off x="7300686" y="1073604"/>
            <a:ext cx="863600" cy="863600"/>
            <a:chOff x="8204200" y="1727200"/>
            <a:chExt cx="863600" cy="863600"/>
          </a:xfrm>
          <a:solidFill>
            <a:srgbClr val="006BA6"/>
          </a:solidFill>
        </p:grpSpPr>
        <p:sp>
          <p:nvSpPr>
            <p:cNvPr id="22983" name="Google Shape;22983;p484"/>
            <p:cNvSpPr/>
            <p:nvPr/>
          </p:nvSpPr>
          <p:spPr>
            <a:xfrm>
              <a:off x="820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84" name="Google Shape;22984;p484"/>
            <p:cNvSpPr/>
            <p:nvPr/>
          </p:nvSpPr>
          <p:spPr>
            <a:xfrm>
              <a:off x="8464550" y="2038350"/>
              <a:ext cx="22225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7647"/>
                  </a:moveTo>
                  <a:lnTo>
                    <a:pt x="120000" y="77647"/>
                  </a:lnTo>
                  <a:lnTo>
                    <a:pt x="118285" y="85882"/>
                  </a:lnTo>
                  <a:lnTo>
                    <a:pt x="114857" y="94117"/>
                  </a:lnTo>
                  <a:lnTo>
                    <a:pt x="109714" y="101176"/>
                  </a:lnTo>
                  <a:lnTo>
                    <a:pt x="102857" y="107058"/>
                  </a:lnTo>
                  <a:lnTo>
                    <a:pt x="94285" y="111764"/>
                  </a:lnTo>
                  <a:lnTo>
                    <a:pt x="84000" y="116470"/>
                  </a:lnTo>
                  <a:lnTo>
                    <a:pt x="72000" y="11882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18823"/>
                  </a:lnTo>
                  <a:lnTo>
                    <a:pt x="36000" y="116470"/>
                  </a:lnTo>
                  <a:lnTo>
                    <a:pt x="27428" y="111764"/>
                  </a:lnTo>
                  <a:lnTo>
                    <a:pt x="17142" y="107058"/>
                  </a:lnTo>
                  <a:lnTo>
                    <a:pt x="10285" y="101176"/>
                  </a:lnTo>
                  <a:lnTo>
                    <a:pt x="5142" y="94117"/>
                  </a:lnTo>
                  <a:lnTo>
                    <a:pt x="1714" y="85882"/>
                  </a:lnTo>
                  <a:lnTo>
                    <a:pt x="0" y="77647"/>
                  </a:lnTo>
                  <a:lnTo>
                    <a:pt x="0" y="42352"/>
                  </a:lnTo>
                  <a:lnTo>
                    <a:pt x="0" y="42352"/>
                  </a:lnTo>
                  <a:lnTo>
                    <a:pt x="1714" y="34117"/>
                  </a:lnTo>
                  <a:lnTo>
                    <a:pt x="5142" y="25882"/>
                  </a:lnTo>
                  <a:lnTo>
                    <a:pt x="10285" y="18823"/>
                  </a:lnTo>
                  <a:lnTo>
                    <a:pt x="17142" y="11764"/>
                  </a:lnTo>
                  <a:lnTo>
                    <a:pt x="27428" y="7058"/>
                  </a:lnTo>
                  <a:lnTo>
                    <a:pt x="36000" y="3529"/>
                  </a:lnTo>
                  <a:lnTo>
                    <a:pt x="48000" y="1176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1176"/>
                  </a:lnTo>
                  <a:lnTo>
                    <a:pt x="84000" y="3529"/>
                  </a:lnTo>
                  <a:lnTo>
                    <a:pt x="94285" y="7058"/>
                  </a:lnTo>
                  <a:lnTo>
                    <a:pt x="102857" y="11764"/>
                  </a:lnTo>
                  <a:lnTo>
                    <a:pt x="109714" y="18823"/>
                  </a:lnTo>
                  <a:lnTo>
                    <a:pt x="114857" y="25882"/>
                  </a:lnTo>
                  <a:lnTo>
                    <a:pt x="118285" y="34117"/>
                  </a:lnTo>
                  <a:lnTo>
                    <a:pt x="120000" y="42352"/>
                  </a:lnTo>
                  <a:lnTo>
                    <a:pt x="120000" y="7764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85" name="Google Shape;22985;p484"/>
            <p:cNvSpPr/>
            <p:nvPr/>
          </p:nvSpPr>
          <p:spPr>
            <a:xfrm>
              <a:off x="8575675" y="1955800"/>
              <a:ext cx="231775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3943"/>
                  </a:moveTo>
                  <a:lnTo>
                    <a:pt x="0" y="43943"/>
                  </a:lnTo>
                  <a:lnTo>
                    <a:pt x="1643" y="35492"/>
                  </a:lnTo>
                  <a:lnTo>
                    <a:pt x="3287" y="27042"/>
                  </a:lnTo>
                  <a:lnTo>
                    <a:pt x="6575" y="20281"/>
                  </a:lnTo>
                  <a:lnTo>
                    <a:pt x="11506" y="13521"/>
                  </a:lnTo>
                  <a:lnTo>
                    <a:pt x="18082" y="8450"/>
                  </a:lnTo>
                  <a:lnTo>
                    <a:pt x="24657" y="3380"/>
                  </a:lnTo>
                  <a:lnTo>
                    <a:pt x="31232" y="1690"/>
                  </a:lnTo>
                  <a:lnTo>
                    <a:pt x="39452" y="0"/>
                  </a:lnTo>
                  <a:lnTo>
                    <a:pt x="39452" y="0"/>
                  </a:lnTo>
                  <a:lnTo>
                    <a:pt x="47671" y="1690"/>
                  </a:lnTo>
                  <a:lnTo>
                    <a:pt x="55890" y="3380"/>
                  </a:lnTo>
                  <a:lnTo>
                    <a:pt x="62465" y="8450"/>
                  </a:lnTo>
                  <a:lnTo>
                    <a:pt x="69041" y="13521"/>
                  </a:lnTo>
                  <a:lnTo>
                    <a:pt x="72328" y="20281"/>
                  </a:lnTo>
                  <a:lnTo>
                    <a:pt x="77260" y="27042"/>
                  </a:lnTo>
                  <a:lnTo>
                    <a:pt x="78904" y="35492"/>
                  </a:lnTo>
                  <a:lnTo>
                    <a:pt x="80547" y="43943"/>
                  </a:lnTo>
                  <a:lnTo>
                    <a:pt x="80547" y="77746"/>
                  </a:lnTo>
                  <a:lnTo>
                    <a:pt x="80547" y="77746"/>
                  </a:lnTo>
                  <a:lnTo>
                    <a:pt x="80547" y="86197"/>
                  </a:lnTo>
                  <a:lnTo>
                    <a:pt x="83835" y="94647"/>
                  </a:lnTo>
                  <a:lnTo>
                    <a:pt x="87123" y="101408"/>
                  </a:lnTo>
                  <a:lnTo>
                    <a:pt x="92054" y="108169"/>
                  </a:lnTo>
                  <a:lnTo>
                    <a:pt x="96986" y="113239"/>
                  </a:lnTo>
                  <a:lnTo>
                    <a:pt x="105205" y="116619"/>
                  </a:lnTo>
                  <a:lnTo>
                    <a:pt x="111780" y="120000"/>
                  </a:lnTo>
                  <a:lnTo>
                    <a:pt x="119999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86" name="Google Shape;22986;p484"/>
            <p:cNvSpPr/>
            <p:nvPr/>
          </p:nvSpPr>
          <p:spPr>
            <a:xfrm>
              <a:off x="8550275" y="2082800"/>
              <a:ext cx="50800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1600"/>
                  </a:moveTo>
                  <a:lnTo>
                    <a:pt x="120000" y="81600"/>
                  </a:lnTo>
                  <a:lnTo>
                    <a:pt x="112500" y="100800"/>
                  </a:lnTo>
                  <a:lnTo>
                    <a:pt x="105000" y="110400"/>
                  </a:lnTo>
                  <a:lnTo>
                    <a:pt x="825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20000"/>
                  </a:lnTo>
                  <a:lnTo>
                    <a:pt x="15000" y="110400"/>
                  </a:lnTo>
                  <a:lnTo>
                    <a:pt x="7500" y="100800"/>
                  </a:lnTo>
                  <a:lnTo>
                    <a:pt x="0" y="81600"/>
                  </a:lnTo>
                  <a:lnTo>
                    <a:pt x="0" y="38400"/>
                  </a:lnTo>
                  <a:lnTo>
                    <a:pt x="0" y="38400"/>
                  </a:lnTo>
                  <a:lnTo>
                    <a:pt x="7500" y="24000"/>
                  </a:lnTo>
                  <a:lnTo>
                    <a:pt x="15000" y="14400"/>
                  </a:lnTo>
                  <a:lnTo>
                    <a:pt x="37500" y="48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4800"/>
                  </a:lnTo>
                  <a:lnTo>
                    <a:pt x="105000" y="14400"/>
                  </a:lnTo>
                  <a:lnTo>
                    <a:pt x="112500" y="24000"/>
                  </a:lnTo>
                  <a:lnTo>
                    <a:pt x="120000" y="38400"/>
                  </a:lnTo>
                  <a:lnTo>
                    <a:pt x="120000" y="816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987" name="Google Shape;22987;p484"/>
          <p:cNvGrpSpPr/>
          <p:nvPr/>
        </p:nvGrpSpPr>
        <p:grpSpPr>
          <a:xfrm>
            <a:off x="9835243" y="1073604"/>
            <a:ext cx="863600" cy="863600"/>
            <a:chOff x="4394200" y="2997200"/>
            <a:chExt cx="863600" cy="863600"/>
          </a:xfrm>
          <a:solidFill>
            <a:srgbClr val="006BA6"/>
          </a:solidFill>
        </p:grpSpPr>
        <p:sp>
          <p:nvSpPr>
            <p:cNvPr id="22988" name="Google Shape;22988;p484"/>
            <p:cNvSpPr/>
            <p:nvPr/>
          </p:nvSpPr>
          <p:spPr>
            <a:xfrm>
              <a:off x="439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89" name="Google Shape;22989;p484"/>
            <p:cNvSpPr/>
            <p:nvPr/>
          </p:nvSpPr>
          <p:spPr>
            <a:xfrm>
              <a:off x="4714875" y="3340100"/>
              <a:ext cx="22225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7647"/>
                  </a:moveTo>
                  <a:lnTo>
                    <a:pt x="120000" y="77647"/>
                  </a:lnTo>
                  <a:lnTo>
                    <a:pt x="118285" y="85882"/>
                  </a:lnTo>
                  <a:lnTo>
                    <a:pt x="114857" y="94117"/>
                  </a:lnTo>
                  <a:lnTo>
                    <a:pt x="109714" y="101176"/>
                  </a:lnTo>
                  <a:lnTo>
                    <a:pt x="102857" y="107058"/>
                  </a:lnTo>
                  <a:lnTo>
                    <a:pt x="94285" y="112941"/>
                  </a:lnTo>
                  <a:lnTo>
                    <a:pt x="84000" y="116470"/>
                  </a:lnTo>
                  <a:lnTo>
                    <a:pt x="72000" y="11882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18823"/>
                  </a:lnTo>
                  <a:lnTo>
                    <a:pt x="36000" y="116470"/>
                  </a:lnTo>
                  <a:lnTo>
                    <a:pt x="25714" y="112941"/>
                  </a:lnTo>
                  <a:lnTo>
                    <a:pt x="17142" y="107058"/>
                  </a:lnTo>
                  <a:lnTo>
                    <a:pt x="10285" y="101176"/>
                  </a:lnTo>
                  <a:lnTo>
                    <a:pt x="5142" y="94117"/>
                  </a:lnTo>
                  <a:lnTo>
                    <a:pt x="1714" y="85882"/>
                  </a:lnTo>
                  <a:lnTo>
                    <a:pt x="0" y="77647"/>
                  </a:lnTo>
                  <a:lnTo>
                    <a:pt x="0" y="42352"/>
                  </a:lnTo>
                  <a:lnTo>
                    <a:pt x="0" y="42352"/>
                  </a:lnTo>
                  <a:lnTo>
                    <a:pt x="1714" y="34117"/>
                  </a:lnTo>
                  <a:lnTo>
                    <a:pt x="5142" y="25882"/>
                  </a:lnTo>
                  <a:lnTo>
                    <a:pt x="10285" y="18823"/>
                  </a:lnTo>
                  <a:lnTo>
                    <a:pt x="17142" y="12941"/>
                  </a:lnTo>
                  <a:lnTo>
                    <a:pt x="25714" y="7058"/>
                  </a:lnTo>
                  <a:lnTo>
                    <a:pt x="36000" y="3529"/>
                  </a:lnTo>
                  <a:lnTo>
                    <a:pt x="48000" y="1176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1176"/>
                  </a:lnTo>
                  <a:lnTo>
                    <a:pt x="84000" y="3529"/>
                  </a:lnTo>
                  <a:lnTo>
                    <a:pt x="94285" y="7058"/>
                  </a:lnTo>
                  <a:lnTo>
                    <a:pt x="102857" y="12941"/>
                  </a:lnTo>
                  <a:lnTo>
                    <a:pt x="109714" y="18823"/>
                  </a:lnTo>
                  <a:lnTo>
                    <a:pt x="114857" y="25882"/>
                  </a:lnTo>
                  <a:lnTo>
                    <a:pt x="118285" y="34117"/>
                  </a:lnTo>
                  <a:lnTo>
                    <a:pt x="120000" y="42352"/>
                  </a:lnTo>
                  <a:lnTo>
                    <a:pt x="120000" y="7764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90" name="Google Shape;22990;p484"/>
            <p:cNvSpPr/>
            <p:nvPr/>
          </p:nvSpPr>
          <p:spPr>
            <a:xfrm>
              <a:off x="4800600" y="3387725"/>
              <a:ext cx="5080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0000"/>
                  </a:moveTo>
                  <a:lnTo>
                    <a:pt x="120000" y="80000"/>
                  </a:lnTo>
                  <a:lnTo>
                    <a:pt x="112500" y="100000"/>
                  </a:lnTo>
                  <a:lnTo>
                    <a:pt x="105000" y="110000"/>
                  </a:lnTo>
                  <a:lnTo>
                    <a:pt x="825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20000"/>
                  </a:lnTo>
                  <a:lnTo>
                    <a:pt x="15000" y="110000"/>
                  </a:lnTo>
                  <a:lnTo>
                    <a:pt x="7500" y="100000"/>
                  </a:lnTo>
                  <a:lnTo>
                    <a:pt x="0" y="80000"/>
                  </a:lnTo>
                  <a:lnTo>
                    <a:pt x="0" y="40000"/>
                  </a:lnTo>
                  <a:lnTo>
                    <a:pt x="0" y="40000"/>
                  </a:lnTo>
                  <a:lnTo>
                    <a:pt x="7500" y="20000"/>
                  </a:lnTo>
                  <a:lnTo>
                    <a:pt x="15000" y="10000"/>
                  </a:lnTo>
                  <a:lnTo>
                    <a:pt x="375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0"/>
                  </a:lnTo>
                  <a:lnTo>
                    <a:pt x="105000" y="10000"/>
                  </a:lnTo>
                  <a:lnTo>
                    <a:pt x="112500" y="20000"/>
                  </a:lnTo>
                  <a:lnTo>
                    <a:pt x="120000" y="40000"/>
                  </a:lnTo>
                  <a:lnTo>
                    <a:pt x="120000" y="8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91" name="Google Shape;22991;p484"/>
            <p:cNvSpPr/>
            <p:nvPr/>
          </p:nvSpPr>
          <p:spPr>
            <a:xfrm>
              <a:off x="4772025" y="3257550"/>
              <a:ext cx="111125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6857" y="70000"/>
                  </a:lnTo>
                  <a:lnTo>
                    <a:pt x="20571" y="30000"/>
                  </a:lnTo>
                  <a:lnTo>
                    <a:pt x="41142" y="0"/>
                  </a:lnTo>
                  <a:lnTo>
                    <a:pt x="58285" y="0"/>
                  </a:lnTo>
                  <a:lnTo>
                    <a:pt x="58285" y="0"/>
                  </a:lnTo>
                  <a:lnTo>
                    <a:pt x="78857" y="0"/>
                  </a:lnTo>
                  <a:lnTo>
                    <a:pt x="96000" y="30000"/>
                  </a:lnTo>
                  <a:lnTo>
                    <a:pt x="109714" y="60000"/>
                  </a:lnTo>
                  <a:lnTo>
                    <a:pt x="120000" y="11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92" name="Google Shape;22992;p484"/>
            <p:cNvSpPr/>
            <p:nvPr/>
          </p:nvSpPr>
          <p:spPr>
            <a:xfrm>
              <a:off x="4714875" y="3194050"/>
              <a:ext cx="222250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3428" y="96000"/>
                  </a:lnTo>
                  <a:lnTo>
                    <a:pt x="8571" y="72000"/>
                  </a:lnTo>
                  <a:lnTo>
                    <a:pt x="15428" y="52800"/>
                  </a:lnTo>
                  <a:lnTo>
                    <a:pt x="22285" y="33600"/>
                  </a:lnTo>
                  <a:lnTo>
                    <a:pt x="30857" y="19200"/>
                  </a:lnTo>
                  <a:lnTo>
                    <a:pt x="41142" y="9600"/>
                  </a:lnTo>
                  <a:lnTo>
                    <a:pt x="49714" y="48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0285" y="4800"/>
                  </a:lnTo>
                  <a:lnTo>
                    <a:pt x="80571" y="9600"/>
                  </a:lnTo>
                  <a:lnTo>
                    <a:pt x="89142" y="19200"/>
                  </a:lnTo>
                  <a:lnTo>
                    <a:pt x="97714" y="33600"/>
                  </a:lnTo>
                  <a:lnTo>
                    <a:pt x="104571" y="48000"/>
                  </a:lnTo>
                  <a:lnTo>
                    <a:pt x="111428" y="67200"/>
                  </a:lnTo>
                  <a:lnTo>
                    <a:pt x="116571" y="91200"/>
                  </a:lnTo>
                  <a:lnTo>
                    <a:pt x="120000" y="1152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993" name="Google Shape;22993;p484"/>
          <p:cNvGrpSpPr/>
          <p:nvPr/>
        </p:nvGrpSpPr>
        <p:grpSpPr>
          <a:xfrm>
            <a:off x="8565243" y="1073604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2994" name="Google Shape;22994;p484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95" name="Google Shape;22995;p484"/>
            <p:cNvSpPr/>
            <p:nvPr/>
          </p:nvSpPr>
          <p:spPr>
            <a:xfrm>
              <a:off x="3409950" y="3311525"/>
              <a:ext cx="292100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347" y="40434"/>
                  </a:moveTo>
                  <a:lnTo>
                    <a:pt x="14347" y="40434"/>
                  </a:lnTo>
                  <a:lnTo>
                    <a:pt x="7826" y="48260"/>
                  </a:lnTo>
                  <a:lnTo>
                    <a:pt x="3913" y="56086"/>
                  </a:lnTo>
                  <a:lnTo>
                    <a:pt x="1304" y="65217"/>
                  </a:lnTo>
                  <a:lnTo>
                    <a:pt x="0" y="74347"/>
                  </a:lnTo>
                  <a:lnTo>
                    <a:pt x="1304" y="82173"/>
                  </a:lnTo>
                  <a:lnTo>
                    <a:pt x="2608" y="91304"/>
                  </a:lnTo>
                  <a:lnTo>
                    <a:pt x="7826" y="99130"/>
                  </a:lnTo>
                  <a:lnTo>
                    <a:pt x="13043" y="106956"/>
                  </a:lnTo>
                  <a:lnTo>
                    <a:pt x="13043" y="106956"/>
                  </a:lnTo>
                  <a:lnTo>
                    <a:pt x="20869" y="112173"/>
                  </a:lnTo>
                  <a:lnTo>
                    <a:pt x="28695" y="116086"/>
                  </a:lnTo>
                  <a:lnTo>
                    <a:pt x="36521" y="118695"/>
                  </a:lnTo>
                  <a:lnTo>
                    <a:pt x="45652" y="120000"/>
                  </a:lnTo>
                  <a:lnTo>
                    <a:pt x="54782" y="118695"/>
                  </a:lnTo>
                  <a:lnTo>
                    <a:pt x="62608" y="116086"/>
                  </a:lnTo>
                  <a:lnTo>
                    <a:pt x="71739" y="112173"/>
                  </a:lnTo>
                  <a:lnTo>
                    <a:pt x="78260" y="105652"/>
                  </a:lnTo>
                  <a:lnTo>
                    <a:pt x="105652" y="78260"/>
                  </a:lnTo>
                  <a:lnTo>
                    <a:pt x="105652" y="78260"/>
                  </a:lnTo>
                  <a:lnTo>
                    <a:pt x="112173" y="70434"/>
                  </a:lnTo>
                  <a:lnTo>
                    <a:pt x="116086" y="62608"/>
                  </a:lnTo>
                  <a:lnTo>
                    <a:pt x="118695" y="53478"/>
                  </a:lnTo>
                  <a:lnTo>
                    <a:pt x="120000" y="45652"/>
                  </a:lnTo>
                  <a:lnTo>
                    <a:pt x="118695" y="36521"/>
                  </a:lnTo>
                  <a:lnTo>
                    <a:pt x="117391" y="27391"/>
                  </a:lnTo>
                  <a:lnTo>
                    <a:pt x="112173" y="19565"/>
                  </a:lnTo>
                  <a:lnTo>
                    <a:pt x="106956" y="13043"/>
                  </a:lnTo>
                  <a:lnTo>
                    <a:pt x="106956" y="13043"/>
                  </a:lnTo>
                  <a:lnTo>
                    <a:pt x="99130" y="6521"/>
                  </a:lnTo>
                  <a:lnTo>
                    <a:pt x="91304" y="2608"/>
                  </a:lnTo>
                  <a:lnTo>
                    <a:pt x="83478" y="0"/>
                  </a:lnTo>
                  <a:lnTo>
                    <a:pt x="74347" y="0"/>
                  </a:lnTo>
                  <a:lnTo>
                    <a:pt x="65217" y="0"/>
                  </a:lnTo>
                  <a:lnTo>
                    <a:pt x="57391" y="3913"/>
                  </a:lnTo>
                  <a:lnTo>
                    <a:pt x="48260" y="7826"/>
                  </a:lnTo>
                  <a:lnTo>
                    <a:pt x="41739" y="13043"/>
                  </a:lnTo>
                  <a:lnTo>
                    <a:pt x="14347" y="4043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96" name="Google Shape;22996;p484"/>
            <p:cNvSpPr/>
            <p:nvPr/>
          </p:nvSpPr>
          <p:spPr>
            <a:xfrm>
              <a:off x="3403600" y="3209925"/>
              <a:ext cx="292100" cy="133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565" y="120000"/>
                  </a:moveTo>
                  <a:lnTo>
                    <a:pt x="109565" y="120000"/>
                  </a:lnTo>
                  <a:lnTo>
                    <a:pt x="113478" y="108571"/>
                  </a:lnTo>
                  <a:lnTo>
                    <a:pt x="117391" y="94285"/>
                  </a:lnTo>
                  <a:lnTo>
                    <a:pt x="118695" y="82857"/>
                  </a:lnTo>
                  <a:lnTo>
                    <a:pt x="120000" y="68571"/>
                  </a:lnTo>
                  <a:lnTo>
                    <a:pt x="118695" y="54285"/>
                  </a:lnTo>
                  <a:lnTo>
                    <a:pt x="117391" y="42857"/>
                  </a:lnTo>
                  <a:lnTo>
                    <a:pt x="114782" y="28571"/>
                  </a:lnTo>
                  <a:lnTo>
                    <a:pt x="110869" y="17142"/>
                  </a:lnTo>
                  <a:lnTo>
                    <a:pt x="110869" y="17142"/>
                  </a:lnTo>
                  <a:lnTo>
                    <a:pt x="105652" y="8571"/>
                  </a:lnTo>
                  <a:lnTo>
                    <a:pt x="100434" y="2857"/>
                  </a:lnTo>
                  <a:lnTo>
                    <a:pt x="93913" y="0"/>
                  </a:lnTo>
                  <a:lnTo>
                    <a:pt x="87391" y="0"/>
                  </a:lnTo>
                  <a:lnTo>
                    <a:pt x="82173" y="0"/>
                  </a:lnTo>
                  <a:lnTo>
                    <a:pt x="75652" y="5714"/>
                  </a:lnTo>
                  <a:lnTo>
                    <a:pt x="70434" y="11428"/>
                  </a:lnTo>
                  <a:lnTo>
                    <a:pt x="65217" y="20000"/>
                  </a:lnTo>
                  <a:lnTo>
                    <a:pt x="46956" y="60000"/>
                  </a:lnTo>
                  <a:lnTo>
                    <a:pt x="46956" y="60000"/>
                  </a:lnTo>
                  <a:lnTo>
                    <a:pt x="41739" y="71428"/>
                  </a:lnTo>
                  <a:lnTo>
                    <a:pt x="35217" y="77142"/>
                  </a:lnTo>
                  <a:lnTo>
                    <a:pt x="30000" y="80000"/>
                  </a:lnTo>
                  <a:lnTo>
                    <a:pt x="23478" y="82857"/>
                  </a:lnTo>
                  <a:lnTo>
                    <a:pt x="16956" y="82857"/>
                  </a:lnTo>
                  <a:lnTo>
                    <a:pt x="11739" y="77142"/>
                  </a:lnTo>
                  <a:lnTo>
                    <a:pt x="5217" y="71428"/>
                  </a:lnTo>
                  <a:lnTo>
                    <a:pt x="0" y="62857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2997" name="Google Shape;22997;p484"/>
            <p:cNvSpPr/>
            <p:nvPr/>
          </p:nvSpPr>
          <p:spPr>
            <a:xfrm>
              <a:off x="3575050" y="3368675"/>
              <a:ext cx="6985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" y="43636"/>
                  </a:moveTo>
                  <a:lnTo>
                    <a:pt x="10909" y="43636"/>
                  </a:lnTo>
                  <a:lnTo>
                    <a:pt x="0" y="60000"/>
                  </a:lnTo>
                  <a:lnTo>
                    <a:pt x="0" y="76363"/>
                  </a:lnTo>
                  <a:lnTo>
                    <a:pt x="0" y="92727"/>
                  </a:lnTo>
                  <a:lnTo>
                    <a:pt x="10909" y="109090"/>
                  </a:lnTo>
                  <a:lnTo>
                    <a:pt x="10909" y="109090"/>
                  </a:lnTo>
                  <a:lnTo>
                    <a:pt x="10909" y="109090"/>
                  </a:lnTo>
                  <a:lnTo>
                    <a:pt x="27272" y="114545"/>
                  </a:lnTo>
                  <a:lnTo>
                    <a:pt x="43636" y="120000"/>
                  </a:lnTo>
                  <a:lnTo>
                    <a:pt x="60000" y="114545"/>
                  </a:lnTo>
                  <a:lnTo>
                    <a:pt x="70909" y="109090"/>
                  </a:lnTo>
                  <a:lnTo>
                    <a:pt x="109090" y="70909"/>
                  </a:lnTo>
                  <a:lnTo>
                    <a:pt x="109090" y="70909"/>
                  </a:lnTo>
                  <a:lnTo>
                    <a:pt x="114545" y="60000"/>
                  </a:lnTo>
                  <a:lnTo>
                    <a:pt x="120000" y="43636"/>
                  </a:lnTo>
                  <a:lnTo>
                    <a:pt x="114545" y="27272"/>
                  </a:lnTo>
                  <a:lnTo>
                    <a:pt x="109090" y="10909"/>
                  </a:lnTo>
                  <a:lnTo>
                    <a:pt x="109090" y="10909"/>
                  </a:lnTo>
                  <a:lnTo>
                    <a:pt x="109090" y="10909"/>
                  </a:lnTo>
                  <a:lnTo>
                    <a:pt x="92727" y="0"/>
                  </a:lnTo>
                  <a:lnTo>
                    <a:pt x="76363" y="0"/>
                  </a:lnTo>
                  <a:lnTo>
                    <a:pt x="60000" y="0"/>
                  </a:lnTo>
                  <a:lnTo>
                    <a:pt x="43636" y="10909"/>
                  </a:lnTo>
                  <a:lnTo>
                    <a:pt x="10909" y="4363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2998" name="Google Shape;22998;p484"/>
          <p:cNvGrpSpPr/>
          <p:nvPr/>
        </p:nvGrpSpPr>
        <p:grpSpPr>
          <a:xfrm>
            <a:off x="2262868" y="1076779"/>
            <a:ext cx="863600" cy="863600"/>
            <a:chOff x="4394200" y="457200"/>
            <a:chExt cx="863600" cy="863600"/>
          </a:xfrm>
          <a:solidFill>
            <a:srgbClr val="006BA6"/>
          </a:solidFill>
        </p:grpSpPr>
        <p:sp>
          <p:nvSpPr>
            <p:cNvPr id="22999" name="Google Shape;22999;p484"/>
            <p:cNvSpPr/>
            <p:nvPr/>
          </p:nvSpPr>
          <p:spPr>
            <a:xfrm>
              <a:off x="439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00" name="Google Shape;23000;p484"/>
            <p:cNvSpPr/>
            <p:nvPr/>
          </p:nvSpPr>
          <p:spPr>
            <a:xfrm>
              <a:off x="4622800" y="749300"/>
              <a:ext cx="279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5000"/>
                  </a:moveTo>
                  <a:lnTo>
                    <a:pt x="120000" y="105000"/>
                  </a:lnTo>
                  <a:lnTo>
                    <a:pt x="120000" y="107812"/>
                  </a:lnTo>
                  <a:lnTo>
                    <a:pt x="118636" y="110625"/>
                  </a:lnTo>
                  <a:lnTo>
                    <a:pt x="113181" y="115312"/>
                  </a:lnTo>
                  <a:lnTo>
                    <a:pt x="106363" y="119062"/>
                  </a:lnTo>
                  <a:lnTo>
                    <a:pt x="102272" y="120000"/>
                  </a:lnTo>
                  <a:lnTo>
                    <a:pt x="98181" y="120000"/>
                  </a:lnTo>
                  <a:lnTo>
                    <a:pt x="21818" y="120000"/>
                  </a:lnTo>
                  <a:lnTo>
                    <a:pt x="21818" y="120000"/>
                  </a:lnTo>
                  <a:lnTo>
                    <a:pt x="17727" y="120000"/>
                  </a:lnTo>
                  <a:lnTo>
                    <a:pt x="13636" y="119062"/>
                  </a:lnTo>
                  <a:lnTo>
                    <a:pt x="6818" y="115312"/>
                  </a:lnTo>
                  <a:lnTo>
                    <a:pt x="1363" y="110625"/>
                  </a:lnTo>
                  <a:lnTo>
                    <a:pt x="0" y="107812"/>
                  </a:lnTo>
                  <a:lnTo>
                    <a:pt x="0" y="105000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0" y="12187"/>
                  </a:lnTo>
                  <a:lnTo>
                    <a:pt x="1363" y="9375"/>
                  </a:lnTo>
                  <a:lnTo>
                    <a:pt x="6818" y="4687"/>
                  </a:lnTo>
                  <a:lnTo>
                    <a:pt x="13636" y="937"/>
                  </a:lnTo>
                  <a:lnTo>
                    <a:pt x="17727" y="0"/>
                  </a:lnTo>
                  <a:lnTo>
                    <a:pt x="21818" y="0"/>
                  </a:lnTo>
                  <a:lnTo>
                    <a:pt x="98181" y="0"/>
                  </a:lnTo>
                  <a:lnTo>
                    <a:pt x="98181" y="0"/>
                  </a:lnTo>
                  <a:lnTo>
                    <a:pt x="102272" y="0"/>
                  </a:lnTo>
                  <a:lnTo>
                    <a:pt x="106363" y="937"/>
                  </a:lnTo>
                  <a:lnTo>
                    <a:pt x="113181" y="4687"/>
                  </a:lnTo>
                  <a:lnTo>
                    <a:pt x="118636" y="9375"/>
                  </a:lnTo>
                  <a:lnTo>
                    <a:pt x="120000" y="12187"/>
                  </a:lnTo>
                  <a:lnTo>
                    <a:pt x="120000" y="15000"/>
                  </a:lnTo>
                  <a:lnTo>
                    <a:pt x="120000" y="105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01" name="Google Shape;23001;p484"/>
            <p:cNvSpPr/>
            <p:nvPr/>
          </p:nvSpPr>
          <p:spPr>
            <a:xfrm>
              <a:off x="4660900" y="787400"/>
              <a:ext cx="203200" cy="27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1818"/>
                  </a:moveTo>
                  <a:lnTo>
                    <a:pt x="120000" y="111818"/>
                  </a:lnTo>
                  <a:lnTo>
                    <a:pt x="120000" y="114545"/>
                  </a:lnTo>
                  <a:lnTo>
                    <a:pt x="116250" y="117272"/>
                  </a:lnTo>
                  <a:lnTo>
                    <a:pt x="112500" y="120000"/>
                  </a:lnTo>
                  <a:lnTo>
                    <a:pt x="108750" y="120000"/>
                  </a:lnTo>
                  <a:lnTo>
                    <a:pt x="11250" y="120000"/>
                  </a:lnTo>
                  <a:lnTo>
                    <a:pt x="11250" y="120000"/>
                  </a:lnTo>
                  <a:lnTo>
                    <a:pt x="7500" y="120000"/>
                  </a:lnTo>
                  <a:lnTo>
                    <a:pt x="3750" y="117272"/>
                  </a:lnTo>
                  <a:lnTo>
                    <a:pt x="0" y="114545"/>
                  </a:lnTo>
                  <a:lnTo>
                    <a:pt x="0" y="111818"/>
                  </a:lnTo>
                  <a:lnTo>
                    <a:pt x="0" y="8181"/>
                  </a:lnTo>
                  <a:lnTo>
                    <a:pt x="0" y="8181"/>
                  </a:lnTo>
                  <a:lnTo>
                    <a:pt x="0" y="5454"/>
                  </a:lnTo>
                  <a:lnTo>
                    <a:pt x="3750" y="2727"/>
                  </a:lnTo>
                  <a:lnTo>
                    <a:pt x="7500" y="0"/>
                  </a:lnTo>
                  <a:lnTo>
                    <a:pt x="11250" y="0"/>
                  </a:lnTo>
                  <a:lnTo>
                    <a:pt x="108750" y="0"/>
                  </a:lnTo>
                  <a:lnTo>
                    <a:pt x="108750" y="0"/>
                  </a:lnTo>
                  <a:lnTo>
                    <a:pt x="112500" y="0"/>
                  </a:lnTo>
                  <a:lnTo>
                    <a:pt x="116250" y="2727"/>
                  </a:lnTo>
                  <a:lnTo>
                    <a:pt x="120000" y="5454"/>
                  </a:lnTo>
                  <a:lnTo>
                    <a:pt x="120000" y="8181"/>
                  </a:lnTo>
                  <a:lnTo>
                    <a:pt x="120000" y="11181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02" name="Google Shape;23002;p484"/>
            <p:cNvSpPr/>
            <p:nvPr/>
          </p:nvSpPr>
          <p:spPr>
            <a:xfrm>
              <a:off x="4756150" y="1104900"/>
              <a:ext cx="12700" cy="15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8000"/>
                  </a:moveTo>
                  <a:lnTo>
                    <a:pt x="120000" y="48000"/>
                  </a:lnTo>
                  <a:lnTo>
                    <a:pt x="120000" y="96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0" y="96000"/>
                  </a:lnTo>
                  <a:lnTo>
                    <a:pt x="0" y="48000"/>
                  </a:lnTo>
                  <a:lnTo>
                    <a:pt x="0" y="48000"/>
                  </a:lnTo>
                  <a:lnTo>
                    <a:pt x="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20000" y="0"/>
                  </a:lnTo>
                  <a:lnTo>
                    <a:pt x="120000" y="48000"/>
                  </a:lnTo>
                  <a:lnTo>
                    <a:pt x="120000" y="48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03" name="Google Shape;23003;p484"/>
            <p:cNvSpPr/>
            <p:nvPr/>
          </p:nvSpPr>
          <p:spPr>
            <a:xfrm>
              <a:off x="4883150" y="682625"/>
              <a:ext cx="85725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9230"/>
                  </a:moveTo>
                  <a:lnTo>
                    <a:pt x="0" y="9230"/>
                  </a:lnTo>
                  <a:lnTo>
                    <a:pt x="26666" y="0"/>
                  </a:lnTo>
                  <a:lnTo>
                    <a:pt x="48888" y="4615"/>
                  </a:lnTo>
                  <a:lnTo>
                    <a:pt x="75555" y="9230"/>
                  </a:lnTo>
                  <a:lnTo>
                    <a:pt x="93333" y="27692"/>
                  </a:lnTo>
                  <a:lnTo>
                    <a:pt x="93333" y="27692"/>
                  </a:lnTo>
                  <a:lnTo>
                    <a:pt x="111111" y="46153"/>
                  </a:lnTo>
                  <a:lnTo>
                    <a:pt x="115555" y="69230"/>
                  </a:lnTo>
                  <a:lnTo>
                    <a:pt x="120000" y="96923"/>
                  </a:lnTo>
                  <a:lnTo>
                    <a:pt x="111111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04" name="Google Shape;23004;p484"/>
            <p:cNvSpPr/>
            <p:nvPr/>
          </p:nvSpPr>
          <p:spPr>
            <a:xfrm>
              <a:off x="4857750" y="622300"/>
              <a:ext cx="17145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923"/>
                  </a:moveTo>
                  <a:lnTo>
                    <a:pt x="0" y="6923"/>
                  </a:lnTo>
                  <a:lnTo>
                    <a:pt x="13333" y="2307"/>
                  </a:lnTo>
                  <a:lnTo>
                    <a:pt x="24444" y="0"/>
                  </a:lnTo>
                  <a:lnTo>
                    <a:pt x="37777" y="0"/>
                  </a:lnTo>
                  <a:lnTo>
                    <a:pt x="48888" y="2307"/>
                  </a:lnTo>
                  <a:lnTo>
                    <a:pt x="62222" y="4615"/>
                  </a:lnTo>
                  <a:lnTo>
                    <a:pt x="73333" y="9230"/>
                  </a:lnTo>
                  <a:lnTo>
                    <a:pt x="84444" y="16153"/>
                  </a:lnTo>
                  <a:lnTo>
                    <a:pt x="95555" y="25384"/>
                  </a:lnTo>
                  <a:lnTo>
                    <a:pt x="95555" y="25384"/>
                  </a:lnTo>
                  <a:lnTo>
                    <a:pt x="104444" y="36923"/>
                  </a:lnTo>
                  <a:lnTo>
                    <a:pt x="111111" y="46153"/>
                  </a:lnTo>
                  <a:lnTo>
                    <a:pt x="115555" y="57692"/>
                  </a:lnTo>
                  <a:lnTo>
                    <a:pt x="117777" y="71538"/>
                  </a:lnTo>
                  <a:lnTo>
                    <a:pt x="120000" y="83076"/>
                  </a:lnTo>
                  <a:lnTo>
                    <a:pt x="120000" y="96923"/>
                  </a:lnTo>
                  <a:lnTo>
                    <a:pt x="117777" y="108461"/>
                  </a:lnTo>
                  <a:lnTo>
                    <a:pt x="113333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005" name="Google Shape;23005;p484"/>
          <p:cNvGrpSpPr/>
          <p:nvPr/>
        </p:nvGrpSpPr>
        <p:grpSpPr>
          <a:xfrm>
            <a:off x="4802868" y="1076779"/>
            <a:ext cx="863600" cy="863600"/>
            <a:chOff x="6934200" y="457200"/>
            <a:chExt cx="863600" cy="863600"/>
          </a:xfrm>
          <a:solidFill>
            <a:srgbClr val="006BA6"/>
          </a:solidFill>
        </p:grpSpPr>
        <p:sp>
          <p:nvSpPr>
            <p:cNvPr id="23006" name="Google Shape;23006;p484"/>
            <p:cNvSpPr/>
            <p:nvPr/>
          </p:nvSpPr>
          <p:spPr>
            <a:xfrm>
              <a:off x="693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07" name="Google Shape;23007;p484"/>
            <p:cNvSpPr/>
            <p:nvPr/>
          </p:nvSpPr>
          <p:spPr>
            <a:xfrm>
              <a:off x="7162800" y="739775"/>
              <a:ext cx="279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7500"/>
                  </a:moveTo>
                  <a:lnTo>
                    <a:pt x="120000" y="105000"/>
                  </a:lnTo>
                  <a:lnTo>
                    <a:pt x="120000" y="105000"/>
                  </a:lnTo>
                  <a:lnTo>
                    <a:pt x="120000" y="107812"/>
                  </a:lnTo>
                  <a:lnTo>
                    <a:pt x="118636" y="110625"/>
                  </a:lnTo>
                  <a:lnTo>
                    <a:pt x="113181" y="115312"/>
                  </a:lnTo>
                  <a:lnTo>
                    <a:pt x="106363" y="118125"/>
                  </a:lnTo>
                  <a:lnTo>
                    <a:pt x="102272" y="119062"/>
                  </a:lnTo>
                  <a:lnTo>
                    <a:pt x="98181" y="120000"/>
                  </a:lnTo>
                  <a:lnTo>
                    <a:pt x="21818" y="120000"/>
                  </a:lnTo>
                  <a:lnTo>
                    <a:pt x="21818" y="120000"/>
                  </a:lnTo>
                  <a:lnTo>
                    <a:pt x="17727" y="119062"/>
                  </a:lnTo>
                  <a:lnTo>
                    <a:pt x="13636" y="118125"/>
                  </a:lnTo>
                  <a:lnTo>
                    <a:pt x="6818" y="115312"/>
                  </a:lnTo>
                  <a:lnTo>
                    <a:pt x="1363" y="110625"/>
                  </a:lnTo>
                  <a:lnTo>
                    <a:pt x="0" y="107812"/>
                  </a:lnTo>
                  <a:lnTo>
                    <a:pt x="0" y="105000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0" y="11250"/>
                  </a:lnTo>
                  <a:lnTo>
                    <a:pt x="1363" y="8437"/>
                  </a:lnTo>
                  <a:lnTo>
                    <a:pt x="6818" y="3750"/>
                  </a:lnTo>
                  <a:lnTo>
                    <a:pt x="13636" y="937"/>
                  </a:lnTo>
                  <a:lnTo>
                    <a:pt x="17727" y="0"/>
                  </a:lnTo>
                  <a:lnTo>
                    <a:pt x="21818" y="0"/>
                  </a:lnTo>
                  <a:lnTo>
                    <a:pt x="55909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08" name="Google Shape;23008;p484"/>
            <p:cNvSpPr/>
            <p:nvPr/>
          </p:nvSpPr>
          <p:spPr>
            <a:xfrm>
              <a:off x="7200900" y="777875"/>
              <a:ext cx="203200" cy="27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0454"/>
                  </a:moveTo>
                  <a:lnTo>
                    <a:pt x="120000" y="111818"/>
                  </a:lnTo>
                  <a:lnTo>
                    <a:pt x="120000" y="111818"/>
                  </a:lnTo>
                  <a:lnTo>
                    <a:pt x="118125" y="114545"/>
                  </a:lnTo>
                  <a:lnTo>
                    <a:pt x="116250" y="117272"/>
                  </a:lnTo>
                  <a:lnTo>
                    <a:pt x="112500" y="118636"/>
                  </a:lnTo>
                  <a:lnTo>
                    <a:pt x="108750" y="120000"/>
                  </a:lnTo>
                  <a:lnTo>
                    <a:pt x="11250" y="120000"/>
                  </a:lnTo>
                  <a:lnTo>
                    <a:pt x="11250" y="120000"/>
                  </a:lnTo>
                  <a:lnTo>
                    <a:pt x="7500" y="118636"/>
                  </a:lnTo>
                  <a:lnTo>
                    <a:pt x="3750" y="117272"/>
                  </a:lnTo>
                  <a:lnTo>
                    <a:pt x="0" y="114545"/>
                  </a:lnTo>
                  <a:lnTo>
                    <a:pt x="0" y="111818"/>
                  </a:lnTo>
                  <a:lnTo>
                    <a:pt x="0" y="8181"/>
                  </a:lnTo>
                  <a:lnTo>
                    <a:pt x="0" y="8181"/>
                  </a:lnTo>
                  <a:lnTo>
                    <a:pt x="0" y="4090"/>
                  </a:lnTo>
                  <a:lnTo>
                    <a:pt x="3750" y="1363"/>
                  </a:lnTo>
                  <a:lnTo>
                    <a:pt x="7500" y="0"/>
                  </a:lnTo>
                  <a:lnTo>
                    <a:pt x="11250" y="0"/>
                  </a:lnTo>
                  <a:lnTo>
                    <a:pt x="61875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09" name="Google Shape;23009;p484"/>
            <p:cNvSpPr/>
            <p:nvPr/>
          </p:nvSpPr>
          <p:spPr>
            <a:xfrm>
              <a:off x="7296150" y="1092200"/>
              <a:ext cx="12700" cy="15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2000"/>
                  </a:moveTo>
                  <a:lnTo>
                    <a:pt x="120000" y="72000"/>
                  </a:lnTo>
                  <a:lnTo>
                    <a:pt x="120000" y="96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0" y="96000"/>
                  </a:lnTo>
                  <a:lnTo>
                    <a:pt x="0" y="72000"/>
                  </a:lnTo>
                  <a:lnTo>
                    <a:pt x="0" y="72000"/>
                  </a:lnTo>
                  <a:lnTo>
                    <a:pt x="0" y="24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20000" y="24000"/>
                  </a:lnTo>
                  <a:lnTo>
                    <a:pt x="120000" y="72000"/>
                  </a:lnTo>
                  <a:lnTo>
                    <a:pt x="120000" y="72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10" name="Google Shape;23010;p484"/>
            <p:cNvSpPr/>
            <p:nvPr/>
          </p:nvSpPr>
          <p:spPr>
            <a:xfrm>
              <a:off x="7343775" y="631825"/>
              <a:ext cx="225425" cy="212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887" y="0"/>
                  </a:moveTo>
                  <a:lnTo>
                    <a:pt x="32112" y="0"/>
                  </a:lnTo>
                  <a:lnTo>
                    <a:pt x="32112" y="0"/>
                  </a:lnTo>
                  <a:lnTo>
                    <a:pt x="25352" y="1791"/>
                  </a:lnTo>
                  <a:lnTo>
                    <a:pt x="18591" y="3582"/>
                  </a:lnTo>
                  <a:lnTo>
                    <a:pt x="13521" y="7164"/>
                  </a:lnTo>
                  <a:lnTo>
                    <a:pt x="8450" y="10746"/>
                  </a:lnTo>
                  <a:lnTo>
                    <a:pt x="5070" y="16119"/>
                  </a:lnTo>
                  <a:lnTo>
                    <a:pt x="1690" y="21492"/>
                  </a:lnTo>
                  <a:lnTo>
                    <a:pt x="0" y="26865"/>
                  </a:lnTo>
                  <a:lnTo>
                    <a:pt x="0" y="34029"/>
                  </a:lnTo>
                  <a:lnTo>
                    <a:pt x="0" y="60895"/>
                  </a:lnTo>
                  <a:lnTo>
                    <a:pt x="0" y="60895"/>
                  </a:lnTo>
                  <a:lnTo>
                    <a:pt x="0" y="66268"/>
                  </a:lnTo>
                  <a:lnTo>
                    <a:pt x="1690" y="73432"/>
                  </a:lnTo>
                  <a:lnTo>
                    <a:pt x="5070" y="78805"/>
                  </a:lnTo>
                  <a:lnTo>
                    <a:pt x="8450" y="84179"/>
                  </a:lnTo>
                  <a:lnTo>
                    <a:pt x="13521" y="87761"/>
                  </a:lnTo>
                  <a:lnTo>
                    <a:pt x="18591" y="91343"/>
                  </a:lnTo>
                  <a:lnTo>
                    <a:pt x="25352" y="93134"/>
                  </a:lnTo>
                  <a:lnTo>
                    <a:pt x="30422" y="93134"/>
                  </a:lnTo>
                  <a:lnTo>
                    <a:pt x="30422" y="120000"/>
                  </a:lnTo>
                  <a:lnTo>
                    <a:pt x="67605" y="93134"/>
                  </a:lnTo>
                  <a:lnTo>
                    <a:pt x="87887" y="93134"/>
                  </a:lnTo>
                  <a:lnTo>
                    <a:pt x="87887" y="93134"/>
                  </a:lnTo>
                  <a:lnTo>
                    <a:pt x="94647" y="93134"/>
                  </a:lnTo>
                  <a:lnTo>
                    <a:pt x="101408" y="91343"/>
                  </a:lnTo>
                  <a:lnTo>
                    <a:pt x="106478" y="87761"/>
                  </a:lnTo>
                  <a:lnTo>
                    <a:pt x="111549" y="84179"/>
                  </a:lnTo>
                  <a:lnTo>
                    <a:pt x="114929" y="78805"/>
                  </a:lnTo>
                  <a:lnTo>
                    <a:pt x="118309" y="73432"/>
                  </a:lnTo>
                  <a:lnTo>
                    <a:pt x="120000" y="66268"/>
                  </a:lnTo>
                  <a:lnTo>
                    <a:pt x="120000" y="60895"/>
                  </a:lnTo>
                  <a:lnTo>
                    <a:pt x="120000" y="34029"/>
                  </a:lnTo>
                  <a:lnTo>
                    <a:pt x="120000" y="34029"/>
                  </a:lnTo>
                  <a:lnTo>
                    <a:pt x="120000" y="26865"/>
                  </a:lnTo>
                  <a:lnTo>
                    <a:pt x="118309" y="21492"/>
                  </a:lnTo>
                  <a:lnTo>
                    <a:pt x="114929" y="16119"/>
                  </a:lnTo>
                  <a:lnTo>
                    <a:pt x="111549" y="10746"/>
                  </a:lnTo>
                  <a:lnTo>
                    <a:pt x="106478" y="7164"/>
                  </a:lnTo>
                  <a:lnTo>
                    <a:pt x="101408" y="3582"/>
                  </a:lnTo>
                  <a:lnTo>
                    <a:pt x="94647" y="1791"/>
                  </a:lnTo>
                  <a:lnTo>
                    <a:pt x="87887" y="0"/>
                  </a:lnTo>
                  <a:lnTo>
                    <a:pt x="87887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11" name="Google Shape;23011;p484"/>
            <p:cNvSpPr/>
            <p:nvPr/>
          </p:nvSpPr>
          <p:spPr>
            <a:xfrm>
              <a:off x="7404100" y="71437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12" name="Google Shape;23012;p484"/>
            <p:cNvSpPr/>
            <p:nvPr/>
          </p:nvSpPr>
          <p:spPr>
            <a:xfrm>
              <a:off x="7454900" y="71437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13" name="Google Shape;23013;p484"/>
            <p:cNvSpPr/>
            <p:nvPr/>
          </p:nvSpPr>
          <p:spPr>
            <a:xfrm>
              <a:off x="7502525" y="714375"/>
              <a:ext cx="6350" cy="3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014" name="Google Shape;23014;p484"/>
          <p:cNvGrpSpPr/>
          <p:nvPr/>
        </p:nvGrpSpPr>
        <p:grpSpPr>
          <a:xfrm>
            <a:off x="3593647" y="1076779"/>
            <a:ext cx="863600" cy="863600"/>
            <a:chOff x="3124200" y="1727200"/>
            <a:chExt cx="863600" cy="863600"/>
          </a:xfrm>
          <a:solidFill>
            <a:srgbClr val="006BA6"/>
          </a:solidFill>
        </p:grpSpPr>
        <p:sp>
          <p:nvSpPr>
            <p:cNvPr id="23015" name="Google Shape;23015;p484"/>
            <p:cNvSpPr/>
            <p:nvPr/>
          </p:nvSpPr>
          <p:spPr>
            <a:xfrm>
              <a:off x="312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16" name="Google Shape;23016;p484"/>
            <p:cNvSpPr/>
            <p:nvPr/>
          </p:nvSpPr>
          <p:spPr>
            <a:xfrm>
              <a:off x="3492500" y="2336800"/>
              <a:ext cx="15875" cy="15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8000"/>
                  </a:moveTo>
                  <a:lnTo>
                    <a:pt x="120000" y="48000"/>
                  </a:lnTo>
                  <a:lnTo>
                    <a:pt x="96000" y="96000"/>
                  </a:lnTo>
                  <a:lnTo>
                    <a:pt x="48000" y="120000"/>
                  </a:lnTo>
                  <a:lnTo>
                    <a:pt x="48000" y="120000"/>
                  </a:lnTo>
                  <a:lnTo>
                    <a:pt x="24000" y="96000"/>
                  </a:lnTo>
                  <a:lnTo>
                    <a:pt x="0" y="48000"/>
                  </a:lnTo>
                  <a:lnTo>
                    <a:pt x="0" y="48000"/>
                  </a:lnTo>
                  <a:lnTo>
                    <a:pt x="24000" y="0"/>
                  </a:lnTo>
                  <a:lnTo>
                    <a:pt x="48000" y="0"/>
                  </a:lnTo>
                  <a:lnTo>
                    <a:pt x="48000" y="0"/>
                  </a:lnTo>
                  <a:lnTo>
                    <a:pt x="96000" y="0"/>
                  </a:lnTo>
                  <a:lnTo>
                    <a:pt x="120000" y="48000"/>
                  </a:lnTo>
                  <a:lnTo>
                    <a:pt x="120000" y="48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17" name="Google Shape;23017;p484"/>
            <p:cNvSpPr/>
            <p:nvPr/>
          </p:nvSpPr>
          <p:spPr>
            <a:xfrm>
              <a:off x="3359150" y="1981200"/>
              <a:ext cx="279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4062"/>
                  </a:moveTo>
                  <a:lnTo>
                    <a:pt x="120000" y="105000"/>
                  </a:lnTo>
                  <a:lnTo>
                    <a:pt x="120000" y="105000"/>
                  </a:lnTo>
                  <a:lnTo>
                    <a:pt x="120000" y="107812"/>
                  </a:lnTo>
                  <a:lnTo>
                    <a:pt x="118636" y="110625"/>
                  </a:lnTo>
                  <a:lnTo>
                    <a:pt x="114545" y="115312"/>
                  </a:lnTo>
                  <a:lnTo>
                    <a:pt x="106363" y="119062"/>
                  </a:lnTo>
                  <a:lnTo>
                    <a:pt x="102272" y="120000"/>
                  </a:lnTo>
                  <a:lnTo>
                    <a:pt x="98181" y="120000"/>
                  </a:lnTo>
                  <a:lnTo>
                    <a:pt x="21818" y="120000"/>
                  </a:lnTo>
                  <a:lnTo>
                    <a:pt x="21818" y="120000"/>
                  </a:lnTo>
                  <a:lnTo>
                    <a:pt x="17727" y="120000"/>
                  </a:lnTo>
                  <a:lnTo>
                    <a:pt x="13636" y="119062"/>
                  </a:lnTo>
                  <a:lnTo>
                    <a:pt x="6818" y="115312"/>
                  </a:lnTo>
                  <a:lnTo>
                    <a:pt x="1363" y="110625"/>
                  </a:lnTo>
                  <a:lnTo>
                    <a:pt x="1363" y="107812"/>
                  </a:lnTo>
                  <a:lnTo>
                    <a:pt x="0" y="105000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1363" y="12187"/>
                  </a:lnTo>
                  <a:lnTo>
                    <a:pt x="1363" y="9375"/>
                  </a:lnTo>
                  <a:lnTo>
                    <a:pt x="6818" y="4687"/>
                  </a:lnTo>
                  <a:lnTo>
                    <a:pt x="13636" y="937"/>
                  </a:lnTo>
                  <a:lnTo>
                    <a:pt x="17727" y="0"/>
                  </a:lnTo>
                  <a:lnTo>
                    <a:pt x="21818" y="0"/>
                  </a:lnTo>
                  <a:lnTo>
                    <a:pt x="50454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18" name="Google Shape;23018;p484"/>
            <p:cNvSpPr/>
            <p:nvPr/>
          </p:nvSpPr>
          <p:spPr>
            <a:xfrm>
              <a:off x="3397250" y="2019300"/>
              <a:ext cx="203200" cy="27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7727"/>
                  </a:moveTo>
                  <a:lnTo>
                    <a:pt x="120000" y="111818"/>
                  </a:lnTo>
                  <a:lnTo>
                    <a:pt x="120000" y="111818"/>
                  </a:lnTo>
                  <a:lnTo>
                    <a:pt x="120000" y="114545"/>
                  </a:lnTo>
                  <a:lnTo>
                    <a:pt x="116250" y="117272"/>
                  </a:lnTo>
                  <a:lnTo>
                    <a:pt x="114375" y="120000"/>
                  </a:lnTo>
                  <a:lnTo>
                    <a:pt x="108750" y="120000"/>
                  </a:lnTo>
                  <a:lnTo>
                    <a:pt x="11250" y="120000"/>
                  </a:lnTo>
                  <a:lnTo>
                    <a:pt x="11250" y="120000"/>
                  </a:lnTo>
                  <a:lnTo>
                    <a:pt x="7500" y="120000"/>
                  </a:lnTo>
                  <a:lnTo>
                    <a:pt x="3750" y="117272"/>
                  </a:lnTo>
                  <a:lnTo>
                    <a:pt x="1875" y="114545"/>
                  </a:lnTo>
                  <a:lnTo>
                    <a:pt x="0" y="111818"/>
                  </a:lnTo>
                  <a:lnTo>
                    <a:pt x="0" y="8181"/>
                  </a:lnTo>
                  <a:lnTo>
                    <a:pt x="0" y="8181"/>
                  </a:lnTo>
                  <a:lnTo>
                    <a:pt x="1875" y="5454"/>
                  </a:lnTo>
                  <a:lnTo>
                    <a:pt x="3750" y="2727"/>
                  </a:lnTo>
                  <a:lnTo>
                    <a:pt x="7500" y="0"/>
                  </a:lnTo>
                  <a:lnTo>
                    <a:pt x="11250" y="0"/>
                  </a:lnTo>
                  <a:lnTo>
                    <a:pt x="46875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19" name="Google Shape;23019;p484"/>
            <p:cNvSpPr/>
            <p:nvPr/>
          </p:nvSpPr>
          <p:spPr>
            <a:xfrm>
              <a:off x="3527425" y="1930400"/>
              <a:ext cx="225425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9787"/>
                  </a:moveTo>
                  <a:lnTo>
                    <a:pt x="120000" y="109787"/>
                  </a:lnTo>
                  <a:lnTo>
                    <a:pt x="118309" y="114893"/>
                  </a:lnTo>
                  <a:lnTo>
                    <a:pt x="118309" y="117446"/>
                  </a:lnTo>
                  <a:lnTo>
                    <a:pt x="114929" y="120000"/>
                  </a:lnTo>
                  <a:lnTo>
                    <a:pt x="113239" y="120000"/>
                  </a:lnTo>
                  <a:lnTo>
                    <a:pt x="6760" y="120000"/>
                  </a:lnTo>
                  <a:lnTo>
                    <a:pt x="6760" y="120000"/>
                  </a:lnTo>
                  <a:lnTo>
                    <a:pt x="3380" y="120000"/>
                  </a:lnTo>
                  <a:lnTo>
                    <a:pt x="1690" y="117446"/>
                  </a:lnTo>
                  <a:lnTo>
                    <a:pt x="0" y="114893"/>
                  </a:lnTo>
                  <a:lnTo>
                    <a:pt x="0" y="109787"/>
                  </a:lnTo>
                  <a:lnTo>
                    <a:pt x="0" y="10212"/>
                  </a:lnTo>
                  <a:lnTo>
                    <a:pt x="0" y="10212"/>
                  </a:lnTo>
                  <a:lnTo>
                    <a:pt x="0" y="5106"/>
                  </a:lnTo>
                  <a:lnTo>
                    <a:pt x="1690" y="2553"/>
                  </a:lnTo>
                  <a:lnTo>
                    <a:pt x="3380" y="0"/>
                  </a:lnTo>
                  <a:lnTo>
                    <a:pt x="6760" y="0"/>
                  </a:lnTo>
                  <a:lnTo>
                    <a:pt x="113239" y="0"/>
                  </a:lnTo>
                  <a:lnTo>
                    <a:pt x="113239" y="0"/>
                  </a:lnTo>
                  <a:lnTo>
                    <a:pt x="114929" y="0"/>
                  </a:lnTo>
                  <a:lnTo>
                    <a:pt x="118309" y="2553"/>
                  </a:lnTo>
                  <a:lnTo>
                    <a:pt x="118309" y="5106"/>
                  </a:lnTo>
                  <a:lnTo>
                    <a:pt x="120000" y="10212"/>
                  </a:lnTo>
                  <a:lnTo>
                    <a:pt x="120000" y="10978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20" name="Google Shape;23020;p484"/>
            <p:cNvSpPr/>
            <p:nvPr/>
          </p:nvSpPr>
          <p:spPr>
            <a:xfrm>
              <a:off x="3533775" y="1930400"/>
              <a:ext cx="20955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021" name="Google Shape;23021;p484"/>
          <p:cNvGrpSpPr/>
          <p:nvPr/>
        </p:nvGrpSpPr>
        <p:grpSpPr>
          <a:xfrm>
            <a:off x="3538764" y="2443843"/>
            <a:ext cx="863600" cy="863600"/>
            <a:chOff x="3124200" y="4267200"/>
            <a:chExt cx="863600" cy="863600"/>
          </a:xfrm>
          <a:solidFill>
            <a:srgbClr val="006BA6"/>
          </a:solidFill>
        </p:grpSpPr>
        <p:sp>
          <p:nvSpPr>
            <p:cNvPr id="23022" name="Google Shape;23022;p484"/>
            <p:cNvSpPr/>
            <p:nvPr/>
          </p:nvSpPr>
          <p:spPr>
            <a:xfrm>
              <a:off x="312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23" name="Google Shape;23023;p484"/>
            <p:cNvSpPr/>
            <p:nvPr/>
          </p:nvSpPr>
          <p:spPr>
            <a:xfrm>
              <a:off x="3324225" y="4498975"/>
              <a:ext cx="46355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10769"/>
                  </a:moveTo>
                  <a:lnTo>
                    <a:pt x="119999" y="110769"/>
                  </a:lnTo>
                  <a:lnTo>
                    <a:pt x="119178" y="114230"/>
                  </a:lnTo>
                  <a:lnTo>
                    <a:pt x="117534" y="117692"/>
                  </a:lnTo>
                  <a:lnTo>
                    <a:pt x="115890" y="120000"/>
                  </a:lnTo>
                  <a:lnTo>
                    <a:pt x="113424" y="120000"/>
                  </a:lnTo>
                  <a:lnTo>
                    <a:pt x="6575" y="120000"/>
                  </a:lnTo>
                  <a:lnTo>
                    <a:pt x="6575" y="120000"/>
                  </a:lnTo>
                  <a:lnTo>
                    <a:pt x="4109" y="120000"/>
                  </a:lnTo>
                  <a:lnTo>
                    <a:pt x="2465" y="117692"/>
                  </a:lnTo>
                  <a:lnTo>
                    <a:pt x="821" y="114230"/>
                  </a:lnTo>
                  <a:lnTo>
                    <a:pt x="0" y="110769"/>
                  </a:lnTo>
                  <a:lnTo>
                    <a:pt x="0" y="9230"/>
                  </a:lnTo>
                  <a:lnTo>
                    <a:pt x="0" y="9230"/>
                  </a:lnTo>
                  <a:lnTo>
                    <a:pt x="821" y="5769"/>
                  </a:lnTo>
                  <a:lnTo>
                    <a:pt x="2465" y="2307"/>
                  </a:lnTo>
                  <a:lnTo>
                    <a:pt x="4109" y="1153"/>
                  </a:lnTo>
                  <a:lnTo>
                    <a:pt x="6575" y="0"/>
                  </a:lnTo>
                  <a:lnTo>
                    <a:pt x="113424" y="0"/>
                  </a:lnTo>
                  <a:lnTo>
                    <a:pt x="113424" y="0"/>
                  </a:lnTo>
                  <a:lnTo>
                    <a:pt x="115890" y="1153"/>
                  </a:lnTo>
                  <a:lnTo>
                    <a:pt x="117534" y="2307"/>
                  </a:lnTo>
                  <a:lnTo>
                    <a:pt x="119178" y="5769"/>
                  </a:lnTo>
                  <a:lnTo>
                    <a:pt x="119999" y="9230"/>
                  </a:lnTo>
                  <a:lnTo>
                    <a:pt x="119999" y="11076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24" name="Google Shape;23024;p484"/>
            <p:cNvSpPr/>
            <p:nvPr/>
          </p:nvSpPr>
          <p:spPr>
            <a:xfrm>
              <a:off x="3368675" y="4543425"/>
              <a:ext cx="374650" cy="22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3333"/>
                  </a:moveTo>
                  <a:lnTo>
                    <a:pt x="120000" y="113333"/>
                  </a:lnTo>
                  <a:lnTo>
                    <a:pt x="120000" y="116666"/>
                  </a:lnTo>
                  <a:lnTo>
                    <a:pt x="118983" y="118333"/>
                  </a:lnTo>
                  <a:lnTo>
                    <a:pt x="117966" y="120000"/>
                  </a:lnTo>
                  <a:lnTo>
                    <a:pt x="115932" y="120000"/>
                  </a:lnTo>
                  <a:lnTo>
                    <a:pt x="4067" y="120000"/>
                  </a:lnTo>
                  <a:lnTo>
                    <a:pt x="4067" y="120000"/>
                  </a:lnTo>
                  <a:lnTo>
                    <a:pt x="2033" y="120000"/>
                  </a:lnTo>
                  <a:lnTo>
                    <a:pt x="1016" y="118333"/>
                  </a:lnTo>
                  <a:lnTo>
                    <a:pt x="0" y="116666"/>
                  </a:lnTo>
                  <a:lnTo>
                    <a:pt x="0" y="113333"/>
                  </a:lnTo>
                  <a:lnTo>
                    <a:pt x="0" y="6666"/>
                  </a:lnTo>
                  <a:lnTo>
                    <a:pt x="0" y="6666"/>
                  </a:lnTo>
                  <a:lnTo>
                    <a:pt x="0" y="3333"/>
                  </a:lnTo>
                  <a:lnTo>
                    <a:pt x="1016" y="1666"/>
                  </a:lnTo>
                  <a:lnTo>
                    <a:pt x="2033" y="0"/>
                  </a:lnTo>
                  <a:lnTo>
                    <a:pt x="4067" y="0"/>
                  </a:lnTo>
                  <a:lnTo>
                    <a:pt x="115932" y="0"/>
                  </a:lnTo>
                  <a:lnTo>
                    <a:pt x="115932" y="0"/>
                  </a:lnTo>
                  <a:lnTo>
                    <a:pt x="117966" y="0"/>
                  </a:lnTo>
                  <a:lnTo>
                    <a:pt x="118983" y="1666"/>
                  </a:lnTo>
                  <a:lnTo>
                    <a:pt x="120000" y="3333"/>
                  </a:lnTo>
                  <a:lnTo>
                    <a:pt x="120000" y="6666"/>
                  </a:lnTo>
                  <a:lnTo>
                    <a:pt x="120000" y="11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025" name="Google Shape;23025;p484"/>
            <p:cNvCxnSpPr/>
            <p:nvPr/>
          </p:nvCxnSpPr>
          <p:spPr>
            <a:xfrm>
              <a:off x="3463925" y="4899025"/>
              <a:ext cx="1841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26" name="Google Shape;23026;p484"/>
            <p:cNvCxnSpPr/>
            <p:nvPr/>
          </p:nvCxnSpPr>
          <p:spPr>
            <a:xfrm flipH="1">
              <a:off x="3492500" y="4829175"/>
              <a:ext cx="349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27" name="Google Shape;23027;p484"/>
            <p:cNvCxnSpPr/>
            <p:nvPr/>
          </p:nvCxnSpPr>
          <p:spPr>
            <a:xfrm>
              <a:off x="3584575" y="4829175"/>
              <a:ext cx="349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028" name="Google Shape;23028;p484"/>
          <p:cNvGrpSpPr/>
          <p:nvPr/>
        </p:nvGrpSpPr>
        <p:grpSpPr>
          <a:xfrm>
            <a:off x="8614228" y="2423432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3029" name="Google Shape;23029;p484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30" name="Google Shape;23030;p484"/>
            <p:cNvSpPr/>
            <p:nvPr/>
          </p:nvSpPr>
          <p:spPr>
            <a:xfrm>
              <a:off x="3352800" y="5765800"/>
              <a:ext cx="406400" cy="298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9787"/>
                  </a:moveTo>
                  <a:lnTo>
                    <a:pt x="120000" y="109787"/>
                  </a:lnTo>
                  <a:lnTo>
                    <a:pt x="120000" y="113617"/>
                  </a:lnTo>
                  <a:lnTo>
                    <a:pt x="118125" y="117446"/>
                  </a:lnTo>
                  <a:lnTo>
                    <a:pt x="116250" y="120000"/>
                  </a:lnTo>
                  <a:lnTo>
                    <a:pt x="112500" y="120000"/>
                  </a:lnTo>
                  <a:lnTo>
                    <a:pt x="7500" y="120000"/>
                  </a:lnTo>
                  <a:lnTo>
                    <a:pt x="7500" y="120000"/>
                  </a:lnTo>
                  <a:lnTo>
                    <a:pt x="3750" y="120000"/>
                  </a:lnTo>
                  <a:lnTo>
                    <a:pt x="1875" y="117446"/>
                  </a:lnTo>
                  <a:lnTo>
                    <a:pt x="0" y="113617"/>
                  </a:lnTo>
                  <a:lnTo>
                    <a:pt x="0" y="109787"/>
                  </a:lnTo>
                  <a:lnTo>
                    <a:pt x="0" y="10212"/>
                  </a:lnTo>
                  <a:lnTo>
                    <a:pt x="0" y="10212"/>
                  </a:lnTo>
                  <a:lnTo>
                    <a:pt x="0" y="6382"/>
                  </a:lnTo>
                  <a:lnTo>
                    <a:pt x="1875" y="2553"/>
                  </a:lnTo>
                  <a:lnTo>
                    <a:pt x="3750" y="1276"/>
                  </a:lnTo>
                  <a:lnTo>
                    <a:pt x="7500" y="0"/>
                  </a:lnTo>
                  <a:lnTo>
                    <a:pt x="112500" y="0"/>
                  </a:lnTo>
                  <a:lnTo>
                    <a:pt x="112500" y="0"/>
                  </a:lnTo>
                  <a:lnTo>
                    <a:pt x="116250" y="1276"/>
                  </a:lnTo>
                  <a:lnTo>
                    <a:pt x="118125" y="2553"/>
                  </a:lnTo>
                  <a:lnTo>
                    <a:pt x="120000" y="6382"/>
                  </a:lnTo>
                  <a:lnTo>
                    <a:pt x="120000" y="10212"/>
                  </a:lnTo>
                  <a:lnTo>
                    <a:pt x="120000" y="10978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31" name="Google Shape;23031;p484"/>
            <p:cNvSpPr/>
            <p:nvPr/>
          </p:nvSpPr>
          <p:spPr>
            <a:xfrm>
              <a:off x="3390900" y="5807075"/>
              <a:ext cx="330200" cy="2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500"/>
                  </a:moveTo>
                  <a:lnTo>
                    <a:pt x="120000" y="112500"/>
                  </a:lnTo>
                  <a:lnTo>
                    <a:pt x="118846" y="116250"/>
                  </a:lnTo>
                  <a:lnTo>
                    <a:pt x="118846" y="118125"/>
                  </a:lnTo>
                  <a:lnTo>
                    <a:pt x="116538" y="120000"/>
                  </a:lnTo>
                  <a:lnTo>
                    <a:pt x="115384" y="120000"/>
                  </a:lnTo>
                  <a:lnTo>
                    <a:pt x="4615" y="120000"/>
                  </a:lnTo>
                  <a:lnTo>
                    <a:pt x="4615" y="120000"/>
                  </a:lnTo>
                  <a:lnTo>
                    <a:pt x="3461" y="120000"/>
                  </a:lnTo>
                  <a:lnTo>
                    <a:pt x="1153" y="118125"/>
                  </a:lnTo>
                  <a:lnTo>
                    <a:pt x="1153" y="116250"/>
                  </a:lnTo>
                  <a:lnTo>
                    <a:pt x="0" y="112500"/>
                  </a:lnTo>
                  <a:lnTo>
                    <a:pt x="0" y="7500"/>
                  </a:lnTo>
                  <a:lnTo>
                    <a:pt x="0" y="7500"/>
                  </a:lnTo>
                  <a:lnTo>
                    <a:pt x="1153" y="3750"/>
                  </a:lnTo>
                  <a:lnTo>
                    <a:pt x="1153" y="1875"/>
                  </a:lnTo>
                  <a:lnTo>
                    <a:pt x="3461" y="0"/>
                  </a:lnTo>
                  <a:lnTo>
                    <a:pt x="4615" y="0"/>
                  </a:lnTo>
                  <a:lnTo>
                    <a:pt x="115384" y="0"/>
                  </a:lnTo>
                  <a:lnTo>
                    <a:pt x="115384" y="0"/>
                  </a:lnTo>
                  <a:lnTo>
                    <a:pt x="116538" y="0"/>
                  </a:lnTo>
                  <a:lnTo>
                    <a:pt x="118846" y="1875"/>
                  </a:lnTo>
                  <a:lnTo>
                    <a:pt x="118846" y="3750"/>
                  </a:lnTo>
                  <a:lnTo>
                    <a:pt x="120000" y="7500"/>
                  </a:lnTo>
                  <a:lnTo>
                    <a:pt x="120000" y="1125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32" name="Google Shape;23032;p484"/>
            <p:cNvSpPr/>
            <p:nvPr/>
          </p:nvSpPr>
          <p:spPr>
            <a:xfrm>
              <a:off x="3302000" y="6064250"/>
              <a:ext cx="50800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750" y="56470"/>
                  </a:moveTo>
                  <a:lnTo>
                    <a:pt x="117750" y="56470"/>
                  </a:lnTo>
                  <a:lnTo>
                    <a:pt x="119250" y="67058"/>
                  </a:lnTo>
                  <a:lnTo>
                    <a:pt x="120000" y="81176"/>
                  </a:lnTo>
                  <a:lnTo>
                    <a:pt x="120000" y="105882"/>
                  </a:lnTo>
                  <a:lnTo>
                    <a:pt x="120000" y="105882"/>
                  </a:lnTo>
                  <a:lnTo>
                    <a:pt x="119250" y="112941"/>
                  </a:lnTo>
                  <a:lnTo>
                    <a:pt x="118500" y="116470"/>
                  </a:lnTo>
                  <a:lnTo>
                    <a:pt x="117750" y="120000"/>
                  </a:lnTo>
                  <a:lnTo>
                    <a:pt x="117000" y="120000"/>
                  </a:lnTo>
                  <a:lnTo>
                    <a:pt x="3000" y="120000"/>
                  </a:lnTo>
                  <a:lnTo>
                    <a:pt x="3000" y="120000"/>
                  </a:lnTo>
                  <a:lnTo>
                    <a:pt x="2250" y="120000"/>
                  </a:lnTo>
                  <a:lnTo>
                    <a:pt x="1500" y="116470"/>
                  </a:lnTo>
                  <a:lnTo>
                    <a:pt x="750" y="112941"/>
                  </a:lnTo>
                  <a:lnTo>
                    <a:pt x="0" y="105882"/>
                  </a:lnTo>
                  <a:lnTo>
                    <a:pt x="0" y="81176"/>
                  </a:lnTo>
                  <a:lnTo>
                    <a:pt x="0" y="81176"/>
                  </a:lnTo>
                  <a:lnTo>
                    <a:pt x="750" y="67058"/>
                  </a:lnTo>
                  <a:lnTo>
                    <a:pt x="2250" y="56470"/>
                  </a:lnTo>
                  <a:lnTo>
                    <a:pt x="9750" y="10588"/>
                  </a:lnTo>
                  <a:lnTo>
                    <a:pt x="9750" y="10588"/>
                  </a:lnTo>
                  <a:lnTo>
                    <a:pt x="12000" y="3529"/>
                  </a:lnTo>
                  <a:lnTo>
                    <a:pt x="15000" y="0"/>
                  </a:lnTo>
                  <a:lnTo>
                    <a:pt x="105000" y="0"/>
                  </a:lnTo>
                  <a:lnTo>
                    <a:pt x="105000" y="0"/>
                  </a:lnTo>
                  <a:lnTo>
                    <a:pt x="108000" y="3529"/>
                  </a:lnTo>
                  <a:lnTo>
                    <a:pt x="110250" y="10588"/>
                  </a:lnTo>
                  <a:lnTo>
                    <a:pt x="117750" y="5647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033" name="Google Shape;23033;p484"/>
            <p:cNvCxnSpPr/>
            <p:nvPr/>
          </p:nvCxnSpPr>
          <p:spPr>
            <a:xfrm rot="10800000">
              <a:off x="3495675" y="6118225"/>
              <a:ext cx="1206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034" name="Google Shape;23034;p484"/>
          <p:cNvGrpSpPr/>
          <p:nvPr/>
        </p:nvGrpSpPr>
        <p:grpSpPr>
          <a:xfrm>
            <a:off x="9884228" y="2423432"/>
            <a:ext cx="863600" cy="863600"/>
            <a:chOff x="4394200" y="5537200"/>
            <a:chExt cx="863600" cy="863600"/>
          </a:xfrm>
          <a:solidFill>
            <a:srgbClr val="006BA6"/>
          </a:solidFill>
        </p:grpSpPr>
        <p:sp>
          <p:nvSpPr>
            <p:cNvPr id="23035" name="Google Shape;23035;p484"/>
            <p:cNvSpPr/>
            <p:nvPr/>
          </p:nvSpPr>
          <p:spPr>
            <a:xfrm>
              <a:off x="439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36" name="Google Shape;23036;p484"/>
            <p:cNvSpPr/>
            <p:nvPr/>
          </p:nvSpPr>
          <p:spPr>
            <a:xfrm>
              <a:off x="4699000" y="5759450"/>
              <a:ext cx="254000" cy="41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2727"/>
                  </a:moveTo>
                  <a:lnTo>
                    <a:pt x="0" y="0"/>
                  </a:lnTo>
                  <a:lnTo>
                    <a:pt x="0" y="94545"/>
                  </a:lnTo>
                  <a:lnTo>
                    <a:pt x="34500" y="70000"/>
                  </a:lnTo>
                  <a:lnTo>
                    <a:pt x="73500" y="120000"/>
                  </a:lnTo>
                  <a:lnTo>
                    <a:pt x="102000" y="111818"/>
                  </a:lnTo>
                  <a:lnTo>
                    <a:pt x="61500" y="62727"/>
                  </a:lnTo>
                  <a:lnTo>
                    <a:pt x="120000" y="6272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037" name="Google Shape;23037;p484"/>
          <p:cNvGrpSpPr/>
          <p:nvPr/>
        </p:nvGrpSpPr>
        <p:grpSpPr>
          <a:xfrm>
            <a:off x="4808764" y="2443843"/>
            <a:ext cx="863600" cy="863600"/>
            <a:chOff x="4394200" y="4267200"/>
            <a:chExt cx="863600" cy="863600"/>
          </a:xfrm>
          <a:solidFill>
            <a:srgbClr val="006BA6"/>
          </a:solidFill>
        </p:grpSpPr>
        <p:sp>
          <p:nvSpPr>
            <p:cNvPr id="23038" name="Google Shape;23038;p484"/>
            <p:cNvSpPr/>
            <p:nvPr/>
          </p:nvSpPr>
          <p:spPr>
            <a:xfrm>
              <a:off x="439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39" name="Google Shape;23039;p484"/>
            <p:cNvSpPr/>
            <p:nvPr/>
          </p:nvSpPr>
          <p:spPr>
            <a:xfrm>
              <a:off x="4594225" y="4498975"/>
              <a:ext cx="46355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10769"/>
                  </a:moveTo>
                  <a:lnTo>
                    <a:pt x="119999" y="110769"/>
                  </a:lnTo>
                  <a:lnTo>
                    <a:pt x="119178" y="114230"/>
                  </a:lnTo>
                  <a:lnTo>
                    <a:pt x="117534" y="117692"/>
                  </a:lnTo>
                  <a:lnTo>
                    <a:pt x="115890" y="120000"/>
                  </a:lnTo>
                  <a:lnTo>
                    <a:pt x="113424" y="120000"/>
                  </a:lnTo>
                  <a:lnTo>
                    <a:pt x="6575" y="120000"/>
                  </a:lnTo>
                  <a:lnTo>
                    <a:pt x="6575" y="120000"/>
                  </a:lnTo>
                  <a:lnTo>
                    <a:pt x="4109" y="120000"/>
                  </a:lnTo>
                  <a:lnTo>
                    <a:pt x="2465" y="117692"/>
                  </a:lnTo>
                  <a:lnTo>
                    <a:pt x="821" y="114230"/>
                  </a:lnTo>
                  <a:lnTo>
                    <a:pt x="0" y="110769"/>
                  </a:lnTo>
                  <a:lnTo>
                    <a:pt x="0" y="9230"/>
                  </a:lnTo>
                  <a:lnTo>
                    <a:pt x="0" y="9230"/>
                  </a:lnTo>
                  <a:lnTo>
                    <a:pt x="821" y="5769"/>
                  </a:lnTo>
                  <a:lnTo>
                    <a:pt x="2465" y="2307"/>
                  </a:lnTo>
                  <a:lnTo>
                    <a:pt x="4109" y="1153"/>
                  </a:lnTo>
                  <a:lnTo>
                    <a:pt x="6575" y="0"/>
                  </a:lnTo>
                  <a:lnTo>
                    <a:pt x="113424" y="0"/>
                  </a:lnTo>
                  <a:lnTo>
                    <a:pt x="113424" y="0"/>
                  </a:lnTo>
                  <a:lnTo>
                    <a:pt x="115890" y="1153"/>
                  </a:lnTo>
                  <a:lnTo>
                    <a:pt x="117534" y="2307"/>
                  </a:lnTo>
                  <a:lnTo>
                    <a:pt x="119178" y="5769"/>
                  </a:lnTo>
                  <a:lnTo>
                    <a:pt x="119999" y="9230"/>
                  </a:lnTo>
                  <a:lnTo>
                    <a:pt x="119999" y="11076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40" name="Google Shape;23040;p484"/>
            <p:cNvSpPr/>
            <p:nvPr/>
          </p:nvSpPr>
          <p:spPr>
            <a:xfrm>
              <a:off x="4638675" y="4543425"/>
              <a:ext cx="374650" cy="22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3333"/>
                  </a:moveTo>
                  <a:lnTo>
                    <a:pt x="120000" y="113333"/>
                  </a:lnTo>
                  <a:lnTo>
                    <a:pt x="120000" y="116666"/>
                  </a:lnTo>
                  <a:lnTo>
                    <a:pt x="118983" y="118333"/>
                  </a:lnTo>
                  <a:lnTo>
                    <a:pt x="117966" y="120000"/>
                  </a:lnTo>
                  <a:lnTo>
                    <a:pt x="115932" y="120000"/>
                  </a:lnTo>
                  <a:lnTo>
                    <a:pt x="4067" y="120000"/>
                  </a:lnTo>
                  <a:lnTo>
                    <a:pt x="4067" y="120000"/>
                  </a:lnTo>
                  <a:lnTo>
                    <a:pt x="2033" y="120000"/>
                  </a:lnTo>
                  <a:lnTo>
                    <a:pt x="1016" y="118333"/>
                  </a:lnTo>
                  <a:lnTo>
                    <a:pt x="0" y="116666"/>
                  </a:lnTo>
                  <a:lnTo>
                    <a:pt x="0" y="113333"/>
                  </a:lnTo>
                  <a:lnTo>
                    <a:pt x="0" y="6666"/>
                  </a:lnTo>
                  <a:lnTo>
                    <a:pt x="0" y="6666"/>
                  </a:lnTo>
                  <a:lnTo>
                    <a:pt x="0" y="3333"/>
                  </a:lnTo>
                  <a:lnTo>
                    <a:pt x="1016" y="1666"/>
                  </a:lnTo>
                  <a:lnTo>
                    <a:pt x="2033" y="0"/>
                  </a:lnTo>
                  <a:lnTo>
                    <a:pt x="4067" y="0"/>
                  </a:lnTo>
                  <a:lnTo>
                    <a:pt x="115932" y="0"/>
                  </a:lnTo>
                  <a:lnTo>
                    <a:pt x="115932" y="0"/>
                  </a:lnTo>
                  <a:lnTo>
                    <a:pt x="117966" y="0"/>
                  </a:lnTo>
                  <a:lnTo>
                    <a:pt x="118983" y="1666"/>
                  </a:lnTo>
                  <a:lnTo>
                    <a:pt x="120000" y="3333"/>
                  </a:lnTo>
                  <a:lnTo>
                    <a:pt x="120000" y="6666"/>
                  </a:lnTo>
                  <a:lnTo>
                    <a:pt x="120000" y="11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041" name="Google Shape;23041;p484"/>
            <p:cNvCxnSpPr/>
            <p:nvPr/>
          </p:nvCxnSpPr>
          <p:spPr>
            <a:xfrm>
              <a:off x="4733925" y="4899025"/>
              <a:ext cx="1841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42" name="Google Shape;23042;p484"/>
            <p:cNvCxnSpPr/>
            <p:nvPr/>
          </p:nvCxnSpPr>
          <p:spPr>
            <a:xfrm flipH="1">
              <a:off x="4762500" y="4829175"/>
              <a:ext cx="349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43" name="Google Shape;23043;p484"/>
            <p:cNvCxnSpPr/>
            <p:nvPr/>
          </p:nvCxnSpPr>
          <p:spPr>
            <a:xfrm>
              <a:off x="4854575" y="4829175"/>
              <a:ext cx="349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044" name="Google Shape;23044;p484"/>
            <p:cNvSpPr/>
            <p:nvPr/>
          </p:nvSpPr>
          <p:spPr>
            <a:xfrm>
              <a:off x="4781550" y="4584700"/>
              <a:ext cx="88900" cy="146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62608"/>
                  </a:moveTo>
                  <a:lnTo>
                    <a:pt x="0" y="0"/>
                  </a:lnTo>
                  <a:lnTo>
                    <a:pt x="0" y="93913"/>
                  </a:lnTo>
                  <a:lnTo>
                    <a:pt x="34285" y="70434"/>
                  </a:lnTo>
                  <a:lnTo>
                    <a:pt x="72857" y="120000"/>
                  </a:lnTo>
                  <a:lnTo>
                    <a:pt x="102857" y="112173"/>
                  </a:lnTo>
                  <a:lnTo>
                    <a:pt x="59999" y="62608"/>
                  </a:lnTo>
                  <a:lnTo>
                    <a:pt x="119999" y="6260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045" name="Google Shape;23045;p484"/>
          <p:cNvGrpSpPr/>
          <p:nvPr/>
        </p:nvGrpSpPr>
        <p:grpSpPr>
          <a:xfrm>
            <a:off x="6078764" y="2443843"/>
            <a:ext cx="863600" cy="863600"/>
            <a:chOff x="5664200" y="4267200"/>
            <a:chExt cx="863600" cy="863600"/>
          </a:xfrm>
          <a:solidFill>
            <a:srgbClr val="006BA6"/>
          </a:solidFill>
        </p:grpSpPr>
        <p:sp>
          <p:nvSpPr>
            <p:cNvPr id="23046" name="Google Shape;23046;p484"/>
            <p:cNvSpPr/>
            <p:nvPr/>
          </p:nvSpPr>
          <p:spPr>
            <a:xfrm>
              <a:off x="566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47" name="Google Shape;23047;p484"/>
            <p:cNvSpPr/>
            <p:nvPr/>
          </p:nvSpPr>
          <p:spPr>
            <a:xfrm>
              <a:off x="5864225" y="4498975"/>
              <a:ext cx="46355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10769"/>
                  </a:moveTo>
                  <a:lnTo>
                    <a:pt x="119999" y="110769"/>
                  </a:lnTo>
                  <a:lnTo>
                    <a:pt x="119178" y="114230"/>
                  </a:lnTo>
                  <a:lnTo>
                    <a:pt x="117534" y="117692"/>
                  </a:lnTo>
                  <a:lnTo>
                    <a:pt x="115890" y="120000"/>
                  </a:lnTo>
                  <a:lnTo>
                    <a:pt x="113424" y="120000"/>
                  </a:lnTo>
                  <a:lnTo>
                    <a:pt x="6575" y="120000"/>
                  </a:lnTo>
                  <a:lnTo>
                    <a:pt x="6575" y="120000"/>
                  </a:lnTo>
                  <a:lnTo>
                    <a:pt x="4109" y="120000"/>
                  </a:lnTo>
                  <a:lnTo>
                    <a:pt x="2465" y="117692"/>
                  </a:lnTo>
                  <a:lnTo>
                    <a:pt x="821" y="114230"/>
                  </a:lnTo>
                  <a:lnTo>
                    <a:pt x="0" y="110769"/>
                  </a:lnTo>
                  <a:lnTo>
                    <a:pt x="0" y="9230"/>
                  </a:lnTo>
                  <a:lnTo>
                    <a:pt x="0" y="9230"/>
                  </a:lnTo>
                  <a:lnTo>
                    <a:pt x="821" y="5769"/>
                  </a:lnTo>
                  <a:lnTo>
                    <a:pt x="2465" y="2307"/>
                  </a:lnTo>
                  <a:lnTo>
                    <a:pt x="4109" y="1153"/>
                  </a:lnTo>
                  <a:lnTo>
                    <a:pt x="6575" y="0"/>
                  </a:lnTo>
                  <a:lnTo>
                    <a:pt x="113424" y="0"/>
                  </a:lnTo>
                  <a:lnTo>
                    <a:pt x="113424" y="0"/>
                  </a:lnTo>
                  <a:lnTo>
                    <a:pt x="115890" y="1153"/>
                  </a:lnTo>
                  <a:lnTo>
                    <a:pt x="117534" y="2307"/>
                  </a:lnTo>
                  <a:lnTo>
                    <a:pt x="119178" y="5769"/>
                  </a:lnTo>
                  <a:lnTo>
                    <a:pt x="119999" y="9230"/>
                  </a:lnTo>
                  <a:lnTo>
                    <a:pt x="119999" y="11076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48" name="Google Shape;23048;p484"/>
            <p:cNvSpPr/>
            <p:nvPr/>
          </p:nvSpPr>
          <p:spPr>
            <a:xfrm>
              <a:off x="5908675" y="4543425"/>
              <a:ext cx="374650" cy="22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3333"/>
                  </a:moveTo>
                  <a:lnTo>
                    <a:pt x="120000" y="113333"/>
                  </a:lnTo>
                  <a:lnTo>
                    <a:pt x="120000" y="116666"/>
                  </a:lnTo>
                  <a:lnTo>
                    <a:pt x="118983" y="118333"/>
                  </a:lnTo>
                  <a:lnTo>
                    <a:pt x="117966" y="120000"/>
                  </a:lnTo>
                  <a:lnTo>
                    <a:pt x="115932" y="120000"/>
                  </a:lnTo>
                  <a:lnTo>
                    <a:pt x="4067" y="120000"/>
                  </a:lnTo>
                  <a:lnTo>
                    <a:pt x="4067" y="120000"/>
                  </a:lnTo>
                  <a:lnTo>
                    <a:pt x="2033" y="120000"/>
                  </a:lnTo>
                  <a:lnTo>
                    <a:pt x="1016" y="118333"/>
                  </a:lnTo>
                  <a:lnTo>
                    <a:pt x="0" y="116666"/>
                  </a:lnTo>
                  <a:lnTo>
                    <a:pt x="0" y="113333"/>
                  </a:lnTo>
                  <a:lnTo>
                    <a:pt x="0" y="6666"/>
                  </a:lnTo>
                  <a:lnTo>
                    <a:pt x="0" y="6666"/>
                  </a:lnTo>
                  <a:lnTo>
                    <a:pt x="0" y="3333"/>
                  </a:lnTo>
                  <a:lnTo>
                    <a:pt x="1016" y="1666"/>
                  </a:lnTo>
                  <a:lnTo>
                    <a:pt x="2033" y="0"/>
                  </a:lnTo>
                  <a:lnTo>
                    <a:pt x="4067" y="0"/>
                  </a:lnTo>
                  <a:lnTo>
                    <a:pt x="115932" y="0"/>
                  </a:lnTo>
                  <a:lnTo>
                    <a:pt x="115932" y="0"/>
                  </a:lnTo>
                  <a:lnTo>
                    <a:pt x="117966" y="0"/>
                  </a:lnTo>
                  <a:lnTo>
                    <a:pt x="118983" y="1666"/>
                  </a:lnTo>
                  <a:lnTo>
                    <a:pt x="120000" y="3333"/>
                  </a:lnTo>
                  <a:lnTo>
                    <a:pt x="120000" y="6666"/>
                  </a:lnTo>
                  <a:lnTo>
                    <a:pt x="120000" y="11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049" name="Google Shape;23049;p484"/>
            <p:cNvCxnSpPr/>
            <p:nvPr/>
          </p:nvCxnSpPr>
          <p:spPr>
            <a:xfrm>
              <a:off x="6003925" y="4899025"/>
              <a:ext cx="1841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50" name="Google Shape;23050;p484"/>
            <p:cNvCxnSpPr/>
            <p:nvPr/>
          </p:nvCxnSpPr>
          <p:spPr>
            <a:xfrm flipH="1">
              <a:off x="6032500" y="4829175"/>
              <a:ext cx="349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51" name="Google Shape;23051;p484"/>
            <p:cNvCxnSpPr/>
            <p:nvPr/>
          </p:nvCxnSpPr>
          <p:spPr>
            <a:xfrm>
              <a:off x="6124575" y="4829175"/>
              <a:ext cx="349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052" name="Google Shape;23052;p484"/>
            <p:cNvSpPr/>
            <p:nvPr/>
          </p:nvSpPr>
          <p:spPr>
            <a:xfrm>
              <a:off x="6042025" y="4603750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59999"/>
                  </a:moveTo>
                  <a:lnTo>
                    <a:pt x="119999" y="59999"/>
                  </a:lnTo>
                  <a:lnTo>
                    <a:pt x="115714" y="85714"/>
                  </a:lnTo>
                  <a:lnTo>
                    <a:pt x="102857" y="102857"/>
                  </a:lnTo>
                  <a:lnTo>
                    <a:pt x="85714" y="115714"/>
                  </a:lnTo>
                  <a:lnTo>
                    <a:pt x="59999" y="119999"/>
                  </a:lnTo>
                  <a:lnTo>
                    <a:pt x="59999" y="119999"/>
                  </a:lnTo>
                  <a:lnTo>
                    <a:pt x="34285" y="115714"/>
                  </a:lnTo>
                  <a:lnTo>
                    <a:pt x="17142" y="102857"/>
                  </a:lnTo>
                  <a:lnTo>
                    <a:pt x="4285" y="85714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4285" y="34285"/>
                  </a:lnTo>
                  <a:lnTo>
                    <a:pt x="17142" y="17142"/>
                  </a:lnTo>
                  <a:lnTo>
                    <a:pt x="34285" y="4285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4285"/>
                  </a:lnTo>
                  <a:lnTo>
                    <a:pt x="102857" y="17142"/>
                  </a:lnTo>
                  <a:lnTo>
                    <a:pt x="115714" y="34285"/>
                  </a:lnTo>
                  <a:lnTo>
                    <a:pt x="119999" y="59999"/>
                  </a:lnTo>
                  <a:lnTo>
                    <a:pt x="119999" y="5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053" name="Google Shape;23053;p484"/>
            <p:cNvCxnSpPr/>
            <p:nvPr/>
          </p:nvCxnSpPr>
          <p:spPr>
            <a:xfrm>
              <a:off x="6118225" y="4679950"/>
              <a:ext cx="31750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054" name="Google Shape;23054;p484"/>
          <p:cNvGrpSpPr/>
          <p:nvPr/>
        </p:nvGrpSpPr>
        <p:grpSpPr>
          <a:xfrm>
            <a:off x="7348764" y="2443843"/>
            <a:ext cx="863600" cy="863600"/>
            <a:chOff x="6934200" y="4267200"/>
            <a:chExt cx="863600" cy="863600"/>
          </a:xfrm>
          <a:solidFill>
            <a:srgbClr val="006BA6"/>
          </a:solidFill>
        </p:grpSpPr>
        <p:sp>
          <p:nvSpPr>
            <p:cNvPr id="23055" name="Google Shape;23055;p484"/>
            <p:cNvSpPr/>
            <p:nvPr/>
          </p:nvSpPr>
          <p:spPr>
            <a:xfrm>
              <a:off x="693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56" name="Google Shape;23056;p484"/>
            <p:cNvSpPr/>
            <p:nvPr/>
          </p:nvSpPr>
          <p:spPr>
            <a:xfrm>
              <a:off x="7134225" y="4498975"/>
              <a:ext cx="46355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10769"/>
                  </a:moveTo>
                  <a:lnTo>
                    <a:pt x="119999" y="110769"/>
                  </a:lnTo>
                  <a:lnTo>
                    <a:pt x="119178" y="114230"/>
                  </a:lnTo>
                  <a:lnTo>
                    <a:pt x="117534" y="117692"/>
                  </a:lnTo>
                  <a:lnTo>
                    <a:pt x="115890" y="120000"/>
                  </a:lnTo>
                  <a:lnTo>
                    <a:pt x="113424" y="120000"/>
                  </a:lnTo>
                  <a:lnTo>
                    <a:pt x="6575" y="120000"/>
                  </a:lnTo>
                  <a:lnTo>
                    <a:pt x="6575" y="120000"/>
                  </a:lnTo>
                  <a:lnTo>
                    <a:pt x="4109" y="120000"/>
                  </a:lnTo>
                  <a:lnTo>
                    <a:pt x="2465" y="117692"/>
                  </a:lnTo>
                  <a:lnTo>
                    <a:pt x="821" y="114230"/>
                  </a:lnTo>
                  <a:lnTo>
                    <a:pt x="0" y="110769"/>
                  </a:lnTo>
                  <a:lnTo>
                    <a:pt x="0" y="9230"/>
                  </a:lnTo>
                  <a:lnTo>
                    <a:pt x="0" y="9230"/>
                  </a:lnTo>
                  <a:lnTo>
                    <a:pt x="821" y="5769"/>
                  </a:lnTo>
                  <a:lnTo>
                    <a:pt x="2465" y="2307"/>
                  </a:lnTo>
                  <a:lnTo>
                    <a:pt x="4109" y="1153"/>
                  </a:lnTo>
                  <a:lnTo>
                    <a:pt x="6575" y="0"/>
                  </a:lnTo>
                  <a:lnTo>
                    <a:pt x="113424" y="0"/>
                  </a:lnTo>
                  <a:lnTo>
                    <a:pt x="113424" y="0"/>
                  </a:lnTo>
                  <a:lnTo>
                    <a:pt x="115890" y="1153"/>
                  </a:lnTo>
                  <a:lnTo>
                    <a:pt x="117534" y="2307"/>
                  </a:lnTo>
                  <a:lnTo>
                    <a:pt x="119178" y="5769"/>
                  </a:lnTo>
                  <a:lnTo>
                    <a:pt x="119999" y="9230"/>
                  </a:lnTo>
                  <a:lnTo>
                    <a:pt x="119999" y="11076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57" name="Google Shape;23057;p484"/>
            <p:cNvSpPr/>
            <p:nvPr/>
          </p:nvSpPr>
          <p:spPr>
            <a:xfrm>
              <a:off x="7178675" y="4543425"/>
              <a:ext cx="374650" cy="22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3333"/>
                  </a:moveTo>
                  <a:lnTo>
                    <a:pt x="120000" y="113333"/>
                  </a:lnTo>
                  <a:lnTo>
                    <a:pt x="120000" y="116666"/>
                  </a:lnTo>
                  <a:lnTo>
                    <a:pt x="118983" y="118333"/>
                  </a:lnTo>
                  <a:lnTo>
                    <a:pt x="117966" y="120000"/>
                  </a:lnTo>
                  <a:lnTo>
                    <a:pt x="115932" y="120000"/>
                  </a:lnTo>
                  <a:lnTo>
                    <a:pt x="4067" y="120000"/>
                  </a:lnTo>
                  <a:lnTo>
                    <a:pt x="4067" y="120000"/>
                  </a:lnTo>
                  <a:lnTo>
                    <a:pt x="2033" y="120000"/>
                  </a:lnTo>
                  <a:lnTo>
                    <a:pt x="1016" y="118333"/>
                  </a:lnTo>
                  <a:lnTo>
                    <a:pt x="0" y="116666"/>
                  </a:lnTo>
                  <a:lnTo>
                    <a:pt x="0" y="113333"/>
                  </a:lnTo>
                  <a:lnTo>
                    <a:pt x="0" y="6666"/>
                  </a:lnTo>
                  <a:lnTo>
                    <a:pt x="0" y="6666"/>
                  </a:lnTo>
                  <a:lnTo>
                    <a:pt x="0" y="3333"/>
                  </a:lnTo>
                  <a:lnTo>
                    <a:pt x="1016" y="1666"/>
                  </a:lnTo>
                  <a:lnTo>
                    <a:pt x="2033" y="0"/>
                  </a:lnTo>
                  <a:lnTo>
                    <a:pt x="4067" y="0"/>
                  </a:lnTo>
                  <a:lnTo>
                    <a:pt x="115932" y="0"/>
                  </a:lnTo>
                  <a:lnTo>
                    <a:pt x="115932" y="0"/>
                  </a:lnTo>
                  <a:lnTo>
                    <a:pt x="117966" y="0"/>
                  </a:lnTo>
                  <a:lnTo>
                    <a:pt x="118983" y="1666"/>
                  </a:lnTo>
                  <a:lnTo>
                    <a:pt x="120000" y="3333"/>
                  </a:lnTo>
                  <a:lnTo>
                    <a:pt x="120000" y="6666"/>
                  </a:lnTo>
                  <a:lnTo>
                    <a:pt x="120000" y="11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058" name="Google Shape;23058;p484"/>
            <p:cNvCxnSpPr/>
            <p:nvPr/>
          </p:nvCxnSpPr>
          <p:spPr>
            <a:xfrm>
              <a:off x="7273925" y="4899025"/>
              <a:ext cx="1841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59" name="Google Shape;23059;p484"/>
            <p:cNvCxnSpPr/>
            <p:nvPr/>
          </p:nvCxnSpPr>
          <p:spPr>
            <a:xfrm flipH="1">
              <a:off x="7302500" y="4829175"/>
              <a:ext cx="349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60" name="Google Shape;23060;p484"/>
            <p:cNvCxnSpPr/>
            <p:nvPr/>
          </p:nvCxnSpPr>
          <p:spPr>
            <a:xfrm>
              <a:off x="7394575" y="4829175"/>
              <a:ext cx="349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061" name="Google Shape;23061;p484"/>
            <p:cNvSpPr/>
            <p:nvPr/>
          </p:nvSpPr>
          <p:spPr>
            <a:xfrm>
              <a:off x="7378700" y="458787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2500" y="82500"/>
                  </a:lnTo>
                  <a:lnTo>
                    <a:pt x="97500" y="975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97500"/>
                  </a:lnTo>
                  <a:lnTo>
                    <a:pt x="750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7500" y="37500"/>
                  </a:lnTo>
                  <a:lnTo>
                    <a:pt x="15000" y="15000"/>
                  </a:lnTo>
                  <a:lnTo>
                    <a:pt x="37500" y="75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7500"/>
                  </a:lnTo>
                  <a:lnTo>
                    <a:pt x="97500" y="15000"/>
                  </a:lnTo>
                  <a:lnTo>
                    <a:pt x="1125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62" name="Google Shape;23062;p484"/>
            <p:cNvSpPr/>
            <p:nvPr/>
          </p:nvSpPr>
          <p:spPr>
            <a:xfrm>
              <a:off x="7378700" y="467677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2500" y="82500"/>
                  </a:lnTo>
                  <a:lnTo>
                    <a:pt x="97500" y="975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97500"/>
                  </a:lnTo>
                  <a:lnTo>
                    <a:pt x="750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7500" y="37500"/>
                  </a:lnTo>
                  <a:lnTo>
                    <a:pt x="15000" y="15000"/>
                  </a:lnTo>
                  <a:lnTo>
                    <a:pt x="37500" y="75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7500"/>
                  </a:lnTo>
                  <a:lnTo>
                    <a:pt x="97500" y="15000"/>
                  </a:lnTo>
                  <a:lnTo>
                    <a:pt x="1125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63" name="Google Shape;23063;p484"/>
            <p:cNvSpPr/>
            <p:nvPr/>
          </p:nvSpPr>
          <p:spPr>
            <a:xfrm>
              <a:off x="7289800" y="4638675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2500" y="82500"/>
                  </a:lnTo>
                  <a:lnTo>
                    <a:pt x="97500" y="975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97500"/>
                  </a:lnTo>
                  <a:lnTo>
                    <a:pt x="750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7500" y="37500"/>
                  </a:lnTo>
                  <a:lnTo>
                    <a:pt x="15000" y="15000"/>
                  </a:lnTo>
                  <a:lnTo>
                    <a:pt x="37500" y="75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7500"/>
                  </a:lnTo>
                  <a:lnTo>
                    <a:pt x="97500" y="15000"/>
                  </a:lnTo>
                  <a:lnTo>
                    <a:pt x="1125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64" name="Google Shape;23064;p484"/>
            <p:cNvSpPr/>
            <p:nvPr/>
          </p:nvSpPr>
          <p:spPr>
            <a:xfrm>
              <a:off x="7315200" y="4613275"/>
              <a:ext cx="88900" cy="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19999"/>
                  </a:moveTo>
                  <a:lnTo>
                    <a:pt x="0" y="68571"/>
                  </a:lnTo>
                  <a:lnTo>
                    <a:pt x="119999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065" name="Google Shape;23065;p484"/>
          <p:cNvGrpSpPr/>
          <p:nvPr/>
        </p:nvGrpSpPr>
        <p:grpSpPr>
          <a:xfrm>
            <a:off x="972455" y="3800021"/>
            <a:ext cx="863600" cy="863600"/>
            <a:chOff x="5664200" y="5537200"/>
            <a:chExt cx="863600" cy="863600"/>
          </a:xfrm>
          <a:solidFill>
            <a:srgbClr val="006BA6"/>
          </a:solidFill>
        </p:grpSpPr>
        <p:sp>
          <p:nvSpPr>
            <p:cNvPr id="23066" name="Google Shape;23066;p484"/>
            <p:cNvSpPr/>
            <p:nvPr/>
          </p:nvSpPr>
          <p:spPr>
            <a:xfrm>
              <a:off x="566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67" name="Google Shape;23067;p484"/>
            <p:cNvSpPr/>
            <p:nvPr/>
          </p:nvSpPr>
          <p:spPr>
            <a:xfrm>
              <a:off x="5937250" y="5762625"/>
              <a:ext cx="3175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800" y="120000"/>
                  </a:moveTo>
                  <a:lnTo>
                    <a:pt x="40800" y="108923"/>
                  </a:lnTo>
                  <a:lnTo>
                    <a:pt x="40800" y="108923"/>
                  </a:lnTo>
                  <a:lnTo>
                    <a:pt x="33600" y="99692"/>
                  </a:lnTo>
                  <a:lnTo>
                    <a:pt x="27600" y="90461"/>
                  </a:lnTo>
                  <a:lnTo>
                    <a:pt x="21600" y="82153"/>
                  </a:lnTo>
                  <a:lnTo>
                    <a:pt x="21600" y="82153"/>
                  </a:lnTo>
                  <a:lnTo>
                    <a:pt x="15600" y="73846"/>
                  </a:lnTo>
                  <a:lnTo>
                    <a:pt x="8400" y="65538"/>
                  </a:lnTo>
                  <a:lnTo>
                    <a:pt x="2400" y="59076"/>
                  </a:lnTo>
                  <a:lnTo>
                    <a:pt x="0" y="55384"/>
                  </a:lnTo>
                  <a:lnTo>
                    <a:pt x="0" y="55384"/>
                  </a:lnTo>
                  <a:lnTo>
                    <a:pt x="1200" y="54461"/>
                  </a:lnTo>
                  <a:lnTo>
                    <a:pt x="3600" y="53538"/>
                  </a:lnTo>
                  <a:lnTo>
                    <a:pt x="7200" y="51692"/>
                  </a:lnTo>
                  <a:lnTo>
                    <a:pt x="10800" y="51692"/>
                  </a:lnTo>
                  <a:lnTo>
                    <a:pt x="16800" y="51692"/>
                  </a:lnTo>
                  <a:lnTo>
                    <a:pt x="21600" y="53538"/>
                  </a:lnTo>
                  <a:lnTo>
                    <a:pt x="27600" y="57230"/>
                  </a:lnTo>
                  <a:lnTo>
                    <a:pt x="33600" y="62769"/>
                  </a:lnTo>
                  <a:lnTo>
                    <a:pt x="33600" y="62769"/>
                  </a:lnTo>
                  <a:lnTo>
                    <a:pt x="33600" y="8307"/>
                  </a:lnTo>
                  <a:lnTo>
                    <a:pt x="33600" y="8307"/>
                  </a:lnTo>
                  <a:lnTo>
                    <a:pt x="33600" y="7384"/>
                  </a:lnTo>
                  <a:lnTo>
                    <a:pt x="33600" y="4615"/>
                  </a:lnTo>
                  <a:lnTo>
                    <a:pt x="34800" y="2769"/>
                  </a:lnTo>
                  <a:lnTo>
                    <a:pt x="37200" y="923"/>
                  </a:lnTo>
                  <a:lnTo>
                    <a:pt x="40800" y="0"/>
                  </a:lnTo>
                  <a:lnTo>
                    <a:pt x="44400" y="0"/>
                  </a:lnTo>
                  <a:lnTo>
                    <a:pt x="44400" y="0"/>
                  </a:lnTo>
                  <a:lnTo>
                    <a:pt x="48000" y="0"/>
                  </a:lnTo>
                  <a:lnTo>
                    <a:pt x="51600" y="923"/>
                  </a:lnTo>
                  <a:lnTo>
                    <a:pt x="52800" y="2769"/>
                  </a:lnTo>
                  <a:lnTo>
                    <a:pt x="54000" y="4615"/>
                  </a:lnTo>
                  <a:lnTo>
                    <a:pt x="55200" y="7384"/>
                  </a:lnTo>
                  <a:lnTo>
                    <a:pt x="55200" y="8307"/>
                  </a:lnTo>
                  <a:lnTo>
                    <a:pt x="55200" y="27692"/>
                  </a:lnTo>
                  <a:lnTo>
                    <a:pt x="55200" y="27692"/>
                  </a:lnTo>
                  <a:lnTo>
                    <a:pt x="58800" y="27692"/>
                  </a:lnTo>
                  <a:lnTo>
                    <a:pt x="66000" y="27692"/>
                  </a:lnTo>
                  <a:lnTo>
                    <a:pt x="69600" y="28615"/>
                  </a:lnTo>
                  <a:lnTo>
                    <a:pt x="73200" y="29538"/>
                  </a:lnTo>
                  <a:lnTo>
                    <a:pt x="75600" y="31384"/>
                  </a:lnTo>
                  <a:lnTo>
                    <a:pt x="76800" y="34153"/>
                  </a:lnTo>
                  <a:lnTo>
                    <a:pt x="76800" y="34153"/>
                  </a:lnTo>
                  <a:lnTo>
                    <a:pt x="84000" y="34153"/>
                  </a:lnTo>
                  <a:lnTo>
                    <a:pt x="91200" y="35076"/>
                  </a:lnTo>
                  <a:lnTo>
                    <a:pt x="94800" y="36000"/>
                  </a:lnTo>
                  <a:lnTo>
                    <a:pt x="97200" y="36923"/>
                  </a:lnTo>
                  <a:lnTo>
                    <a:pt x="98400" y="38769"/>
                  </a:lnTo>
                  <a:lnTo>
                    <a:pt x="99600" y="41538"/>
                  </a:lnTo>
                  <a:lnTo>
                    <a:pt x="99600" y="41538"/>
                  </a:lnTo>
                  <a:lnTo>
                    <a:pt x="108000" y="42461"/>
                  </a:lnTo>
                  <a:lnTo>
                    <a:pt x="114000" y="44307"/>
                  </a:lnTo>
                  <a:lnTo>
                    <a:pt x="116400" y="46153"/>
                  </a:lnTo>
                  <a:lnTo>
                    <a:pt x="117600" y="48923"/>
                  </a:lnTo>
                  <a:lnTo>
                    <a:pt x="118800" y="50769"/>
                  </a:lnTo>
                  <a:lnTo>
                    <a:pt x="120000" y="54461"/>
                  </a:lnTo>
                  <a:lnTo>
                    <a:pt x="120000" y="54461"/>
                  </a:lnTo>
                  <a:lnTo>
                    <a:pt x="120000" y="77538"/>
                  </a:lnTo>
                  <a:lnTo>
                    <a:pt x="120000" y="77538"/>
                  </a:lnTo>
                  <a:lnTo>
                    <a:pt x="117600" y="84923"/>
                  </a:lnTo>
                  <a:lnTo>
                    <a:pt x="112800" y="96923"/>
                  </a:lnTo>
                  <a:lnTo>
                    <a:pt x="108000" y="109846"/>
                  </a:lnTo>
                  <a:lnTo>
                    <a:pt x="106800" y="115384"/>
                  </a:lnTo>
                  <a:lnTo>
                    <a:pt x="105600" y="120000"/>
                  </a:lnTo>
                  <a:lnTo>
                    <a:pt x="105600" y="120000"/>
                  </a:lnTo>
                  <a:lnTo>
                    <a:pt x="40800" y="120000"/>
                  </a:lnTo>
                  <a:lnTo>
                    <a:pt x="408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068" name="Google Shape;23068;p484"/>
            <p:cNvCxnSpPr/>
            <p:nvPr/>
          </p:nvCxnSpPr>
          <p:spPr>
            <a:xfrm>
              <a:off x="6083300" y="5848350"/>
              <a:ext cx="0" cy="603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69" name="Google Shape;23069;p484"/>
            <p:cNvCxnSpPr/>
            <p:nvPr/>
          </p:nvCxnSpPr>
          <p:spPr>
            <a:xfrm>
              <a:off x="6140450" y="5880100"/>
              <a:ext cx="0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70" name="Google Shape;23070;p484"/>
            <p:cNvCxnSpPr/>
            <p:nvPr/>
          </p:nvCxnSpPr>
          <p:spPr>
            <a:xfrm>
              <a:off x="6200775" y="5905500"/>
              <a:ext cx="0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071" name="Google Shape;23071;p484"/>
          <p:cNvGrpSpPr/>
          <p:nvPr/>
        </p:nvGrpSpPr>
        <p:grpSpPr>
          <a:xfrm>
            <a:off x="2242455" y="3800021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3072" name="Google Shape;23072;p484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3073" name="Google Shape;23073;p484"/>
            <p:cNvGrpSpPr/>
            <p:nvPr/>
          </p:nvGrpSpPr>
          <p:grpSpPr>
            <a:xfrm>
              <a:off x="7232650" y="5765800"/>
              <a:ext cx="266700" cy="406400"/>
              <a:chOff x="7232650" y="5765800"/>
              <a:chExt cx="266700" cy="406400"/>
            </a:xfrm>
            <a:grpFill/>
          </p:grpSpPr>
          <p:cxnSp>
            <p:nvCxnSpPr>
              <p:cNvPr id="23074" name="Google Shape;23074;p484"/>
              <p:cNvCxnSpPr/>
              <p:nvPr/>
            </p:nvCxnSpPr>
            <p:spPr>
              <a:xfrm rot="10800000">
                <a:off x="7232650" y="5765800"/>
                <a:ext cx="266700" cy="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075" name="Google Shape;23075;p484"/>
              <p:cNvCxnSpPr/>
              <p:nvPr/>
            </p:nvCxnSpPr>
            <p:spPr>
              <a:xfrm>
                <a:off x="7232650" y="6172200"/>
                <a:ext cx="266700" cy="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076" name="Google Shape;23076;p484"/>
              <p:cNvSpPr/>
              <p:nvPr/>
            </p:nvSpPr>
            <p:spPr>
              <a:xfrm>
                <a:off x="7254875" y="5781675"/>
                <a:ext cx="79375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5609"/>
                    </a:lnTo>
                    <a:lnTo>
                      <a:pt x="0" y="15609"/>
                    </a:lnTo>
                    <a:lnTo>
                      <a:pt x="0" y="22439"/>
                    </a:lnTo>
                    <a:lnTo>
                      <a:pt x="9600" y="30243"/>
                    </a:lnTo>
                    <a:lnTo>
                      <a:pt x="19200" y="34146"/>
                    </a:lnTo>
                    <a:lnTo>
                      <a:pt x="33600" y="38048"/>
                    </a:lnTo>
                    <a:lnTo>
                      <a:pt x="52800" y="41951"/>
                    </a:lnTo>
                    <a:lnTo>
                      <a:pt x="72000" y="44878"/>
                    </a:lnTo>
                    <a:lnTo>
                      <a:pt x="72000" y="44878"/>
                    </a:lnTo>
                    <a:lnTo>
                      <a:pt x="91200" y="48780"/>
                    </a:lnTo>
                    <a:lnTo>
                      <a:pt x="105600" y="51707"/>
                    </a:lnTo>
                    <a:lnTo>
                      <a:pt x="115200" y="55609"/>
                    </a:lnTo>
                    <a:lnTo>
                      <a:pt x="120000" y="59512"/>
                    </a:lnTo>
                    <a:lnTo>
                      <a:pt x="115200" y="62439"/>
                    </a:lnTo>
                    <a:lnTo>
                      <a:pt x="105600" y="66341"/>
                    </a:lnTo>
                    <a:lnTo>
                      <a:pt x="91200" y="70243"/>
                    </a:lnTo>
                    <a:lnTo>
                      <a:pt x="72000" y="74146"/>
                    </a:lnTo>
                    <a:lnTo>
                      <a:pt x="72000" y="74146"/>
                    </a:lnTo>
                    <a:lnTo>
                      <a:pt x="52800" y="78048"/>
                    </a:lnTo>
                    <a:lnTo>
                      <a:pt x="33600" y="80975"/>
                    </a:lnTo>
                    <a:lnTo>
                      <a:pt x="14400" y="88780"/>
                    </a:lnTo>
                    <a:lnTo>
                      <a:pt x="0" y="94634"/>
                    </a:lnTo>
                    <a:lnTo>
                      <a:pt x="0" y="100487"/>
                    </a:lnTo>
                    <a:lnTo>
                      <a:pt x="0" y="100487"/>
                    </a:lnTo>
                    <a:lnTo>
                      <a:pt x="0" y="12000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3077" name="Google Shape;23077;p484"/>
              <p:cNvSpPr/>
              <p:nvPr/>
            </p:nvSpPr>
            <p:spPr>
              <a:xfrm>
                <a:off x="7397750" y="5781675"/>
                <a:ext cx="79375" cy="39052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5609"/>
                    </a:lnTo>
                    <a:lnTo>
                      <a:pt x="120000" y="15609"/>
                    </a:lnTo>
                    <a:lnTo>
                      <a:pt x="120000" y="22439"/>
                    </a:lnTo>
                    <a:lnTo>
                      <a:pt x="110400" y="30243"/>
                    </a:lnTo>
                    <a:lnTo>
                      <a:pt x="100800" y="34146"/>
                    </a:lnTo>
                    <a:lnTo>
                      <a:pt x="86400" y="38048"/>
                    </a:lnTo>
                    <a:lnTo>
                      <a:pt x="67200" y="41951"/>
                    </a:lnTo>
                    <a:lnTo>
                      <a:pt x="48000" y="44878"/>
                    </a:lnTo>
                    <a:lnTo>
                      <a:pt x="48000" y="44878"/>
                    </a:lnTo>
                    <a:lnTo>
                      <a:pt x="28800" y="48780"/>
                    </a:lnTo>
                    <a:lnTo>
                      <a:pt x="14400" y="51707"/>
                    </a:lnTo>
                    <a:lnTo>
                      <a:pt x="4800" y="55609"/>
                    </a:lnTo>
                    <a:lnTo>
                      <a:pt x="0" y="59512"/>
                    </a:lnTo>
                    <a:lnTo>
                      <a:pt x="4800" y="62439"/>
                    </a:lnTo>
                    <a:lnTo>
                      <a:pt x="14400" y="66341"/>
                    </a:lnTo>
                    <a:lnTo>
                      <a:pt x="28800" y="70243"/>
                    </a:lnTo>
                    <a:lnTo>
                      <a:pt x="48000" y="74146"/>
                    </a:lnTo>
                    <a:lnTo>
                      <a:pt x="48000" y="74146"/>
                    </a:lnTo>
                    <a:lnTo>
                      <a:pt x="67200" y="78048"/>
                    </a:lnTo>
                    <a:lnTo>
                      <a:pt x="86400" y="80975"/>
                    </a:lnTo>
                    <a:lnTo>
                      <a:pt x="105600" y="88780"/>
                    </a:lnTo>
                    <a:lnTo>
                      <a:pt x="120000" y="94634"/>
                    </a:lnTo>
                    <a:lnTo>
                      <a:pt x="120000" y="100487"/>
                    </a:lnTo>
                    <a:lnTo>
                      <a:pt x="120000" y="100487"/>
                    </a:lnTo>
                    <a:lnTo>
                      <a:pt x="120000" y="12000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3078" name="Google Shape;23078;p484"/>
              <p:cNvSpPr/>
              <p:nvPr/>
            </p:nvSpPr>
            <p:spPr>
              <a:xfrm>
                <a:off x="7312025" y="6083300"/>
                <a:ext cx="107950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88235" y="0"/>
                    </a:moveTo>
                    <a:lnTo>
                      <a:pt x="60000" y="0"/>
                    </a:lnTo>
                    <a:lnTo>
                      <a:pt x="31764" y="0"/>
                    </a:lnTo>
                    <a:lnTo>
                      <a:pt x="31764" y="0"/>
                    </a:lnTo>
                    <a:lnTo>
                      <a:pt x="21176" y="8571"/>
                    </a:lnTo>
                    <a:lnTo>
                      <a:pt x="10588" y="25714"/>
                    </a:lnTo>
                    <a:lnTo>
                      <a:pt x="3529" y="47142"/>
                    </a:lnTo>
                    <a:lnTo>
                      <a:pt x="0" y="68571"/>
                    </a:lnTo>
                    <a:lnTo>
                      <a:pt x="0" y="68571"/>
                    </a:lnTo>
                    <a:lnTo>
                      <a:pt x="0" y="119999"/>
                    </a:lnTo>
                    <a:lnTo>
                      <a:pt x="60000" y="119999"/>
                    </a:lnTo>
                    <a:lnTo>
                      <a:pt x="120000" y="119999"/>
                    </a:lnTo>
                    <a:lnTo>
                      <a:pt x="120000" y="119999"/>
                    </a:lnTo>
                    <a:lnTo>
                      <a:pt x="120000" y="68571"/>
                    </a:lnTo>
                    <a:lnTo>
                      <a:pt x="120000" y="68571"/>
                    </a:lnTo>
                    <a:lnTo>
                      <a:pt x="116470" y="47142"/>
                    </a:lnTo>
                    <a:lnTo>
                      <a:pt x="109411" y="25714"/>
                    </a:lnTo>
                    <a:lnTo>
                      <a:pt x="98823" y="8571"/>
                    </a:lnTo>
                    <a:lnTo>
                      <a:pt x="88235" y="0"/>
                    </a:lnTo>
                    <a:lnTo>
                      <a:pt x="88235" y="0"/>
                    </a:lnTo>
                    <a:close/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3079" name="Google Shape;23079;p484"/>
              <p:cNvSpPr/>
              <p:nvPr/>
            </p:nvSpPr>
            <p:spPr>
              <a:xfrm>
                <a:off x="7337425" y="5886450"/>
                <a:ext cx="5715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lnTo>
                      <a:pt x="60000" y="120000"/>
                    </a:lnTo>
                    <a:lnTo>
                      <a:pt x="40000" y="98181"/>
                    </a:lnTo>
                    <a:lnTo>
                      <a:pt x="26666" y="54545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0"/>
                    </a:lnTo>
                    <a:lnTo>
                      <a:pt x="93333" y="54545"/>
                    </a:lnTo>
                    <a:lnTo>
                      <a:pt x="80000" y="98181"/>
                    </a:lnTo>
                    <a:lnTo>
                      <a:pt x="60000" y="120000"/>
                    </a:lnTo>
                    <a:lnTo>
                      <a:pt x="60000" y="120000"/>
                    </a:lnTo>
                    <a:close/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grpSp>
        <p:nvGrpSpPr>
          <p:cNvPr id="23080" name="Google Shape;23080;p484"/>
          <p:cNvGrpSpPr/>
          <p:nvPr/>
        </p:nvGrpSpPr>
        <p:grpSpPr>
          <a:xfrm>
            <a:off x="6072868" y="1073604"/>
            <a:ext cx="863600" cy="863600"/>
            <a:chOff x="6934200" y="1727200"/>
            <a:chExt cx="863600" cy="863600"/>
          </a:xfrm>
          <a:solidFill>
            <a:srgbClr val="006BA6"/>
          </a:solidFill>
        </p:grpSpPr>
        <p:sp>
          <p:nvSpPr>
            <p:cNvPr id="23081" name="Google Shape;23081;p484"/>
            <p:cNvSpPr/>
            <p:nvPr/>
          </p:nvSpPr>
          <p:spPr>
            <a:xfrm>
              <a:off x="693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82" name="Google Shape;23082;p484"/>
            <p:cNvSpPr/>
            <p:nvPr/>
          </p:nvSpPr>
          <p:spPr>
            <a:xfrm>
              <a:off x="7165975" y="1958975"/>
              <a:ext cx="40005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98095" y="0"/>
                  </a:lnTo>
                  <a:lnTo>
                    <a:pt x="120000" y="21904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83" name="Google Shape;23083;p484"/>
            <p:cNvSpPr/>
            <p:nvPr/>
          </p:nvSpPr>
          <p:spPr>
            <a:xfrm>
              <a:off x="7239000" y="1958975"/>
              <a:ext cx="254000" cy="200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97142"/>
                  </a:moveTo>
                  <a:lnTo>
                    <a:pt x="0" y="97142"/>
                  </a:lnTo>
                  <a:lnTo>
                    <a:pt x="1500" y="106666"/>
                  </a:lnTo>
                  <a:lnTo>
                    <a:pt x="6000" y="112380"/>
                  </a:lnTo>
                  <a:lnTo>
                    <a:pt x="12000" y="118095"/>
                  </a:lnTo>
                  <a:lnTo>
                    <a:pt x="18000" y="120000"/>
                  </a:lnTo>
                  <a:lnTo>
                    <a:pt x="102000" y="120000"/>
                  </a:lnTo>
                  <a:lnTo>
                    <a:pt x="102000" y="120000"/>
                  </a:lnTo>
                  <a:lnTo>
                    <a:pt x="108000" y="118095"/>
                  </a:lnTo>
                  <a:lnTo>
                    <a:pt x="114000" y="112380"/>
                  </a:lnTo>
                  <a:lnTo>
                    <a:pt x="118500" y="106666"/>
                  </a:lnTo>
                  <a:lnTo>
                    <a:pt x="120000" y="97142"/>
                  </a:lnTo>
                  <a:lnTo>
                    <a:pt x="120000" y="24761"/>
                  </a:lnTo>
                  <a:lnTo>
                    <a:pt x="120000" y="24761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02000" y="0"/>
                  </a:lnTo>
                  <a:lnTo>
                    <a:pt x="18000" y="0"/>
                  </a:lnTo>
                  <a:lnTo>
                    <a:pt x="18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2857"/>
                  </a:lnTo>
                  <a:lnTo>
                    <a:pt x="0" y="9714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084" name="Google Shape;23084;p484"/>
            <p:cNvCxnSpPr/>
            <p:nvPr/>
          </p:nvCxnSpPr>
          <p:spPr>
            <a:xfrm>
              <a:off x="7423150" y="2032000"/>
              <a:ext cx="0" cy="222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85" name="Google Shape;23085;p484"/>
            <p:cNvCxnSpPr/>
            <p:nvPr/>
          </p:nvCxnSpPr>
          <p:spPr>
            <a:xfrm>
              <a:off x="7264400" y="2286000"/>
              <a:ext cx="203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86" name="Google Shape;23086;p484"/>
            <p:cNvCxnSpPr/>
            <p:nvPr/>
          </p:nvCxnSpPr>
          <p:spPr>
            <a:xfrm>
              <a:off x="7264400" y="2225675"/>
              <a:ext cx="203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087" name="Google Shape;23087;p484"/>
          <p:cNvGrpSpPr/>
          <p:nvPr/>
        </p:nvGrpSpPr>
        <p:grpSpPr>
          <a:xfrm>
            <a:off x="966560" y="2421618"/>
            <a:ext cx="863600" cy="863600"/>
            <a:chOff x="5664200" y="2997200"/>
            <a:chExt cx="863600" cy="863600"/>
          </a:xfrm>
          <a:solidFill>
            <a:srgbClr val="006BA6"/>
          </a:solidFill>
        </p:grpSpPr>
        <p:sp>
          <p:nvSpPr>
            <p:cNvPr id="23088" name="Google Shape;23088;p484"/>
            <p:cNvSpPr/>
            <p:nvPr/>
          </p:nvSpPr>
          <p:spPr>
            <a:xfrm>
              <a:off x="566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089" name="Google Shape;23089;p484"/>
            <p:cNvSpPr/>
            <p:nvPr/>
          </p:nvSpPr>
          <p:spPr>
            <a:xfrm>
              <a:off x="5892800" y="3321050"/>
              <a:ext cx="406400" cy="2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5882"/>
                  </a:moveTo>
                  <a:lnTo>
                    <a:pt x="120000" y="105882"/>
                  </a:lnTo>
                  <a:lnTo>
                    <a:pt x="119062" y="111176"/>
                  </a:lnTo>
                  <a:lnTo>
                    <a:pt x="118125" y="116470"/>
                  </a:lnTo>
                  <a:lnTo>
                    <a:pt x="115312" y="118235"/>
                  </a:lnTo>
                  <a:lnTo>
                    <a:pt x="112500" y="120000"/>
                  </a:lnTo>
                  <a:lnTo>
                    <a:pt x="7500" y="120000"/>
                  </a:lnTo>
                  <a:lnTo>
                    <a:pt x="7500" y="120000"/>
                  </a:lnTo>
                  <a:lnTo>
                    <a:pt x="4687" y="118235"/>
                  </a:lnTo>
                  <a:lnTo>
                    <a:pt x="1875" y="116470"/>
                  </a:lnTo>
                  <a:lnTo>
                    <a:pt x="937" y="111176"/>
                  </a:lnTo>
                  <a:lnTo>
                    <a:pt x="0" y="105882"/>
                  </a:lnTo>
                  <a:lnTo>
                    <a:pt x="0" y="14117"/>
                  </a:lnTo>
                  <a:lnTo>
                    <a:pt x="0" y="14117"/>
                  </a:lnTo>
                  <a:lnTo>
                    <a:pt x="937" y="8823"/>
                  </a:lnTo>
                  <a:lnTo>
                    <a:pt x="1875" y="3529"/>
                  </a:lnTo>
                  <a:lnTo>
                    <a:pt x="4687" y="1764"/>
                  </a:lnTo>
                  <a:lnTo>
                    <a:pt x="7500" y="0"/>
                  </a:lnTo>
                  <a:lnTo>
                    <a:pt x="112500" y="0"/>
                  </a:lnTo>
                  <a:lnTo>
                    <a:pt x="112500" y="0"/>
                  </a:lnTo>
                  <a:lnTo>
                    <a:pt x="115312" y="1764"/>
                  </a:lnTo>
                  <a:lnTo>
                    <a:pt x="118125" y="3529"/>
                  </a:lnTo>
                  <a:lnTo>
                    <a:pt x="119062" y="8823"/>
                  </a:lnTo>
                  <a:lnTo>
                    <a:pt x="120000" y="14117"/>
                  </a:lnTo>
                  <a:lnTo>
                    <a:pt x="120000" y="10588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090" name="Google Shape;23090;p484"/>
            <p:cNvCxnSpPr/>
            <p:nvPr/>
          </p:nvCxnSpPr>
          <p:spPr>
            <a:xfrm>
              <a:off x="5943600" y="3429000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91" name="Google Shape;23091;p484"/>
            <p:cNvCxnSpPr/>
            <p:nvPr/>
          </p:nvCxnSpPr>
          <p:spPr>
            <a:xfrm>
              <a:off x="6019800" y="3429000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92" name="Google Shape;23092;p484"/>
            <p:cNvCxnSpPr/>
            <p:nvPr/>
          </p:nvCxnSpPr>
          <p:spPr>
            <a:xfrm>
              <a:off x="6156325" y="3429000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93" name="Google Shape;23093;p484"/>
            <p:cNvCxnSpPr/>
            <p:nvPr/>
          </p:nvCxnSpPr>
          <p:spPr>
            <a:xfrm>
              <a:off x="6089650" y="3429000"/>
              <a:ext cx="12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94" name="Google Shape;23094;p484"/>
            <p:cNvCxnSpPr/>
            <p:nvPr/>
          </p:nvCxnSpPr>
          <p:spPr>
            <a:xfrm>
              <a:off x="6223000" y="3429000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95" name="Google Shape;23095;p484"/>
            <p:cNvCxnSpPr/>
            <p:nvPr/>
          </p:nvCxnSpPr>
          <p:spPr>
            <a:xfrm>
              <a:off x="6019800" y="3479800"/>
              <a:ext cx="152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96" name="Google Shape;23096;p484"/>
            <p:cNvCxnSpPr/>
            <p:nvPr/>
          </p:nvCxnSpPr>
          <p:spPr>
            <a:xfrm>
              <a:off x="6223000" y="3479800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97" name="Google Shape;23097;p484"/>
            <p:cNvCxnSpPr/>
            <p:nvPr/>
          </p:nvCxnSpPr>
          <p:spPr>
            <a:xfrm>
              <a:off x="5943600" y="3479800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98" name="Google Shape;23098;p484"/>
            <p:cNvCxnSpPr/>
            <p:nvPr/>
          </p:nvCxnSpPr>
          <p:spPr>
            <a:xfrm>
              <a:off x="5943600" y="3378200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099" name="Google Shape;23099;p484"/>
            <p:cNvCxnSpPr/>
            <p:nvPr/>
          </p:nvCxnSpPr>
          <p:spPr>
            <a:xfrm>
              <a:off x="6019800" y="3378200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00" name="Google Shape;23100;p484"/>
            <p:cNvCxnSpPr/>
            <p:nvPr/>
          </p:nvCxnSpPr>
          <p:spPr>
            <a:xfrm>
              <a:off x="6156325" y="3378200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01" name="Google Shape;23101;p484"/>
            <p:cNvCxnSpPr/>
            <p:nvPr/>
          </p:nvCxnSpPr>
          <p:spPr>
            <a:xfrm>
              <a:off x="6089650" y="3378200"/>
              <a:ext cx="12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02" name="Google Shape;23102;p484"/>
            <p:cNvCxnSpPr/>
            <p:nvPr/>
          </p:nvCxnSpPr>
          <p:spPr>
            <a:xfrm>
              <a:off x="6223000" y="3378200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103" name="Google Shape;23103;p484"/>
          <p:cNvGrpSpPr/>
          <p:nvPr/>
        </p:nvGrpSpPr>
        <p:grpSpPr>
          <a:xfrm>
            <a:off x="2230210" y="2421618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3104" name="Google Shape;23104;p484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05" name="Google Shape;23105;p484"/>
            <p:cNvSpPr/>
            <p:nvPr/>
          </p:nvSpPr>
          <p:spPr>
            <a:xfrm>
              <a:off x="7162800" y="3394075"/>
              <a:ext cx="406400" cy="2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5882"/>
                  </a:moveTo>
                  <a:lnTo>
                    <a:pt x="120000" y="105882"/>
                  </a:lnTo>
                  <a:lnTo>
                    <a:pt x="119062" y="112941"/>
                  </a:lnTo>
                  <a:lnTo>
                    <a:pt x="118125" y="116470"/>
                  </a:lnTo>
                  <a:lnTo>
                    <a:pt x="115312" y="120000"/>
                  </a:lnTo>
                  <a:lnTo>
                    <a:pt x="112500" y="120000"/>
                  </a:lnTo>
                  <a:lnTo>
                    <a:pt x="7500" y="120000"/>
                  </a:lnTo>
                  <a:lnTo>
                    <a:pt x="7500" y="120000"/>
                  </a:lnTo>
                  <a:lnTo>
                    <a:pt x="4687" y="120000"/>
                  </a:lnTo>
                  <a:lnTo>
                    <a:pt x="1875" y="116470"/>
                  </a:lnTo>
                  <a:lnTo>
                    <a:pt x="937" y="112941"/>
                  </a:lnTo>
                  <a:lnTo>
                    <a:pt x="0" y="105882"/>
                  </a:lnTo>
                  <a:lnTo>
                    <a:pt x="0" y="14117"/>
                  </a:lnTo>
                  <a:lnTo>
                    <a:pt x="0" y="14117"/>
                  </a:lnTo>
                  <a:lnTo>
                    <a:pt x="937" y="8823"/>
                  </a:lnTo>
                  <a:lnTo>
                    <a:pt x="1875" y="5294"/>
                  </a:lnTo>
                  <a:lnTo>
                    <a:pt x="4687" y="1764"/>
                  </a:lnTo>
                  <a:lnTo>
                    <a:pt x="7500" y="0"/>
                  </a:lnTo>
                  <a:lnTo>
                    <a:pt x="112500" y="0"/>
                  </a:lnTo>
                  <a:lnTo>
                    <a:pt x="112500" y="0"/>
                  </a:lnTo>
                  <a:lnTo>
                    <a:pt x="115312" y="1764"/>
                  </a:lnTo>
                  <a:lnTo>
                    <a:pt x="118125" y="5294"/>
                  </a:lnTo>
                  <a:lnTo>
                    <a:pt x="119062" y="8823"/>
                  </a:lnTo>
                  <a:lnTo>
                    <a:pt x="120000" y="14117"/>
                  </a:lnTo>
                  <a:lnTo>
                    <a:pt x="120000" y="10588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106" name="Google Shape;23106;p484"/>
            <p:cNvCxnSpPr/>
            <p:nvPr/>
          </p:nvCxnSpPr>
          <p:spPr>
            <a:xfrm>
              <a:off x="7213600" y="3502025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07" name="Google Shape;23107;p484"/>
            <p:cNvCxnSpPr/>
            <p:nvPr/>
          </p:nvCxnSpPr>
          <p:spPr>
            <a:xfrm>
              <a:off x="7289800" y="3502025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08" name="Google Shape;23108;p484"/>
            <p:cNvCxnSpPr/>
            <p:nvPr/>
          </p:nvCxnSpPr>
          <p:spPr>
            <a:xfrm>
              <a:off x="7426325" y="3502025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09" name="Google Shape;23109;p484"/>
            <p:cNvCxnSpPr/>
            <p:nvPr/>
          </p:nvCxnSpPr>
          <p:spPr>
            <a:xfrm>
              <a:off x="7359650" y="3502025"/>
              <a:ext cx="12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10" name="Google Shape;23110;p484"/>
            <p:cNvCxnSpPr/>
            <p:nvPr/>
          </p:nvCxnSpPr>
          <p:spPr>
            <a:xfrm>
              <a:off x="7493000" y="3502025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11" name="Google Shape;23111;p484"/>
            <p:cNvCxnSpPr/>
            <p:nvPr/>
          </p:nvCxnSpPr>
          <p:spPr>
            <a:xfrm>
              <a:off x="7289800" y="3556000"/>
              <a:ext cx="152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12" name="Google Shape;23112;p484"/>
            <p:cNvCxnSpPr/>
            <p:nvPr/>
          </p:nvCxnSpPr>
          <p:spPr>
            <a:xfrm>
              <a:off x="7493000" y="3556000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13" name="Google Shape;23113;p484"/>
            <p:cNvCxnSpPr/>
            <p:nvPr/>
          </p:nvCxnSpPr>
          <p:spPr>
            <a:xfrm>
              <a:off x="7213600" y="3556000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14" name="Google Shape;23114;p484"/>
            <p:cNvCxnSpPr/>
            <p:nvPr/>
          </p:nvCxnSpPr>
          <p:spPr>
            <a:xfrm>
              <a:off x="7213600" y="3451225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15" name="Google Shape;23115;p484"/>
            <p:cNvCxnSpPr/>
            <p:nvPr/>
          </p:nvCxnSpPr>
          <p:spPr>
            <a:xfrm>
              <a:off x="7289800" y="3451225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16" name="Google Shape;23116;p484"/>
            <p:cNvCxnSpPr/>
            <p:nvPr/>
          </p:nvCxnSpPr>
          <p:spPr>
            <a:xfrm>
              <a:off x="7426325" y="3451225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17" name="Google Shape;23117;p484"/>
            <p:cNvCxnSpPr/>
            <p:nvPr/>
          </p:nvCxnSpPr>
          <p:spPr>
            <a:xfrm>
              <a:off x="7359650" y="3451225"/>
              <a:ext cx="12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18" name="Google Shape;23118;p484"/>
            <p:cNvCxnSpPr/>
            <p:nvPr/>
          </p:nvCxnSpPr>
          <p:spPr>
            <a:xfrm>
              <a:off x="7493000" y="3451225"/>
              <a:ext cx="25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119" name="Google Shape;23119;p484"/>
            <p:cNvSpPr/>
            <p:nvPr/>
          </p:nvSpPr>
          <p:spPr>
            <a:xfrm>
              <a:off x="7312025" y="3308350"/>
              <a:ext cx="111125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6857" y="70000"/>
                  </a:lnTo>
                  <a:lnTo>
                    <a:pt x="20571" y="30000"/>
                  </a:lnTo>
                  <a:lnTo>
                    <a:pt x="41142" y="10000"/>
                  </a:lnTo>
                  <a:lnTo>
                    <a:pt x="58285" y="0"/>
                  </a:lnTo>
                  <a:lnTo>
                    <a:pt x="58285" y="0"/>
                  </a:lnTo>
                  <a:lnTo>
                    <a:pt x="78857" y="10000"/>
                  </a:lnTo>
                  <a:lnTo>
                    <a:pt x="96000" y="30000"/>
                  </a:lnTo>
                  <a:lnTo>
                    <a:pt x="109714" y="70000"/>
                  </a:lnTo>
                  <a:lnTo>
                    <a:pt x="120000" y="11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20" name="Google Shape;23120;p484"/>
            <p:cNvSpPr/>
            <p:nvPr/>
          </p:nvSpPr>
          <p:spPr>
            <a:xfrm>
              <a:off x="7254875" y="3248025"/>
              <a:ext cx="22225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3428" y="95000"/>
                  </a:lnTo>
                  <a:lnTo>
                    <a:pt x="8571" y="70000"/>
                  </a:lnTo>
                  <a:lnTo>
                    <a:pt x="15428" y="50000"/>
                  </a:lnTo>
                  <a:lnTo>
                    <a:pt x="22285" y="35000"/>
                  </a:lnTo>
                  <a:lnTo>
                    <a:pt x="30857" y="20000"/>
                  </a:lnTo>
                  <a:lnTo>
                    <a:pt x="41142" y="5000"/>
                  </a:lnTo>
                  <a:lnTo>
                    <a:pt x="49714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0285" y="0"/>
                  </a:lnTo>
                  <a:lnTo>
                    <a:pt x="80571" y="5000"/>
                  </a:lnTo>
                  <a:lnTo>
                    <a:pt x="89142" y="15000"/>
                  </a:lnTo>
                  <a:lnTo>
                    <a:pt x="97714" y="30000"/>
                  </a:lnTo>
                  <a:lnTo>
                    <a:pt x="104571" y="45000"/>
                  </a:lnTo>
                  <a:lnTo>
                    <a:pt x="111428" y="65000"/>
                  </a:lnTo>
                  <a:lnTo>
                    <a:pt x="116571" y="90000"/>
                  </a:lnTo>
                  <a:lnTo>
                    <a:pt x="120000" y="115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121" name="Google Shape;23121;p484"/>
          <p:cNvGrpSpPr/>
          <p:nvPr/>
        </p:nvGrpSpPr>
        <p:grpSpPr>
          <a:xfrm>
            <a:off x="3512455" y="3800021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3122" name="Google Shape;23122;p484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23" name="Google Shape;23123;p484"/>
            <p:cNvSpPr/>
            <p:nvPr/>
          </p:nvSpPr>
          <p:spPr>
            <a:xfrm>
              <a:off x="8432800" y="5949950"/>
              <a:ext cx="76200" cy="2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40000" y="120000"/>
                  </a:lnTo>
                  <a:lnTo>
                    <a:pt x="40000" y="120000"/>
                  </a:lnTo>
                  <a:lnTo>
                    <a:pt x="25000" y="118235"/>
                  </a:lnTo>
                  <a:lnTo>
                    <a:pt x="10000" y="116470"/>
                  </a:lnTo>
                  <a:lnTo>
                    <a:pt x="5000" y="111176"/>
                  </a:lnTo>
                  <a:lnTo>
                    <a:pt x="0" y="105882"/>
                  </a:lnTo>
                  <a:lnTo>
                    <a:pt x="0" y="14117"/>
                  </a:lnTo>
                  <a:lnTo>
                    <a:pt x="0" y="14117"/>
                  </a:lnTo>
                  <a:lnTo>
                    <a:pt x="5000" y="8823"/>
                  </a:lnTo>
                  <a:lnTo>
                    <a:pt x="10000" y="3529"/>
                  </a:lnTo>
                  <a:lnTo>
                    <a:pt x="25000" y="1764"/>
                  </a:lnTo>
                  <a:lnTo>
                    <a:pt x="40000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24" name="Google Shape;23124;p484"/>
            <p:cNvSpPr/>
            <p:nvPr/>
          </p:nvSpPr>
          <p:spPr>
            <a:xfrm>
              <a:off x="8763000" y="5949950"/>
              <a:ext cx="76200" cy="2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80000" y="0"/>
                  </a:lnTo>
                  <a:lnTo>
                    <a:pt x="80000" y="0"/>
                  </a:lnTo>
                  <a:lnTo>
                    <a:pt x="95000" y="1764"/>
                  </a:lnTo>
                  <a:lnTo>
                    <a:pt x="110000" y="3529"/>
                  </a:lnTo>
                  <a:lnTo>
                    <a:pt x="115000" y="8823"/>
                  </a:lnTo>
                  <a:lnTo>
                    <a:pt x="120000" y="14117"/>
                  </a:lnTo>
                  <a:lnTo>
                    <a:pt x="120000" y="105882"/>
                  </a:lnTo>
                  <a:lnTo>
                    <a:pt x="120000" y="105882"/>
                  </a:lnTo>
                  <a:lnTo>
                    <a:pt x="115000" y="111176"/>
                  </a:lnTo>
                  <a:lnTo>
                    <a:pt x="110000" y="116470"/>
                  </a:lnTo>
                  <a:lnTo>
                    <a:pt x="95000" y="118235"/>
                  </a:lnTo>
                  <a:lnTo>
                    <a:pt x="80000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25" name="Google Shape;23125;p484"/>
            <p:cNvSpPr/>
            <p:nvPr/>
          </p:nvSpPr>
          <p:spPr>
            <a:xfrm>
              <a:off x="8509000" y="5772150"/>
              <a:ext cx="254000" cy="2000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26" name="Google Shape;23126;p484"/>
            <p:cNvSpPr/>
            <p:nvPr/>
          </p:nvSpPr>
          <p:spPr>
            <a:xfrm>
              <a:off x="8509000" y="6111875"/>
              <a:ext cx="25400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6000" y="0"/>
                  </a:lnTo>
                  <a:lnTo>
                    <a:pt x="114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27" name="Google Shape;23127;p484"/>
            <p:cNvSpPr/>
            <p:nvPr/>
          </p:nvSpPr>
          <p:spPr>
            <a:xfrm>
              <a:off x="8721725" y="601027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4615"/>
                  </a:moveTo>
                  <a:lnTo>
                    <a:pt x="120000" y="64615"/>
                  </a:lnTo>
                  <a:lnTo>
                    <a:pt x="110769" y="83076"/>
                  </a:lnTo>
                  <a:lnTo>
                    <a:pt x="101538" y="110769"/>
                  </a:lnTo>
                  <a:lnTo>
                    <a:pt x="83076" y="120000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36923" y="120000"/>
                  </a:lnTo>
                  <a:lnTo>
                    <a:pt x="18461" y="110769"/>
                  </a:lnTo>
                  <a:lnTo>
                    <a:pt x="9230" y="83076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9230" y="36923"/>
                  </a:lnTo>
                  <a:lnTo>
                    <a:pt x="18461" y="18461"/>
                  </a:lnTo>
                  <a:lnTo>
                    <a:pt x="36923" y="9230"/>
                  </a:lnTo>
                  <a:lnTo>
                    <a:pt x="64615" y="0"/>
                  </a:lnTo>
                  <a:lnTo>
                    <a:pt x="64615" y="0"/>
                  </a:lnTo>
                  <a:lnTo>
                    <a:pt x="83076" y="9230"/>
                  </a:lnTo>
                  <a:lnTo>
                    <a:pt x="101538" y="18461"/>
                  </a:lnTo>
                  <a:lnTo>
                    <a:pt x="110769" y="36923"/>
                  </a:lnTo>
                  <a:lnTo>
                    <a:pt x="120000" y="64615"/>
                  </a:lnTo>
                  <a:lnTo>
                    <a:pt x="120000" y="6461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128" name="Google Shape;23128;p484"/>
            <p:cNvCxnSpPr/>
            <p:nvPr/>
          </p:nvCxnSpPr>
          <p:spPr>
            <a:xfrm>
              <a:off x="8569325" y="5842000"/>
              <a:ext cx="1333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29" name="Google Shape;23129;p484"/>
            <p:cNvCxnSpPr/>
            <p:nvPr/>
          </p:nvCxnSpPr>
          <p:spPr>
            <a:xfrm>
              <a:off x="8569325" y="5902325"/>
              <a:ext cx="1333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130" name="Google Shape;23130;p484"/>
          <p:cNvGrpSpPr/>
          <p:nvPr/>
        </p:nvGrpSpPr>
        <p:grpSpPr>
          <a:xfrm>
            <a:off x="9868352" y="3790496"/>
            <a:ext cx="863600" cy="863600"/>
            <a:chOff x="8204200" y="457200"/>
            <a:chExt cx="863600" cy="863600"/>
          </a:xfrm>
          <a:solidFill>
            <a:srgbClr val="006BA6"/>
          </a:solidFill>
        </p:grpSpPr>
        <p:sp>
          <p:nvSpPr>
            <p:cNvPr id="23131" name="Google Shape;23131;p484"/>
            <p:cNvSpPr/>
            <p:nvPr/>
          </p:nvSpPr>
          <p:spPr>
            <a:xfrm>
              <a:off x="820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32" name="Google Shape;23132;p484"/>
            <p:cNvSpPr/>
            <p:nvPr/>
          </p:nvSpPr>
          <p:spPr>
            <a:xfrm>
              <a:off x="8534400" y="685800"/>
              <a:ext cx="2032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50" y="120000"/>
                  </a:moveTo>
                  <a:lnTo>
                    <a:pt x="52500" y="64687"/>
                  </a:lnTo>
                  <a:lnTo>
                    <a:pt x="0" y="57187"/>
                  </a:lnTo>
                  <a:lnTo>
                    <a:pt x="97500" y="0"/>
                  </a:lnTo>
                  <a:lnTo>
                    <a:pt x="67500" y="49687"/>
                  </a:lnTo>
                  <a:lnTo>
                    <a:pt x="120000" y="57187"/>
                  </a:lnTo>
                  <a:lnTo>
                    <a:pt x="1125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133" name="Google Shape;23133;p484"/>
          <p:cNvGrpSpPr/>
          <p:nvPr/>
        </p:nvGrpSpPr>
        <p:grpSpPr>
          <a:xfrm>
            <a:off x="6078989" y="3800021"/>
            <a:ext cx="863600" cy="863600"/>
            <a:chOff x="3124200" y="1727200"/>
            <a:chExt cx="863600" cy="863600"/>
          </a:xfrm>
          <a:solidFill>
            <a:srgbClr val="006BA6"/>
          </a:solidFill>
        </p:grpSpPr>
        <p:sp>
          <p:nvSpPr>
            <p:cNvPr id="23134" name="Google Shape;23134;p484"/>
            <p:cNvSpPr/>
            <p:nvPr/>
          </p:nvSpPr>
          <p:spPr>
            <a:xfrm>
              <a:off x="312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35" name="Google Shape;23135;p484"/>
            <p:cNvSpPr/>
            <p:nvPr/>
          </p:nvSpPr>
          <p:spPr>
            <a:xfrm>
              <a:off x="3454400" y="1955800"/>
              <a:ext cx="2032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50" y="120000"/>
                  </a:moveTo>
                  <a:lnTo>
                    <a:pt x="50625" y="64687"/>
                  </a:lnTo>
                  <a:lnTo>
                    <a:pt x="0" y="57187"/>
                  </a:lnTo>
                  <a:lnTo>
                    <a:pt x="37500" y="0"/>
                  </a:lnTo>
                  <a:lnTo>
                    <a:pt x="120000" y="0"/>
                  </a:lnTo>
                  <a:lnTo>
                    <a:pt x="67500" y="49687"/>
                  </a:lnTo>
                  <a:lnTo>
                    <a:pt x="118125" y="57187"/>
                  </a:lnTo>
                  <a:lnTo>
                    <a:pt x="1125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136" name="Google Shape;23136;p484"/>
          <p:cNvGrpSpPr/>
          <p:nvPr/>
        </p:nvGrpSpPr>
        <p:grpSpPr>
          <a:xfrm>
            <a:off x="7328352" y="3790496"/>
            <a:ext cx="863600" cy="863600"/>
            <a:chOff x="5664200" y="457200"/>
            <a:chExt cx="863600" cy="863600"/>
          </a:xfrm>
          <a:solidFill>
            <a:srgbClr val="006BA6"/>
          </a:solidFill>
        </p:grpSpPr>
        <p:sp>
          <p:nvSpPr>
            <p:cNvPr id="23137" name="Google Shape;23137;p484"/>
            <p:cNvSpPr/>
            <p:nvPr/>
          </p:nvSpPr>
          <p:spPr>
            <a:xfrm>
              <a:off x="566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38" name="Google Shape;23138;p484"/>
            <p:cNvSpPr/>
            <p:nvPr/>
          </p:nvSpPr>
          <p:spPr>
            <a:xfrm>
              <a:off x="5892800" y="771525"/>
              <a:ext cx="406400" cy="282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62" y="120000"/>
                  </a:moveTo>
                  <a:lnTo>
                    <a:pt x="6562" y="120000"/>
                  </a:lnTo>
                  <a:lnTo>
                    <a:pt x="3750" y="120000"/>
                  </a:lnTo>
                  <a:lnTo>
                    <a:pt x="1875" y="117303"/>
                  </a:lnTo>
                  <a:lnTo>
                    <a:pt x="937" y="114606"/>
                  </a:lnTo>
                  <a:lnTo>
                    <a:pt x="0" y="111910"/>
                  </a:lnTo>
                  <a:lnTo>
                    <a:pt x="0" y="8089"/>
                  </a:lnTo>
                  <a:lnTo>
                    <a:pt x="0" y="8089"/>
                  </a:lnTo>
                  <a:lnTo>
                    <a:pt x="937" y="5393"/>
                  </a:lnTo>
                  <a:lnTo>
                    <a:pt x="1875" y="2696"/>
                  </a:lnTo>
                  <a:lnTo>
                    <a:pt x="3750" y="0"/>
                  </a:lnTo>
                  <a:lnTo>
                    <a:pt x="6562" y="0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16250" y="0"/>
                  </a:lnTo>
                  <a:lnTo>
                    <a:pt x="118125" y="2696"/>
                  </a:lnTo>
                  <a:lnTo>
                    <a:pt x="119062" y="5393"/>
                  </a:lnTo>
                  <a:lnTo>
                    <a:pt x="120000" y="8089"/>
                  </a:lnTo>
                  <a:lnTo>
                    <a:pt x="120000" y="111910"/>
                  </a:lnTo>
                  <a:lnTo>
                    <a:pt x="120000" y="111910"/>
                  </a:lnTo>
                  <a:lnTo>
                    <a:pt x="119062" y="114606"/>
                  </a:lnTo>
                  <a:lnTo>
                    <a:pt x="118125" y="117303"/>
                  </a:lnTo>
                  <a:lnTo>
                    <a:pt x="116250" y="120000"/>
                  </a:lnTo>
                  <a:lnTo>
                    <a:pt x="113437" y="120000"/>
                  </a:lnTo>
                  <a:lnTo>
                    <a:pt x="6562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39" name="Google Shape;23139;p484"/>
            <p:cNvSpPr/>
            <p:nvPr/>
          </p:nvSpPr>
          <p:spPr>
            <a:xfrm>
              <a:off x="6016625" y="831850"/>
              <a:ext cx="158750" cy="158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7600" y="72000"/>
                  </a:lnTo>
                  <a:lnTo>
                    <a:pt x="115200" y="84000"/>
                  </a:lnTo>
                  <a:lnTo>
                    <a:pt x="110400" y="93600"/>
                  </a:lnTo>
                  <a:lnTo>
                    <a:pt x="103200" y="103200"/>
                  </a:lnTo>
                  <a:lnTo>
                    <a:pt x="93600" y="110400"/>
                  </a:lnTo>
                  <a:lnTo>
                    <a:pt x="84000" y="115200"/>
                  </a:lnTo>
                  <a:lnTo>
                    <a:pt x="72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20000"/>
                  </a:lnTo>
                  <a:lnTo>
                    <a:pt x="36000" y="115200"/>
                  </a:lnTo>
                  <a:lnTo>
                    <a:pt x="26400" y="110400"/>
                  </a:lnTo>
                  <a:lnTo>
                    <a:pt x="16800" y="103200"/>
                  </a:lnTo>
                  <a:lnTo>
                    <a:pt x="9600" y="93600"/>
                  </a:lnTo>
                  <a:lnTo>
                    <a:pt x="4800" y="84000"/>
                  </a:lnTo>
                  <a:lnTo>
                    <a:pt x="2400" y="72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2400" y="48000"/>
                  </a:lnTo>
                  <a:lnTo>
                    <a:pt x="4800" y="38400"/>
                  </a:lnTo>
                  <a:lnTo>
                    <a:pt x="9600" y="26400"/>
                  </a:lnTo>
                  <a:lnTo>
                    <a:pt x="16800" y="19200"/>
                  </a:lnTo>
                  <a:lnTo>
                    <a:pt x="26400" y="12000"/>
                  </a:lnTo>
                  <a:lnTo>
                    <a:pt x="36000" y="4800"/>
                  </a:lnTo>
                  <a:lnTo>
                    <a:pt x="48000" y="24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2400"/>
                  </a:lnTo>
                  <a:lnTo>
                    <a:pt x="84000" y="4800"/>
                  </a:lnTo>
                  <a:lnTo>
                    <a:pt x="93600" y="12000"/>
                  </a:lnTo>
                  <a:lnTo>
                    <a:pt x="103200" y="19200"/>
                  </a:lnTo>
                  <a:lnTo>
                    <a:pt x="110400" y="26400"/>
                  </a:lnTo>
                  <a:lnTo>
                    <a:pt x="115200" y="38400"/>
                  </a:lnTo>
                  <a:lnTo>
                    <a:pt x="117600" y="48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40" name="Google Shape;23140;p484"/>
            <p:cNvSpPr/>
            <p:nvPr/>
          </p:nvSpPr>
          <p:spPr>
            <a:xfrm>
              <a:off x="6080125" y="898525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3333"/>
                  </a:moveTo>
                  <a:lnTo>
                    <a:pt x="120000" y="53333"/>
                  </a:lnTo>
                  <a:lnTo>
                    <a:pt x="108000" y="80000"/>
                  </a:lnTo>
                  <a:lnTo>
                    <a:pt x="96000" y="106666"/>
                  </a:lnTo>
                  <a:lnTo>
                    <a:pt x="84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20000"/>
                  </a:lnTo>
                  <a:lnTo>
                    <a:pt x="24000" y="106666"/>
                  </a:lnTo>
                  <a:lnTo>
                    <a:pt x="12000" y="80000"/>
                  </a:lnTo>
                  <a:lnTo>
                    <a:pt x="0" y="53333"/>
                  </a:lnTo>
                  <a:lnTo>
                    <a:pt x="0" y="53333"/>
                  </a:lnTo>
                  <a:lnTo>
                    <a:pt x="12000" y="40000"/>
                  </a:lnTo>
                  <a:lnTo>
                    <a:pt x="24000" y="13333"/>
                  </a:lnTo>
                  <a:lnTo>
                    <a:pt x="36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0"/>
                  </a:lnTo>
                  <a:lnTo>
                    <a:pt x="96000" y="13333"/>
                  </a:lnTo>
                  <a:lnTo>
                    <a:pt x="108000" y="40000"/>
                  </a:lnTo>
                  <a:lnTo>
                    <a:pt x="120000" y="53333"/>
                  </a:lnTo>
                  <a:lnTo>
                    <a:pt x="120000" y="5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41" name="Google Shape;23141;p484"/>
            <p:cNvSpPr/>
            <p:nvPr/>
          </p:nvSpPr>
          <p:spPr>
            <a:xfrm>
              <a:off x="6175375" y="723900"/>
              <a:ext cx="76200" cy="476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142" name="Google Shape;23142;p484"/>
          <p:cNvGrpSpPr/>
          <p:nvPr/>
        </p:nvGrpSpPr>
        <p:grpSpPr>
          <a:xfrm>
            <a:off x="4788352" y="3790496"/>
            <a:ext cx="863600" cy="863600"/>
            <a:chOff x="3124200" y="457200"/>
            <a:chExt cx="863600" cy="863600"/>
          </a:xfrm>
          <a:solidFill>
            <a:srgbClr val="006BA6"/>
          </a:solidFill>
        </p:grpSpPr>
        <p:sp>
          <p:nvSpPr>
            <p:cNvPr id="23143" name="Google Shape;23143;p484"/>
            <p:cNvSpPr/>
            <p:nvPr/>
          </p:nvSpPr>
          <p:spPr>
            <a:xfrm>
              <a:off x="312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44" name="Google Shape;23144;p484"/>
            <p:cNvSpPr/>
            <p:nvPr/>
          </p:nvSpPr>
          <p:spPr>
            <a:xfrm>
              <a:off x="3375025" y="736600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" y="92571"/>
                  </a:moveTo>
                  <a:lnTo>
                    <a:pt x="8000" y="92571"/>
                  </a:lnTo>
                  <a:lnTo>
                    <a:pt x="4571" y="88000"/>
                  </a:lnTo>
                  <a:lnTo>
                    <a:pt x="2285" y="83428"/>
                  </a:lnTo>
                  <a:lnTo>
                    <a:pt x="1142" y="77714"/>
                  </a:lnTo>
                  <a:lnTo>
                    <a:pt x="0" y="73142"/>
                  </a:lnTo>
                  <a:lnTo>
                    <a:pt x="1142" y="67428"/>
                  </a:lnTo>
                  <a:lnTo>
                    <a:pt x="2285" y="62857"/>
                  </a:lnTo>
                  <a:lnTo>
                    <a:pt x="4571" y="58285"/>
                  </a:lnTo>
                  <a:lnTo>
                    <a:pt x="8000" y="53714"/>
                  </a:lnTo>
                  <a:lnTo>
                    <a:pt x="53714" y="8000"/>
                  </a:lnTo>
                  <a:lnTo>
                    <a:pt x="53714" y="8000"/>
                  </a:lnTo>
                  <a:lnTo>
                    <a:pt x="58285" y="4571"/>
                  </a:lnTo>
                  <a:lnTo>
                    <a:pt x="62857" y="2285"/>
                  </a:lnTo>
                  <a:lnTo>
                    <a:pt x="67428" y="1142"/>
                  </a:lnTo>
                  <a:lnTo>
                    <a:pt x="73142" y="0"/>
                  </a:lnTo>
                  <a:lnTo>
                    <a:pt x="77714" y="1142"/>
                  </a:lnTo>
                  <a:lnTo>
                    <a:pt x="83428" y="2285"/>
                  </a:lnTo>
                  <a:lnTo>
                    <a:pt x="88000" y="4571"/>
                  </a:lnTo>
                  <a:lnTo>
                    <a:pt x="92571" y="8000"/>
                  </a:lnTo>
                  <a:lnTo>
                    <a:pt x="112000" y="27428"/>
                  </a:lnTo>
                  <a:lnTo>
                    <a:pt x="112000" y="27428"/>
                  </a:lnTo>
                  <a:lnTo>
                    <a:pt x="115428" y="32000"/>
                  </a:lnTo>
                  <a:lnTo>
                    <a:pt x="117714" y="36571"/>
                  </a:lnTo>
                  <a:lnTo>
                    <a:pt x="118857" y="42285"/>
                  </a:lnTo>
                  <a:lnTo>
                    <a:pt x="120000" y="46857"/>
                  </a:lnTo>
                  <a:lnTo>
                    <a:pt x="118857" y="52571"/>
                  </a:lnTo>
                  <a:lnTo>
                    <a:pt x="117714" y="57142"/>
                  </a:lnTo>
                  <a:lnTo>
                    <a:pt x="115428" y="61714"/>
                  </a:lnTo>
                  <a:lnTo>
                    <a:pt x="112000" y="66285"/>
                  </a:lnTo>
                  <a:lnTo>
                    <a:pt x="66285" y="112000"/>
                  </a:lnTo>
                  <a:lnTo>
                    <a:pt x="66285" y="112000"/>
                  </a:lnTo>
                  <a:lnTo>
                    <a:pt x="61714" y="115428"/>
                  </a:lnTo>
                  <a:lnTo>
                    <a:pt x="57142" y="117714"/>
                  </a:lnTo>
                  <a:lnTo>
                    <a:pt x="52571" y="118857"/>
                  </a:lnTo>
                  <a:lnTo>
                    <a:pt x="46857" y="120000"/>
                  </a:lnTo>
                  <a:lnTo>
                    <a:pt x="42285" y="118857"/>
                  </a:lnTo>
                  <a:lnTo>
                    <a:pt x="36571" y="117714"/>
                  </a:lnTo>
                  <a:lnTo>
                    <a:pt x="32000" y="115428"/>
                  </a:lnTo>
                  <a:lnTo>
                    <a:pt x="27428" y="112000"/>
                  </a:lnTo>
                  <a:lnTo>
                    <a:pt x="8000" y="9257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45" name="Google Shape;23145;p484"/>
            <p:cNvSpPr/>
            <p:nvPr/>
          </p:nvSpPr>
          <p:spPr>
            <a:xfrm>
              <a:off x="3609975" y="676275"/>
              <a:ext cx="158750" cy="158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000" y="120000"/>
                  </a:moveTo>
                  <a:lnTo>
                    <a:pt x="0" y="48000"/>
                  </a:lnTo>
                  <a:lnTo>
                    <a:pt x="48000" y="0"/>
                  </a:lnTo>
                  <a:lnTo>
                    <a:pt x="120000" y="72000"/>
                  </a:lnTo>
                  <a:lnTo>
                    <a:pt x="72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146" name="Google Shape;23146;p484"/>
            <p:cNvCxnSpPr/>
            <p:nvPr/>
          </p:nvCxnSpPr>
          <p:spPr>
            <a:xfrm flipH="1">
              <a:off x="3673475" y="736600"/>
              <a:ext cx="6350" cy="63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47" name="Google Shape;23147;p484"/>
            <p:cNvCxnSpPr/>
            <p:nvPr/>
          </p:nvCxnSpPr>
          <p:spPr>
            <a:xfrm flipH="1">
              <a:off x="3702050" y="765175"/>
              <a:ext cx="6350" cy="63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148" name="Google Shape;23148;p484"/>
          <p:cNvGrpSpPr/>
          <p:nvPr/>
        </p:nvGrpSpPr>
        <p:grpSpPr>
          <a:xfrm>
            <a:off x="8598352" y="3790496"/>
            <a:ext cx="863600" cy="863600"/>
            <a:chOff x="6934200" y="457200"/>
            <a:chExt cx="863600" cy="863600"/>
          </a:xfrm>
          <a:solidFill>
            <a:srgbClr val="006BA6"/>
          </a:solidFill>
        </p:grpSpPr>
        <p:sp>
          <p:nvSpPr>
            <p:cNvPr id="23149" name="Google Shape;23149;p484"/>
            <p:cNvSpPr/>
            <p:nvPr/>
          </p:nvSpPr>
          <p:spPr>
            <a:xfrm>
              <a:off x="693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50" name="Google Shape;23150;p484"/>
            <p:cNvSpPr/>
            <p:nvPr/>
          </p:nvSpPr>
          <p:spPr>
            <a:xfrm>
              <a:off x="7162800" y="68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500"/>
                  </a:moveTo>
                  <a:lnTo>
                    <a:pt x="120000" y="112500"/>
                  </a:lnTo>
                  <a:lnTo>
                    <a:pt x="119062" y="115312"/>
                  </a:lnTo>
                  <a:lnTo>
                    <a:pt x="118125" y="118125"/>
                  </a:lnTo>
                  <a:lnTo>
                    <a:pt x="115312" y="119062"/>
                  </a:lnTo>
                  <a:lnTo>
                    <a:pt x="112500" y="120000"/>
                  </a:lnTo>
                  <a:lnTo>
                    <a:pt x="7500" y="120000"/>
                  </a:lnTo>
                  <a:lnTo>
                    <a:pt x="7500" y="120000"/>
                  </a:lnTo>
                  <a:lnTo>
                    <a:pt x="4687" y="119062"/>
                  </a:lnTo>
                  <a:lnTo>
                    <a:pt x="1875" y="118125"/>
                  </a:lnTo>
                  <a:lnTo>
                    <a:pt x="937" y="115312"/>
                  </a:lnTo>
                  <a:lnTo>
                    <a:pt x="0" y="112500"/>
                  </a:lnTo>
                  <a:lnTo>
                    <a:pt x="0" y="7500"/>
                  </a:lnTo>
                  <a:lnTo>
                    <a:pt x="0" y="7500"/>
                  </a:lnTo>
                  <a:lnTo>
                    <a:pt x="937" y="4687"/>
                  </a:lnTo>
                  <a:lnTo>
                    <a:pt x="1875" y="1875"/>
                  </a:lnTo>
                  <a:lnTo>
                    <a:pt x="4687" y="937"/>
                  </a:lnTo>
                  <a:lnTo>
                    <a:pt x="7500" y="0"/>
                  </a:lnTo>
                  <a:lnTo>
                    <a:pt x="112500" y="0"/>
                  </a:lnTo>
                  <a:lnTo>
                    <a:pt x="112500" y="0"/>
                  </a:lnTo>
                  <a:lnTo>
                    <a:pt x="115312" y="937"/>
                  </a:lnTo>
                  <a:lnTo>
                    <a:pt x="118125" y="1875"/>
                  </a:lnTo>
                  <a:lnTo>
                    <a:pt x="119062" y="4687"/>
                  </a:lnTo>
                  <a:lnTo>
                    <a:pt x="120000" y="7500"/>
                  </a:lnTo>
                  <a:lnTo>
                    <a:pt x="120000" y="1125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51" name="Google Shape;23151;p484"/>
            <p:cNvSpPr/>
            <p:nvPr/>
          </p:nvSpPr>
          <p:spPr>
            <a:xfrm>
              <a:off x="7162800" y="854075"/>
              <a:ext cx="40640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33750" y="49090"/>
                  </a:lnTo>
                  <a:lnTo>
                    <a:pt x="51562" y="98181"/>
                  </a:lnTo>
                  <a:lnTo>
                    <a:pt x="88125" y="0"/>
                  </a:lnTo>
                  <a:lnTo>
                    <a:pt x="120000" y="8181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52" name="Google Shape;23152;p484"/>
            <p:cNvSpPr/>
            <p:nvPr/>
          </p:nvSpPr>
          <p:spPr>
            <a:xfrm>
              <a:off x="7239000" y="774700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7391"/>
                  </a:moveTo>
                  <a:lnTo>
                    <a:pt x="120000" y="57391"/>
                  </a:lnTo>
                  <a:lnTo>
                    <a:pt x="114782" y="83478"/>
                  </a:lnTo>
                  <a:lnTo>
                    <a:pt x="104347" y="99130"/>
                  </a:lnTo>
                  <a:lnTo>
                    <a:pt x="83478" y="114782"/>
                  </a:lnTo>
                  <a:lnTo>
                    <a:pt x="62608" y="120000"/>
                  </a:lnTo>
                  <a:lnTo>
                    <a:pt x="62608" y="120000"/>
                  </a:lnTo>
                  <a:lnTo>
                    <a:pt x="36521" y="114782"/>
                  </a:lnTo>
                  <a:lnTo>
                    <a:pt x="20869" y="99130"/>
                  </a:lnTo>
                  <a:lnTo>
                    <a:pt x="5217" y="83478"/>
                  </a:lnTo>
                  <a:lnTo>
                    <a:pt x="0" y="57391"/>
                  </a:lnTo>
                  <a:lnTo>
                    <a:pt x="0" y="57391"/>
                  </a:lnTo>
                  <a:lnTo>
                    <a:pt x="5217" y="36521"/>
                  </a:lnTo>
                  <a:lnTo>
                    <a:pt x="20869" y="15652"/>
                  </a:lnTo>
                  <a:lnTo>
                    <a:pt x="36521" y="5217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83478" y="5217"/>
                  </a:lnTo>
                  <a:lnTo>
                    <a:pt x="104347" y="15652"/>
                  </a:lnTo>
                  <a:lnTo>
                    <a:pt x="114782" y="36521"/>
                  </a:lnTo>
                  <a:lnTo>
                    <a:pt x="120000" y="57391"/>
                  </a:lnTo>
                  <a:lnTo>
                    <a:pt x="120000" y="5739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153" name="Google Shape;23153;p484"/>
          <p:cNvGrpSpPr/>
          <p:nvPr/>
        </p:nvGrpSpPr>
        <p:grpSpPr>
          <a:xfrm>
            <a:off x="983341" y="5096782"/>
            <a:ext cx="863600" cy="863600"/>
            <a:chOff x="4394200" y="1727200"/>
            <a:chExt cx="863600" cy="863600"/>
          </a:xfrm>
          <a:solidFill>
            <a:srgbClr val="006BA6"/>
          </a:solidFill>
        </p:grpSpPr>
        <p:sp>
          <p:nvSpPr>
            <p:cNvPr id="23154" name="Google Shape;23154;p484"/>
            <p:cNvSpPr/>
            <p:nvPr/>
          </p:nvSpPr>
          <p:spPr>
            <a:xfrm>
              <a:off x="439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55" name="Google Shape;23155;p484"/>
            <p:cNvSpPr/>
            <p:nvPr/>
          </p:nvSpPr>
          <p:spPr>
            <a:xfrm>
              <a:off x="4775200" y="195262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818"/>
                  </a:moveTo>
                  <a:lnTo>
                    <a:pt x="120000" y="61818"/>
                  </a:lnTo>
                  <a:lnTo>
                    <a:pt x="116363" y="72727"/>
                  </a:lnTo>
                  <a:lnTo>
                    <a:pt x="112727" y="83636"/>
                  </a:lnTo>
                  <a:lnTo>
                    <a:pt x="109090" y="94545"/>
                  </a:lnTo>
                  <a:lnTo>
                    <a:pt x="101818" y="105454"/>
                  </a:lnTo>
                  <a:lnTo>
                    <a:pt x="90909" y="112727"/>
                  </a:lnTo>
                  <a:lnTo>
                    <a:pt x="83636" y="116363"/>
                  </a:lnTo>
                  <a:lnTo>
                    <a:pt x="69090" y="120000"/>
                  </a:lnTo>
                  <a:lnTo>
                    <a:pt x="58181" y="120000"/>
                  </a:lnTo>
                  <a:lnTo>
                    <a:pt x="58181" y="120000"/>
                  </a:lnTo>
                  <a:lnTo>
                    <a:pt x="47272" y="120000"/>
                  </a:lnTo>
                  <a:lnTo>
                    <a:pt x="36363" y="116363"/>
                  </a:lnTo>
                  <a:lnTo>
                    <a:pt x="25454" y="112727"/>
                  </a:lnTo>
                  <a:lnTo>
                    <a:pt x="14545" y="105454"/>
                  </a:lnTo>
                  <a:lnTo>
                    <a:pt x="7272" y="94545"/>
                  </a:lnTo>
                  <a:lnTo>
                    <a:pt x="3636" y="83636"/>
                  </a:lnTo>
                  <a:lnTo>
                    <a:pt x="0" y="72727"/>
                  </a:lnTo>
                  <a:lnTo>
                    <a:pt x="0" y="61818"/>
                  </a:lnTo>
                  <a:lnTo>
                    <a:pt x="0" y="61818"/>
                  </a:lnTo>
                  <a:lnTo>
                    <a:pt x="0" y="50909"/>
                  </a:lnTo>
                  <a:lnTo>
                    <a:pt x="3636" y="40000"/>
                  </a:lnTo>
                  <a:lnTo>
                    <a:pt x="7272" y="29090"/>
                  </a:lnTo>
                  <a:lnTo>
                    <a:pt x="14545" y="18181"/>
                  </a:lnTo>
                  <a:lnTo>
                    <a:pt x="25454" y="10909"/>
                  </a:lnTo>
                  <a:lnTo>
                    <a:pt x="36363" y="7272"/>
                  </a:lnTo>
                  <a:lnTo>
                    <a:pt x="47272" y="3636"/>
                  </a:lnTo>
                  <a:lnTo>
                    <a:pt x="58181" y="0"/>
                  </a:lnTo>
                  <a:lnTo>
                    <a:pt x="58181" y="0"/>
                  </a:lnTo>
                  <a:lnTo>
                    <a:pt x="69090" y="3636"/>
                  </a:lnTo>
                  <a:lnTo>
                    <a:pt x="83636" y="7272"/>
                  </a:lnTo>
                  <a:lnTo>
                    <a:pt x="90909" y="10909"/>
                  </a:lnTo>
                  <a:lnTo>
                    <a:pt x="101818" y="18181"/>
                  </a:lnTo>
                  <a:lnTo>
                    <a:pt x="109090" y="29090"/>
                  </a:lnTo>
                  <a:lnTo>
                    <a:pt x="112727" y="40000"/>
                  </a:lnTo>
                  <a:lnTo>
                    <a:pt x="116363" y="50909"/>
                  </a:lnTo>
                  <a:lnTo>
                    <a:pt x="120000" y="61818"/>
                  </a:lnTo>
                  <a:lnTo>
                    <a:pt x="120000" y="6181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156" name="Google Shape;23156;p484"/>
            <p:cNvCxnSpPr/>
            <p:nvPr/>
          </p:nvCxnSpPr>
          <p:spPr>
            <a:xfrm rot="10800000">
              <a:off x="4826000" y="2057400"/>
              <a:ext cx="0" cy="3048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157" name="Google Shape;23157;p484"/>
            <p:cNvSpPr/>
            <p:nvPr/>
          </p:nvSpPr>
          <p:spPr>
            <a:xfrm>
              <a:off x="4606925" y="2244725"/>
              <a:ext cx="438150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4782" y="22105"/>
                  </a:lnTo>
                  <a:lnTo>
                    <a:pt x="109565" y="44210"/>
                  </a:lnTo>
                  <a:lnTo>
                    <a:pt x="103478" y="63157"/>
                  </a:lnTo>
                  <a:lnTo>
                    <a:pt x="97391" y="82105"/>
                  </a:lnTo>
                  <a:lnTo>
                    <a:pt x="97391" y="82105"/>
                  </a:lnTo>
                  <a:lnTo>
                    <a:pt x="88695" y="97894"/>
                  </a:lnTo>
                  <a:lnTo>
                    <a:pt x="80000" y="107368"/>
                  </a:lnTo>
                  <a:lnTo>
                    <a:pt x="70434" y="11684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0434" y="116842"/>
                  </a:lnTo>
                  <a:lnTo>
                    <a:pt x="40869" y="107368"/>
                  </a:lnTo>
                  <a:lnTo>
                    <a:pt x="31304" y="97894"/>
                  </a:lnTo>
                  <a:lnTo>
                    <a:pt x="23478" y="82105"/>
                  </a:lnTo>
                  <a:lnTo>
                    <a:pt x="23478" y="82105"/>
                  </a:lnTo>
                  <a:lnTo>
                    <a:pt x="16521" y="63157"/>
                  </a:lnTo>
                  <a:lnTo>
                    <a:pt x="10434" y="44210"/>
                  </a:lnTo>
                  <a:lnTo>
                    <a:pt x="5217" y="22105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58" name="Google Shape;23158;p484"/>
            <p:cNvSpPr/>
            <p:nvPr/>
          </p:nvSpPr>
          <p:spPr>
            <a:xfrm>
              <a:off x="4978400" y="2244725"/>
              <a:ext cx="69850" cy="66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1428"/>
                  </a:moveTo>
                  <a:lnTo>
                    <a:pt x="114545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59" name="Google Shape;23159;p484"/>
            <p:cNvSpPr/>
            <p:nvPr/>
          </p:nvSpPr>
          <p:spPr>
            <a:xfrm>
              <a:off x="4603750" y="2244725"/>
              <a:ext cx="69850" cy="66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428"/>
                  </a:moveTo>
                  <a:lnTo>
                    <a:pt x="5454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160" name="Google Shape;23160;p484"/>
            <p:cNvCxnSpPr/>
            <p:nvPr/>
          </p:nvCxnSpPr>
          <p:spPr>
            <a:xfrm>
              <a:off x="4775200" y="2139950"/>
              <a:ext cx="1047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161" name="Google Shape;23161;p484"/>
          <p:cNvGrpSpPr/>
          <p:nvPr/>
        </p:nvGrpSpPr>
        <p:grpSpPr>
          <a:xfrm>
            <a:off x="2284185" y="5098143"/>
            <a:ext cx="863600" cy="863600"/>
            <a:chOff x="5664200" y="1727200"/>
            <a:chExt cx="863600" cy="863600"/>
          </a:xfrm>
          <a:solidFill>
            <a:srgbClr val="006BA6"/>
          </a:solidFill>
        </p:grpSpPr>
        <p:sp>
          <p:nvSpPr>
            <p:cNvPr id="23162" name="Google Shape;23162;p484"/>
            <p:cNvSpPr/>
            <p:nvPr/>
          </p:nvSpPr>
          <p:spPr>
            <a:xfrm>
              <a:off x="566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63" name="Google Shape;23163;p484"/>
            <p:cNvSpPr/>
            <p:nvPr/>
          </p:nvSpPr>
          <p:spPr>
            <a:xfrm>
              <a:off x="5864225" y="2105025"/>
              <a:ext cx="317500" cy="250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6329"/>
                  </a:moveTo>
                  <a:lnTo>
                    <a:pt x="120000" y="106329"/>
                  </a:lnTo>
                  <a:lnTo>
                    <a:pt x="118800" y="112405"/>
                  </a:lnTo>
                  <a:lnTo>
                    <a:pt x="116400" y="116962"/>
                  </a:lnTo>
                  <a:lnTo>
                    <a:pt x="112800" y="120000"/>
                  </a:lnTo>
                  <a:lnTo>
                    <a:pt x="109200" y="120000"/>
                  </a:lnTo>
                  <a:lnTo>
                    <a:pt x="12000" y="120000"/>
                  </a:lnTo>
                  <a:lnTo>
                    <a:pt x="12000" y="120000"/>
                  </a:lnTo>
                  <a:lnTo>
                    <a:pt x="7200" y="120000"/>
                  </a:lnTo>
                  <a:lnTo>
                    <a:pt x="3600" y="116962"/>
                  </a:lnTo>
                  <a:lnTo>
                    <a:pt x="1200" y="112405"/>
                  </a:lnTo>
                  <a:lnTo>
                    <a:pt x="0" y="106329"/>
                  </a:lnTo>
                  <a:lnTo>
                    <a:pt x="0" y="13670"/>
                  </a:lnTo>
                  <a:lnTo>
                    <a:pt x="0" y="13670"/>
                  </a:lnTo>
                  <a:lnTo>
                    <a:pt x="1200" y="7594"/>
                  </a:lnTo>
                  <a:lnTo>
                    <a:pt x="3600" y="3037"/>
                  </a:lnTo>
                  <a:lnTo>
                    <a:pt x="7200" y="0"/>
                  </a:lnTo>
                  <a:lnTo>
                    <a:pt x="12000" y="0"/>
                  </a:lnTo>
                  <a:lnTo>
                    <a:pt x="109200" y="0"/>
                  </a:lnTo>
                  <a:lnTo>
                    <a:pt x="109200" y="0"/>
                  </a:lnTo>
                  <a:lnTo>
                    <a:pt x="112800" y="0"/>
                  </a:lnTo>
                  <a:lnTo>
                    <a:pt x="116400" y="3037"/>
                  </a:lnTo>
                  <a:lnTo>
                    <a:pt x="118800" y="7594"/>
                  </a:lnTo>
                  <a:lnTo>
                    <a:pt x="120000" y="13670"/>
                  </a:lnTo>
                  <a:lnTo>
                    <a:pt x="120000" y="10632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64" name="Google Shape;23164;p484"/>
            <p:cNvSpPr/>
            <p:nvPr/>
          </p:nvSpPr>
          <p:spPr>
            <a:xfrm>
              <a:off x="6181725" y="2124075"/>
              <a:ext cx="146050" cy="212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60895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65" name="Google Shape;23165;p484"/>
            <p:cNvSpPr/>
            <p:nvPr/>
          </p:nvSpPr>
          <p:spPr>
            <a:xfrm>
              <a:off x="5864225" y="19621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8666"/>
                  </a:moveTo>
                  <a:lnTo>
                    <a:pt x="120000" y="58666"/>
                  </a:lnTo>
                  <a:lnTo>
                    <a:pt x="120000" y="72000"/>
                  </a:lnTo>
                  <a:lnTo>
                    <a:pt x="117333" y="82666"/>
                  </a:lnTo>
                  <a:lnTo>
                    <a:pt x="109333" y="93333"/>
                  </a:lnTo>
                  <a:lnTo>
                    <a:pt x="104000" y="101333"/>
                  </a:lnTo>
                  <a:lnTo>
                    <a:pt x="93333" y="109333"/>
                  </a:lnTo>
                  <a:lnTo>
                    <a:pt x="85333" y="114666"/>
                  </a:lnTo>
                  <a:lnTo>
                    <a:pt x="72000" y="117333"/>
                  </a:lnTo>
                  <a:lnTo>
                    <a:pt x="61333" y="120000"/>
                  </a:lnTo>
                  <a:lnTo>
                    <a:pt x="61333" y="120000"/>
                  </a:lnTo>
                  <a:lnTo>
                    <a:pt x="48000" y="117333"/>
                  </a:lnTo>
                  <a:lnTo>
                    <a:pt x="37333" y="114666"/>
                  </a:lnTo>
                  <a:lnTo>
                    <a:pt x="26666" y="109333"/>
                  </a:lnTo>
                  <a:lnTo>
                    <a:pt x="18666" y="101333"/>
                  </a:lnTo>
                  <a:lnTo>
                    <a:pt x="10666" y="93333"/>
                  </a:lnTo>
                  <a:lnTo>
                    <a:pt x="5333" y="82666"/>
                  </a:lnTo>
                  <a:lnTo>
                    <a:pt x="2666" y="72000"/>
                  </a:lnTo>
                  <a:lnTo>
                    <a:pt x="0" y="58666"/>
                  </a:lnTo>
                  <a:lnTo>
                    <a:pt x="0" y="58666"/>
                  </a:lnTo>
                  <a:lnTo>
                    <a:pt x="2666" y="48000"/>
                  </a:lnTo>
                  <a:lnTo>
                    <a:pt x="5333" y="34666"/>
                  </a:lnTo>
                  <a:lnTo>
                    <a:pt x="10666" y="24000"/>
                  </a:lnTo>
                  <a:lnTo>
                    <a:pt x="18666" y="16000"/>
                  </a:lnTo>
                  <a:lnTo>
                    <a:pt x="26666" y="8000"/>
                  </a:lnTo>
                  <a:lnTo>
                    <a:pt x="37333" y="2666"/>
                  </a:lnTo>
                  <a:lnTo>
                    <a:pt x="48000" y="0"/>
                  </a:lnTo>
                  <a:lnTo>
                    <a:pt x="61333" y="0"/>
                  </a:lnTo>
                  <a:lnTo>
                    <a:pt x="61333" y="0"/>
                  </a:lnTo>
                  <a:lnTo>
                    <a:pt x="72000" y="0"/>
                  </a:lnTo>
                  <a:lnTo>
                    <a:pt x="85333" y="2666"/>
                  </a:lnTo>
                  <a:lnTo>
                    <a:pt x="93333" y="8000"/>
                  </a:lnTo>
                  <a:lnTo>
                    <a:pt x="104000" y="16000"/>
                  </a:lnTo>
                  <a:lnTo>
                    <a:pt x="109333" y="24000"/>
                  </a:lnTo>
                  <a:lnTo>
                    <a:pt x="117333" y="34666"/>
                  </a:lnTo>
                  <a:lnTo>
                    <a:pt x="120000" y="48000"/>
                  </a:lnTo>
                  <a:lnTo>
                    <a:pt x="120000" y="58666"/>
                  </a:lnTo>
                  <a:lnTo>
                    <a:pt x="120000" y="5866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66" name="Google Shape;23166;p484"/>
            <p:cNvSpPr/>
            <p:nvPr/>
          </p:nvSpPr>
          <p:spPr>
            <a:xfrm>
              <a:off x="6038850" y="19621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8666"/>
                  </a:moveTo>
                  <a:lnTo>
                    <a:pt x="120000" y="58666"/>
                  </a:lnTo>
                  <a:lnTo>
                    <a:pt x="120000" y="72000"/>
                  </a:lnTo>
                  <a:lnTo>
                    <a:pt x="114666" y="82666"/>
                  </a:lnTo>
                  <a:lnTo>
                    <a:pt x="109333" y="93333"/>
                  </a:lnTo>
                  <a:lnTo>
                    <a:pt x="104000" y="101333"/>
                  </a:lnTo>
                  <a:lnTo>
                    <a:pt x="93333" y="109333"/>
                  </a:lnTo>
                  <a:lnTo>
                    <a:pt x="82666" y="114666"/>
                  </a:lnTo>
                  <a:lnTo>
                    <a:pt x="72000" y="117333"/>
                  </a:lnTo>
                  <a:lnTo>
                    <a:pt x="61333" y="120000"/>
                  </a:lnTo>
                  <a:lnTo>
                    <a:pt x="61333" y="120000"/>
                  </a:lnTo>
                  <a:lnTo>
                    <a:pt x="48000" y="117333"/>
                  </a:lnTo>
                  <a:lnTo>
                    <a:pt x="37333" y="114666"/>
                  </a:lnTo>
                  <a:lnTo>
                    <a:pt x="26666" y="109333"/>
                  </a:lnTo>
                  <a:lnTo>
                    <a:pt x="18666" y="101333"/>
                  </a:lnTo>
                  <a:lnTo>
                    <a:pt x="10666" y="93333"/>
                  </a:lnTo>
                  <a:lnTo>
                    <a:pt x="5333" y="82666"/>
                  </a:lnTo>
                  <a:lnTo>
                    <a:pt x="2666" y="72000"/>
                  </a:lnTo>
                  <a:lnTo>
                    <a:pt x="0" y="58666"/>
                  </a:lnTo>
                  <a:lnTo>
                    <a:pt x="0" y="58666"/>
                  </a:lnTo>
                  <a:lnTo>
                    <a:pt x="2666" y="48000"/>
                  </a:lnTo>
                  <a:lnTo>
                    <a:pt x="5333" y="34666"/>
                  </a:lnTo>
                  <a:lnTo>
                    <a:pt x="10666" y="24000"/>
                  </a:lnTo>
                  <a:lnTo>
                    <a:pt x="18666" y="16000"/>
                  </a:lnTo>
                  <a:lnTo>
                    <a:pt x="26666" y="8000"/>
                  </a:lnTo>
                  <a:lnTo>
                    <a:pt x="37333" y="2666"/>
                  </a:lnTo>
                  <a:lnTo>
                    <a:pt x="48000" y="0"/>
                  </a:lnTo>
                  <a:lnTo>
                    <a:pt x="61333" y="0"/>
                  </a:lnTo>
                  <a:lnTo>
                    <a:pt x="61333" y="0"/>
                  </a:lnTo>
                  <a:lnTo>
                    <a:pt x="72000" y="0"/>
                  </a:lnTo>
                  <a:lnTo>
                    <a:pt x="82666" y="2666"/>
                  </a:lnTo>
                  <a:lnTo>
                    <a:pt x="93333" y="8000"/>
                  </a:lnTo>
                  <a:lnTo>
                    <a:pt x="104000" y="16000"/>
                  </a:lnTo>
                  <a:lnTo>
                    <a:pt x="109333" y="24000"/>
                  </a:lnTo>
                  <a:lnTo>
                    <a:pt x="114666" y="34666"/>
                  </a:lnTo>
                  <a:lnTo>
                    <a:pt x="120000" y="48000"/>
                  </a:lnTo>
                  <a:lnTo>
                    <a:pt x="120000" y="58666"/>
                  </a:lnTo>
                  <a:lnTo>
                    <a:pt x="120000" y="5866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167" name="Google Shape;23167;p484"/>
          <p:cNvGrpSpPr/>
          <p:nvPr/>
        </p:nvGrpSpPr>
        <p:grpSpPr>
          <a:xfrm>
            <a:off x="3560989" y="5098142"/>
            <a:ext cx="863600" cy="863600"/>
            <a:chOff x="8204200" y="1727200"/>
            <a:chExt cx="863600" cy="863600"/>
          </a:xfrm>
          <a:solidFill>
            <a:srgbClr val="006BA6"/>
          </a:solidFill>
        </p:grpSpPr>
        <p:sp>
          <p:nvSpPr>
            <p:cNvPr id="23168" name="Google Shape;23168;p484"/>
            <p:cNvSpPr/>
            <p:nvPr/>
          </p:nvSpPr>
          <p:spPr>
            <a:xfrm>
              <a:off x="820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3169" name="Google Shape;23169;p484"/>
            <p:cNvGrpSpPr/>
            <p:nvPr/>
          </p:nvGrpSpPr>
          <p:grpSpPr>
            <a:xfrm>
              <a:off x="8455025" y="1952625"/>
              <a:ext cx="361950" cy="412750"/>
              <a:chOff x="8455025" y="1952625"/>
              <a:chExt cx="361950" cy="412750"/>
            </a:xfrm>
            <a:grpFill/>
          </p:grpSpPr>
          <p:sp>
            <p:nvSpPr>
              <p:cNvPr id="23170" name="Google Shape;23170;p484"/>
              <p:cNvSpPr/>
              <p:nvPr/>
            </p:nvSpPr>
            <p:spPr>
              <a:xfrm>
                <a:off x="8474075" y="2120900"/>
                <a:ext cx="342900" cy="244475"/>
              </a:xfrm>
              <a:prstGeom prst="rect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3171" name="Google Shape;23171;p484"/>
              <p:cNvSpPr/>
              <p:nvPr/>
            </p:nvSpPr>
            <p:spPr>
              <a:xfrm>
                <a:off x="8455025" y="1952625"/>
                <a:ext cx="3556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2499" y="0"/>
                    </a:moveTo>
                    <a:lnTo>
                      <a:pt x="0" y="63396"/>
                    </a:lnTo>
                    <a:lnTo>
                      <a:pt x="6428" y="120000"/>
                    </a:lnTo>
                    <a:lnTo>
                      <a:pt x="119999" y="56603"/>
                    </a:lnTo>
                    <a:lnTo>
                      <a:pt x="112499" y="0"/>
                    </a:lnTo>
                    <a:close/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23172" name="Google Shape;23172;p484"/>
              <p:cNvCxnSpPr/>
              <p:nvPr/>
            </p:nvCxnSpPr>
            <p:spPr>
              <a:xfrm>
                <a:off x="8474075" y="2197100"/>
                <a:ext cx="342900" cy="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173" name="Google Shape;23173;p484"/>
              <p:cNvCxnSpPr/>
              <p:nvPr/>
            </p:nvCxnSpPr>
            <p:spPr>
              <a:xfrm flipH="1">
                <a:off x="8474075" y="2120900"/>
                <a:ext cx="79375" cy="7620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174" name="Google Shape;23174;p484"/>
              <p:cNvCxnSpPr/>
              <p:nvPr/>
            </p:nvCxnSpPr>
            <p:spPr>
              <a:xfrm flipH="1">
                <a:off x="8562975" y="2120900"/>
                <a:ext cx="79375" cy="7620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175" name="Google Shape;23175;p484"/>
              <p:cNvCxnSpPr/>
              <p:nvPr/>
            </p:nvCxnSpPr>
            <p:spPr>
              <a:xfrm flipH="1">
                <a:off x="8651875" y="2120900"/>
                <a:ext cx="76200" cy="7620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176" name="Google Shape;23176;p484"/>
              <p:cNvCxnSpPr/>
              <p:nvPr/>
            </p:nvCxnSpPr>
            <p:spPr>
              <a:xfrm flipH="1">
                <a:off x="8740775" y="2120900"/>
                <a:ext cx="76200" cy="7620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177" name="Google Shape;23177;p484"/>
              <p:cNvCxnSpPr/>
              <p:nvPr/>
            </p:nvCxnSpPr>
            <p:spPr>
              <a:xfrm flipH="1">
                <a:off x="8477250" y="2022475"/>
                <a:ext cx="53975" cy="9525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178" name="Google Shape;23178;p484"/>
              <p:cNvCxnSpPr/>
              <p:nvPr/>
            </p:nvCxnSpPr>
            <p:spPr>
              <a:xfrm flipH="1">
                <a:off x="8559800" y="2003425"/>
                <a:ext cx="57150" cy="9207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179" name="Google Shape;23179;p484"/>
              <p:cNvCxnSpPr/>
              <p:nvPr/>
            </p:nvCxnSpPr>
            <p:spPr>
              <a:xfrm flipH="1">
                <a:off x="8645525" y="1981200"/>
                <a:ext cx="57150" cy="9207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180" name="Google Shape;23180;p484"/>
              <p:cNvCxnSpPr/>
              <p:nvPr/>
            </p:nvCxnSpPr>
            <p:spPr>
              <a:xfrm flipH="1">
                <a:off x="8731250" y="1958975"/>
                <a:ext cx="57150" cy="9525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3181" name="Google Shape;23181;p484"/>
          <p:cNvGrpSpPr/>
          <p:nvPr/>
        </p:nvGrpSpPr>
        <p:grpSpPr>
          <a:xfrm>
            <a:off x="7361464" y="5096782"/>
            <a:ext cx="863600" cy="863600"/>
            <a:chOff x="5664200" y="2997200"/>
            <a:chExt cx="863600" cy="863600"/>
          </a:xfrm>
          <a:solidFill>
            <a:srgbClr val="006BA6"/>
          </a:solidFill>
        </p:grpSpPr>
        <p:sp>
          <p:nvSpPr>
            <p:cNvPr id="23182" name="Google Shape;23182;p484"/>
            <p:cNvSpPr/>
            <p:nvPr/>
          </p:nvSpPr>
          <p:spPr>
            <a:xfrm>
              <a:off x="566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83" name="Google Shape;23183;p484"/>
            <p:cNvSpPr/>
            <p:nvPr/>
          </p:nvSpPr>
          <p:spPr>
            <a:xfrm>
              <a:off x="6096000" y="3346450"/>
              <a:ext cx="180975" cy="298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61276"/>
                  </a:moveTo>
                  <a:lnTo>
                    <a:pt x="0" y="0"/>
                  </a:lnTo>
                  <a:lnTo>
                    <a:pt x="0" y="94468"/>
                  </a:lnTo>
                  <a:lnTo>
                    <a:pt x="35789" y="68936"/>
                  </a:lnTo>
                  <a:lnTo>
                    <a:pt x="73684" y="120000"/>
                  </a:lnTo>
                  <a:lnTo>
                    <a:pt x="101052" y="112340"/>
                  </a:lnTo>
                  <a:lnTo>
                    <a:pt x="63157" y="61276"/>
                  </a:lnTo>
                  <a:lnTo>
                    <a:pt x="119999" y="6127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84" name="Google Shape;23184;p484"/>
            <p:cNvSpPr/>
            <p:nvPr/>
          </p:nvSpPr>
          <p:spPr>
            <a:xfrm>
              <a:off x="5915025" y="34671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333" y="120000"/>
                  </a:moveTo>
                  <a:lnTo>
                    <a:pt x="26666" y="120000"/>
                  </a:lnTo>
                  <a:lnTo>
                    <a:pt x="26666" y="120000"/>
                  </a:lnTo>
                  <a:lnTo>
                    <a:pt x="13333" y="120000"/>
                  </a:lnTo>
                  <a:lnTo>
                    <a:pt x="6666" y="113333"/>
                  </a:lnTo>
                  <a:lnTo>
                    <a:pt x="0" y="106666"/>
                  </a:lnTo>
                  <a:lnTo>
                    <a:pt x="0" y="93333"/>
                  </a:lnTo>
                  <a:lnTo>
                    <a:pt x="0" y="26666"/>
                  </a:lnTo>
                  <a:lnTo>
                    <a:pt x="0" y="26666"/>
                  </a:lnTo>
                  <a:lnTo>
                    <a:pt x="0" y="20000"/>
                  </a:lnTo>
                  <a:lnTo>
                    <a:pt x="6666" y="6666"/>
                  </a:lnTo>
                  <a:lnTo>
                    <a:pt x="13333" y="0"/>
                  </a:lnTo>
                  <a:lnTo>
                    <a:pt x="26666" y="0"/>
                  </a:lnTo>
                  <a:lnTo>
                    <a:pt x="26666" y="0"/>
                  </a:lnTo>
                  <a:lnTo>
                    <a:pt x="33333" y="0"/>
                  </a:lnTo>
                  <a:lnTo>
                    <a:pt x="46666" y="6666"/>
                  </a:lnTo>
                  <a:lnTo>
                    <a:pt x="53333" y="20000"/>
                  </a:lnTo>
                  <a:lnTo>
                    <a:pt x="53333" y="26666"/>
                  </a:lnTo>
                  <a:lnTo>
                    <a:pt x="53333" y="66666"/>
                  </a:lnTo>
                  <a:lnTo>
                    <a:pt x="93333" y="66666"/>
                  </a:lnTo>
                  <a:lnTo>
                    <a:pt x="93333" y="66666"/>
                  </a:lnTo>
                  <a:lnTo>
                    <a:pt x="100000" y="66666"/>
                  </a:lnTo>
                  <a:lnTo>
                    <a:pt x="113333" y="73333"/>
                  </a:lnTo>
                  <a:lnTo>
                    <a:pt x="120000" y="86666"/>
                  </a:lnTo>
                  <a:lnTo>
                    <a:pt x="120000" y="93333"/>
                  </a:lnTo>
                  <a:lnTo>
                    <a:pt x="120000" y="93333"/>
                  </a:lnTo>
                  <a:lnTo>
                    <a:pt x="120000" y="106666"/>
                  </a:lnTo>
                  <a:lnTo>
                    <a:pt x="113333" y="113333"/>
                  </a:lnTo>
                  <a:lnTo>
                    <a:pt x="100000" y="120000"/>
                  </a:lnTo>
                  <a:lnTo>
                    <a:pt x="93333" y="120000"/>
                  </a:lnTo>
                  <a:lnTo>
                    <a:pt x="93333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85" name="Google Shape;23185;p484"/>
            <p:cNvSpPr/>
            <p:nvPr/>
          </p:nvSpPr>
          <p:spPr>
            <a:xfrm>
              <a:off x="5915025" y="3321050"/>
              <a:ext cx="25400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lnTo>
                    <a:pt x="60000" y="120000"/>
                  </a:lnTo>
                  <a:lnTo>
                    <a:pt x="30000" y="120000"/>
                  </a:lnTo>
                  <a:lnTo>
                    <a:pt x="15000" y="116129"/>
                  </a:lnTo>
                  <a:lnTo>
                    <a:pt x="0" y="108387"/>
                  </a:lnTo>
                  <a:lnTo>
                    <a:pt x="0" y="104516"/>
                  </a:lnTo>
                  <a:lnTo>
                    <a:pt x="0" y="15483"/>
                  </a:lnTo>
                  <a:lnTo>
                    <a:pt x="0" y="15483"/>
                  </a:lnTo>
                  <a:lnTo>
                    <a:pt x="0" y="7741"/>
                  </a:lnTo>
                  <a:lnTo>
                    <a:pt x="15000" y="3870"/>
                  </a:lnTo>
                  <a:lnTo>
                    <a:pt x="3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5000" y="0"/>
                  </a:lnTo>
                  <a:lnTo>
                    <a:pt x="105000" y="3870"/>
                  </a:lnTo>
                  <a:lnTo>
                    <a:pt x="120000" y="7741"/>
                  </a:lnTo>
                  <a:lnTo>
                    <a:pt x="120000" y="15483"/>
                  </a:lnTo>
                  <a:lnTo>
                    <a:pt x="120000" y="104516"/>
                  </a:lnTo>
                  <a:lnTo>
                    <a:pt x="120000" y="104516"/>
                  </a:lnTo>
                  <a:lnTo>
                    <a:pt x="120000" y="108387"/>
                  </a:lnTo>
                  <a:lnTo>
                    <a:pt x="105000" y="116129"/>
                  </a:lnTo>
                  <a:lnTo>
                    <a:pt x="75000" y="120000"/>
                  </a:lnTo>
                  <a:lnTo>
                    <a:pt x="60000" y="120000"/>
                  </a:lnTo>
                  <a:lnTo>
                    <a:pt x="60000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86" name="Google Shape;23186;p484"/>
            <p:cNvSpPr/>
            <p:nvPr/>
          </p:nvSpPr>
          <p:spPr>
            <a:xfrm>
              <a:off x="5915025" y="32131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6666" y="120000"/>
                  </a:moveTo>
                  <a:lnTo>
                    <a:pt x="26666" y="120000"/>
                  </a:lnTo>
                  <a:lnTo>
                    <a:pt x="13333" y="120000"/>
                  </a:lnTo>
                  <a:lnTo>
                    <a:pt x="6666" y="113333"/>
                  </a:lnTo>
                  <a:lnTo>
                    <a:pt x="0" y="106666"/>
                  </a:lnTo>
                  <a:lnTo>
                    <a:pt x="0" y="93333"/>
                  </a:lnTo>
                  <a:lnTo>
                    <a:pt x="0" y="26666"/>
                  </a:lnTo>
                  <a:lnTo>
                    <a:pt x="0" y="26666"/>
                  </a:lnTo>
                  <a:lnTo>
                    <a:pt x="0" y="20000"/>
                  </a:lnTo>
                  <a:lnTo>
                    <a:pt x="6666" y="6666"/>
                  </a:lnTo>
                  <a:lnTo>
                    <a:pt x="13333" y="6666"/>
                  </a:lnTo>
                  <a:lnTo>
                    <a:pt x="26666" y="0"/>
                  </a:lnTo>
                  <a:lnTo>
                    <a:pt x="93333" y="0"/>
                  </a:lnTo>
                  <a:lnTo>
                    <a:pt x="93333" y="0"/>
                  </a:lnTo>
                  <a:lnTo>
                    <a:pt x="100000" y="6666"/>
                  </a:lnTo>
                  <a:lnTo>
                    <a:pt x="113333" y="6666"/>
                  </a:lnTo>
                  <a:lnTo>
                    <a:pt x="120000" y="20000"/>
                  </a:lnTo>
                  <a:lnTo>
                    <a:pt x="120000" y="26666"/>
                  </a:lnTo>
                  <a:lnTo>
                    <a:pt x="120000" y="26666"/>
                  </a:lnTo>
                  <a:lnTo>
                    <a:pt x="120000" y="40000"/>
                  </a:lnTo>
                  <a:lnTo>
                    <a:pt x="113333" y="46666"/>
                  </a:lnTo>
                  <a:lnTo>
                    <a:pt x="100000" y="53333"/>
                  </a:lnTo>
                  <a:lnTo>
                    <a:pt x="93333" y="53333"/>
                  </a:lnTo>
                  <a:lnTo>
                    <a:pt x="53333" y="53333"/>
                  </a:lnTo>
                  <a:lnTo>
                    <a:pt x="53333" y="93333"/>
                  </a:lnTo>
                  <a:lnTo>
                    <a:pt x="53333" y="93333"/>
                  </a:lnTo>
                  <a:lnTo>
                    <a:pt x="53333" y="106666"/>
                  </a:lnTo>
                  <a:lnTo>
                    <a:pt x="46666" y="113333"/>
                  </a:lnTo>
                  <a:lnTo>
                    <a:pt x="33333" y="120000"/>
                  </a:lnTo>
                  <a:lnTo>
                    <a:pt x="26666" y="120000"/>
                  </a:lnTo>
                  <a:lnTo>
                    <a:pt x="26666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87" name="Google Shape;23187;p484"/>
            <p:cNvSpPr/>
            <p:nvPr/>
          </p:nvSpPr>
          <p:spPr>
            <a:xfrm>
              <a:off x="6019800" y="3213100"/>
              <a:ext cx="98425" cy="25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516" y="120000"/>
                  </a:moveTo>
                  <a:lnTo>
                    <a:pt x="15483" y="120000"/>
                  </a:lnTo>
                  <a:lnTo>
                    <a:pt x="15483" y="120000"/>
                  </a:lnTo>
                  <a:lnTo>
                    <a:pt x="11612" y="120000"/>
                  </a:lnTo>
                  <a:lnTo>
                    <a:pt x="3870" y="105000"/>
                  </a:lnTo>
                  <a:lnTo>
                    <a:pt x="0" y="9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45000"/>
                  </a:lnTo>
                  <a:lnTo>
                    <a:pt x="3870" y="15000"/>
                  </a:lnTo>
                  <a:lnTo>
                    <a:pt x="11612" y="15000"/>
                  </a:lnTo>
                  <a:lnTo>
                    <a:pt x="15483" y="0"/>
                  </a:lnTo>
                  <a:lnTo>
                    <a:pt x="104516" y="0"/>
                  </a:lnTo>
                  <a:lnTo>
                    <a:pt x="104516" y="0"/>
                  </a:lnTo>
                  <a:lnTo>
                    <a:pt x="112258" y="15000"/>
                  </a:lnTo>
                  <a:lnTo>
                    <a:pt x="116129" y="15000"/>
                  </a:lnTo>
                  <a:lnTo>
                    <a:pt x="120000" y="45000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90000"/>
                  </a:lnTo>
                  <a:lnTo>
                    <a:pt x="116129" y="105000"/>
                  </a:lnTo>
                  <a:lnTo>
                    <a:pt x="112258" y="120000"/>
                  </a:lnTo>
                  <a:lnTo>
                    <a:pt x="104516" y="120000"/>
                  </a:lnTo>
                  <a:lnTo>
                    <a:pt x="104516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88" name="Google Shape;23188;p484"/>
            <p:cNvSpPr/>
            <p:nvPr/>
          </p:nvSpPr>
          <p:spPr>
            <a:xfrm>
              <a:off x="6169025" y="321310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333" y="120000"/>
                  </a:moveTo>
                  <a:lnTo>
                    <a:pt x="93333" y="120000"/>
                  </a:lnTo>
                  <a:lnTo>
                    <a:pt x="80000" y="120000"/>
                  </a:lnTo>
                  <a:lnTo>
                    <a:pt x="73333" y="113333"/>
                  </a:lnTo>
                  <a:lnTo>
                    <a:pt x="66666" y="106666"/>
                  </a:lnTo>
                  <a:lnTo>
                    <a:pt x="66666" y="93333"/>
                  </a:lnTo>
                  <a:lnTo>
                    <a:pt x="66666" y="53333"/>
                  </a:lnTo>
                  <a:lnTo>
                    <a:pt x="26666" y="53333"/>
                  </a:lnTo>
                  <a:lnTo>
                    <a:pt x="26666" y="53333"/>
                  </a:lnTo>
                  <a:lnTo>
                    <a:pt x="13333" y="53333"/>
                  </a:lnTo>
                  <a:lnTo>
                    <a:pt x="6666" y="46666"/>
                  </a:lnTo>
                  <a:lnTo>
                    <a:pt x="0" y="40000"/>
                  </a:lnTo>
                  <a:lnTo>
                    <a:pt x="0" y="26666"/>
                  </a:lnTo>
                  <a:lnTo>
                    <a:pt x="0" y="26666"/>
                  </a:lnTo>
                  <a:lnTo>
                    <a:pt x="0" y="20000"/>
                  </a:lnTo>
                  <a:lnTo>
                    <a:pt x="6666" y="6666"/>
                  </a:lnTo>
                  <a:lnTo>
                    <a:pt x="13333" y="6666"/>
                  </a:lnTo>
                  <a:lnTo>
                    <a:pt x="26666" y="0"/>
                  </a:lnTo>
                  <a:lnTo>
                    <a:pt x="93333" y="0"/>
                  </a:lnTo>
                  <a:lnTo>
                    <a:pt x="93333" y="0"/>
                  </a:lnTo>
                  <a:lnTo>
                    <a:pt x="100000" y="6666"/>
                  </a:lnTo>
                  <a:lnTo>
                    <a:pt x="113333" y="6666"/>
                  </a:lnTo>
                  <a:lnTo>
                    <a:pt x="113333" y="20000"/>
                  </a:lnTo>
                  <a:lnTo>
                    <a:pt x="120000" y="26666"/>
                  </a:lnTo>
                  <a:lnTo>
                    <a:pt x="120000" y="93333"/>
                  </a:lnTo>
                  <a:lnTo>
                    <a:pt x="120000" y="93333"/>
                  </a:lnTo>
                  <a:lnTo>
                    <a:pt x="113333" y="106666"/>
                  </a:lnTo>
                  <a:lnTo>
                    <a:pt x="113333" y="113333"/>
                  </a:lnTo>
                  <a:lnTo>
                    <a:pt x="100000" y="120000"/>
                  </a:lnTo>
                  <a:lnTo>
                    <a:pt x="93333" y="120000"/>
                  </a:lnTo>
                  <a:lnTo>
                    <a:pt x="93333" y="12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189" name="Google Shape;23189;p484"/>
          <p:cNvGrpSpPr/>
          <p:nvPr/>
        </p:nvGrpSpPr>
        <p:grpSpPr>
          <a:xfrm>
            <a:off x="4821464" y="5096782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3190" name="Google Shape;23190;p484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91" name="Google Shape;23191;p484"/>
            <p:cNvSpPr/>
            <p:nvPr/>
          </p:nvSpPr>
          <p:spPr>
            <a:xfrm>
              <a:off x="3352800" y="3308350"/>
              <a:ext cx="406400" cy="2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3750" y="120000"/>
                  </a:moveTo>
                  <a:lnTo>
                    <a:pt x="33750" y="120000"/>
                  </a:lnTo>
                  <a:lnTo>
                    <a:pt x="27187" y="118421"/>
                  </a:lnTo>
                  <a:lnTo>
                    <a:pt x="20625" y="115263"/>
                  </a:lnTo>
                  <a:lnTo>
                    <a:pt x="15000" y="110526"/>
                  </a:lnTo>
                  <a:lnTo>
                    <a:pt x="10312" y="102631"/>
                  </a:lnTo>
                  <a:lnTo>
                    <a:pt x="5625" y="94736"/>
                  </a:lnTo>
                  <a:lnTo>
                    <a:pt x="2812" y="85263"/>
                  </a:lnTo>
                  <a:lnTo>
                    <a:pt x="937" y="74210"/>
                  </a:lnTo>
                  <a:lnTo>
                    <a:pt x="0" y="63157"/>
                  </a:lnTo>
                  <a:lnTo>
                    <a:pt x="0" y="56842"/>
                  </a:lnTo>
                  <a:lnTo>
                    <a:pt x="0" y="56842"/>
                  </a:lnTo>
                  <a:lnTo>
                    <a:pt x="937" y="45789"/>
                  </a:lnTo>
                  <a:lnTo>
                    <a:pt x="2812" y="34736"/>
                  </a:lnTo>
                  <a:lnTo>
                    <a:pt x="5625" y="25263"/>
                  </a:lnTo>
                  <a:lnTo>
                    <a:pt x="10312" y="17368"/>
                  </a:lnTo>
                  <a:lnTo>
                    <a:pt x="15000" y="9473"/>
                  </a:lnTo>
                  <a:lnTo>
                    <a:pt x="20625" y="4736"/>
                  </a:lnTo>
                  <a:lnTo>
                    <a:pt x="27187" y="1578"/>
                  </a:lnTo>
                  <a:lnTo>
                    <a:pt x="33750" y="0"/>
                  </a:lnTo>
                  <a:lnTo>
                    <a:pt x="86250" y="0"/>
                  </a:lnTo>
                  <a:lnTo>
                    <a:pt x="86250" y="0"/>
                  </a:lnTo>
                  <a:lnTo>
                    <a:pt x="92812" y="1578"/>
                  </a:lnTo>
                  <a:lnTo>
                    <a:pt x="99375" y="4736"/>
                  </a:lnTo>
                  <a:lnTo>
                    <a:pt x="105000" y="9473"/>
                  </a:lnTo>
                  <a:lnTo>
                    <a:pt x="109687" y="17368"/>
                  </a:lnTo>
                  <a:lnTo>
                    <a:pt x="114375" y="25263"/>
                  </a:lnTo>
                  <a:lnTo>
                    <a:pt x="117187" y="34736"/>
                  </a:lnTo>
                  <a:lnTo>
                    <a:pt x="119062" y="45789"/>
                  </a:lnTo>
                  <a:lnTo>
                    <a:pt x="120000" y="56842"/>
                  </a:lnTo>
                  <a:lnTo>
                    <a:pt x="120000" y="63157"/>
                  </a:lnTo>
                  <a:lnTo>
                    <a:pt x="120000" y="63157"/>
                  </a:lnTo>
                  <a:lnTo>
                    <a:pt x="119062" y="74210"/>
                  </a:lnTo>
                  <a:lnTo>
                    <a:pt x="117187" y="85263"/>
                  </a:lnTo>
                  <a:lnTo>
                    <a:pt x="114375" y="94736"/>
                  </a:lnTo>
                  <a:lnTo>
                    <a:pt x="109687" y="102631"/>
                  </a:lnTo>
                  <a:lnTo>
                    <a:pt x="105000" y="110526"/>
                  </a:lnTo>
                  <a:lnTo>
                    <a:pt x="99375" y="115263"/>
                  </a:lnTo>
                  <a:lnTo>
                    <a:pt x="92812" y="118421"/>
                  </a:lnTo>
                  <a:lnTo>
                    <a:pt x="86250" y="120000"/>
                  </a:lnTo>
                  <a:lnTo>
                    <a:pt x="3375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192" name="Google Shape;23192;p484"/>
            <p:cNvCxnSpPr/>
            <p:nvPr/>
          </p:nvCxnSpPr>
          <p:spPr>
            <a:xfrm>
              <a:off x="3413125" y="3429000"/>
              <a:ext cx="889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193" name="Google Shape;23193;p484"/>
            <p:cNvCxnSpPr/>
            <p:nvPr/>
          </p:nvCxnSpPr>
          <p:spPr>
            <a:xfrm rot="10800000">
              <a:off x="3457575" y="3384550"/>
              <a:ext cx="0" cy="889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194" name="Google Shape;23194;p484"/>
            <p:cNvSpPr/>
            <p:nvPr/>
          </p:nvSpPr>
          <p:spPr>
            <a:xfrm>
              <a:off x="3600450" y="3397250"/>
              <a:ext cx="1905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95" name="Google Shape;23195;p484"/>
            <p:cNvSpPr/>
            <p:nvPr/>
          </p:nvSpPr>
          <p:spPr>
            <a:xfrm>
              <a:off x="3663950" y="3397250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lnTo>
                    <a:pt x="119999" y="0"/>
                  </a:lnTo>
                  <a:lnTo>
                    <a:pt x="68571" y="0"/>
                  </a:lnTo>
                  <a:lnTo>
                    <a:pt x="6857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8571" y="0"/>
                  </a:lnTo>
                  <a:lnTo>
                    <a:pt x="68571" y="0"/>
                  </a:lnTo>
                  <a:lnTo>
                    <a:pt x="119999" y="0"/>
                  </a:lnTo>
                  <a:lnTo>
                    <a:pt x="119999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96" name="Google Shape;23196;p484"/>
            <p:cNvSpPr/>
            <p:nvPr/>
          </p:nvSpPr>
          <p:spPr>
            <a:xfrm>
              <a:off x="3600450" y="3460750"/>
              <a:ext cx="1905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197" name="Google Shape;23197;p484"/>
            <p:cNvSpPr/>
            <p:nvPr/>
          </p:nvSpPr>
          <p:spPr>
            <a:xfrm>
              <a:off x="3663950" y="3460750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lnTo>
                    <a:pt x="119999" y="0"/>
                  </a:lnTo>
                  <a:lnTo>
                    <a:pt x="68571" y="0"/>
                  </a:lnTo>
                  <a:lnTo>
                    <a:pt x="6857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8571" y="0"/>
                  </a:lnTo>
                  <a:lnTo>
                    <a:pt x="68571" y="0"/>
                  </a:lnTo>
                  <a:lnTo>
                    <a:pt x="119999" y="0"/>
                  </a:lnTo>
                  <a:lnTo>
                    <a:pt x="119999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198" name="Google Shape;23198;p484"/>
          <p:cNvGrpSpPr/>
          <p:nvPr/>
        </p:nvGrpSpPr>
        <p:grpSpPr>
          <a:xfrm>
            <a:off x="6091464" y="5096782"/>
            <a:ext cx="863600" cy="863600"/>
            <a:chOff x="4394200" y="2997200"/>
            <a:chExt cx="863600" cy="863600"/>
          </a:xfrm>
          <a:solidFill>
            <a:srgbClr val="006BA6"/>
          </a:solidFill>
        </p:grpSpPr>
        <p:sp>
          <p:nvSpPr>
            <p:cNvPr id="23199" name="Google Shape;23199;p484"/>
            <p:cNvSpPr/>
            <p:nvPr/>
          </p:nvSpPr>
          <p:spPr>
            <a:xfrm>
              <a:off x="439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00" name="Google Shape;23200;p484"/>
            <p:cNvSpPr/>
            <p:nvPr/>
          </p:nvSpPr>
          <p:spPr>
            <a:xfrm>
              <a:off x="4613275" y="3279775"/>
              <a:ext cx="254000" cy="298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0500" y="60000"/>
                  </a:moveTo>
                  <a:lnTo>
                    <a:pt x="120000" y="17872"/>
                  </a:lnTo>
                  <a:lnTo>
                    <a:pt x="120000" y="17872"/>
                  </a:lnTo>
                  <a:lnTo>
                    <a:pt x="109500" y="10212"/>
                  </a:lnTo>
                  <a:lnTo>
                    <a:pt x="97500" y="5106"/>
                  </a:lnTo>
                  <a:lnTo>
                    <a:pt x="84000" y="1276"/>
                  </a:lnTo>
                  <a:lnTo>
                    <a:pt x="70500" y="0"/>
                  </a:lnTo>
                  <a:lnTo>
                    <a:pt x="70500" y="0"/>
                  </a:lnTo>
                  <a:lnTo>
                    <a:pt x="55500" y="1276"/>
                  </a:lnTo>
                  <a:lnTo>
                    <a:pt x="43500" y="5106"/>
                  </a:lnTo>
                  <a:lnTo>
                    <a:pt x="31500" y="10212"/>
                  </a:lnTo>
                  <a:lnTo>
                    <a:pt x="21000" y="17872"/>
                  </a:lnTo>
                  <a:lnTo>
                    <a:pt x="12000" y="26808"/>
                  </a:lnTo>
                  <a:lnTo>
                    <a:pt x="6000" y="37021"/>
                  </a:lnTo>
                  <a:lnTo>
                    <a:pt x="1500" y="4851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500" y="71489"/>
                  </a:lnTo>
                  <a:lnTo>
                    <a:pt x="6000" y="82978"/>
                  </a:lnTo>
                  <a:lnTo>
                    <a:pt x="12000" y="93191"/>
                  </a:lnTo>
                  <a:lnTo>
                    <a:pt x="21000" y="102127"/>
                  </a:lnTo>
                  <a:lnTo>
                    <a:pt x="31500" y="109787"/>
                  </a:lnTo>
                  <a:lnTo>
                    <a:pt x="43500" y="114893"/>
                  </a:lnTo>
                  <a:lnTo>
                    <a:pt x="55500" y="118723"/>
                  </a:lnTo>
                  <a:lnTo>
                    <a:pt x="70500" y="120000"/>
                  </a:lnTo>
                  <a:lnTo>
                    <a:pt x="70500" y="120000"/>
                  </a:lnTo>
                  <a:lnTo>
                    <a:pt x="84000" y="118723"/>
                  </a:lnTo>
                  <a:lnTo>
                    <a:pt x="97500" y="114893"/>
                  </a:lnTo>
                  <a:lnTo>
                    <a:pt x="109500" y="109787"/>
                  </a:lnTo>
                  <a:lnTo>
                    <a:pt x="120000" y="102127"/>
                  </a:lnTo>
                  <a:lnTo>
                    <a:pt x="705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01" name="Google Shape;23201;p484"/>
            <p:cNvSpPr/>
            <p:nvPr/>
          </p:nvSpPr>
          <p:spPr>
            <a:xfrm>
              <a:off x="4851400" y="3413125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09090" y="84000"/>
                  </a:lnTo>
                  <a:lnTo>
                    <a:pt x="98181" y="108000"/>
                  </a:lnTo>
                  <a:lnTo>
                    <a:pt x="76363" y="120000"/>
                  </a:lnTo>
                  <a:lnTo>
                    <a:pt x="54545" y="120000"/>
                  </a:lnTo>
                  <a:lnTo>
                    <a:pt x="54545" y="120000"/>
                  </a:lnTo>
                  <a:lnTo>
                    <a:pt x="32727" y="120000"/>
                  </a:lnTo>
                  <a:lnTo>
                    <a:pt x="10909" y="108000"/>
                  </a:lnTo>
                  <a:lnTo>
                    <a:pt x="0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6000"/>
                  </a:lnTo>
                  <a:lnTo>
                    <a:pt x="10909" y="12000"/>
                  </a:lnTo>
                  <a:lnTo>
                    <a:pt x="32727" y="0"/>
                  </a:lnTo>
                  <a:lnTo>
                    <a:pt x="54545" y="0"/>
                  </a:lnTo>
                  <a:lnTo>
                    <a:pt x="54545" y="0"/>
                  </a:lnTo>
                  <a:lnTo>
                    <a:pt x="76363" y="0"/>
                  </a:lnTo>
                  <a:lnTo>
                    <a:pt x="98181" y="12000"/>
                  </a:lnTo>
                  <a:lnTo>
                    <a:pt x="109090" y="36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02" name="Google Shape;23202;p484"/>
            <p:cNvSpPr/>
            <p:nvPr/>
          </p:nvSpPr>
          <p:spPr>
            <a:xfrm>
              <a:off x="4927600" y="3413125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09090" y="84000"/>
                  </a:lnTo>
                  <a:lnTo>
                    <a:pt x="98181" y="108000"/>
                  </a:lnTo>
                  <a:lnTo>
                    <a:pt x="76363" y="120000"/>
                  </a:lnTo>
                  <a:lnTo>
                    <a:pt x="54545" y="120000"/>
                  </a:lnTo>
                  <a:lnTo>
                    <a:pt x="54545" y="120000"/>
                  </a:lnTo>
                  <a:lnTo>
                    <a:pt x="32727" y="120000"/>
                  </a:lnTo>
                  <a:lnTo>
                    <a:pt x="10909" y="108000"/>
                  </a:lnTo>
                  <a:lnTo>
                    <a:pt x="0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6000"/>
                  </a:lnTo>
                  <a:lnTo>
                    <a:pt x="10909" y="12000"/>
                  </a:lnTo>
                  <a:lnTo>
                    <a:pt x="32727" y="0"/>
                  </a:lnTo>
                  <a:lnTo>
                    <a:pt x="54545" y="0"/>
                  </a:lnTo>
                  <a:lnTo>
                    <a:pt x="54545" y="0"/>
                  </a:lnTo>
                  <a:lnTo>
                    <a:pt x="76363" y="0"/>
                  </a:lnTo>
                  <a:lnTo>
                    <a:pt x="98181" y="12000"/>
                  </a:lnTo>
                  <a:lnTo>
                    <a:pt x="109090" y="36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03" name="Google Shape;23203;p484"/>
            <p:cNvSpPr/>
            <p:nvPr/>
          </p:nvSpPr>
          <p:spPr>
            <a:xfrm>
              <a:off x="5003800" y="3413125"/>
              <a:ext cx="34925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4000"/>
                  </a:lnTo>
                  <a:lnTo>
                    <a:pt x="98181" y="108000"/>
                  </a:lnTo>
                  <a:lnTo>
                    <a:pt x="87272" y="120000"/>
                  </a:lnTo>
                  <a:lnTo>
                    <a:pt x="54545" y="120000"/>
                  </a:lnTo>
                  <a:lnTo>
                    <a:pt x="54545" y="120000"/>
                  </a:lnTo>
                  <a:lnTo>
                    <a:pt x="32727" y="120000"/>
                  </a:lnTo>
                  <a:lnTo>
                    <a:pt x="21818" y="108000"/>
                  </a:lnTo>
                  <a:lnTo>
                    <a:pt x="0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6000"/>
                  </a:lnTo>
                  <a:lnTo>
                    <a:pt x="21818" y="12000"/>
                  </a:lnTo>
                  <a:lnTo>
                    <a:pt x="32727" y="0"/>
                  </a:lnTo>
                  <a:lnTo>
                    <a:pt x="54545" y="0"/>
                  </a:lnTo>
                  <a:lnTo>
                    <a:pt x="54545" y="0"/>
                  </a:lnTo>
                  <a:lnTo>
                    <a:pt x="87272" y="0"/>
                  </a:lnTo>
                  <a:lnTo>
                    <a:pt x="98181" y="12000"/>
                  </a:lnTo>
                  <a:lnTo>
                    <a:pt x="120000" y="36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04" name="Google Shape;23204;p484"/>
          <p:cNvGrpSpPr/>
          <p:nvPr/>
        </p:nvGrpSpPr>
        <p:grpSpPr>
          <a:xfrm>
            <a:off x="8631464" y="5096782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3205" name="Google Shape;23205;p484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06" name="Google Shape;23206;p484"/>
            <p:cNvSpPr/>
            <p:nvPr/>
          </p:nvSpPr>
          <p:spPr>
            <a:xfrm>
              <a:off x="7194550" y="3219450"/>
              <a:ext cx="342900" cy="339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777" y="120000"/>
                  </a:moveTo>
                  <a:lnTo>
                    <a:pt x="17777" y="120000"/>
                  </a:lnTo>
                  <a:lnTo>
                    <a:pt x="14444" y="120000"/>
                  </a:lnTo>
                  <a:lnTo>
                    <a:pt x="11111" y="118878"/>
                  </a:lnTo>
                  <a:lnTo>
                    <a:pt x="5555" y="114392"/>
                  </a:lnTo>
                  <a:lnTo>
                    <a:pt x="2222" y="108785"/>
                  </a:lnTo>
                  <a:lnTo>
                    <a:pt x="1111" y="105420"/>
                  </a:lnTo>
                  <a:lnTo>
                    <a:pt x="0" y="102056"/>
                  </a:lnTo>
                  <a:lnTo>
                    <a:pt x="0" y="17943"/>
                  </a:lnTo>
                  <a:lnTo>
                    <a:pt x="0" y="17943"/>
                  </a:lnTo>
                  <a:lnTo>
                    <a:pt x="1111" y="14579"/>
                  </a:lnTo>
                  <a:lnTo>
                    <a:pt x="2222" y="11214"/>
                  </a:lnTo>
                  <a:lnTo>
                    <a:pt x="5555" y="5607"/>
                  </a:lnTo>
                  <a:lnTo>
                    <a:pt x="11111" y="1121"/>
                  </a:lnTo>
                  <a:lnTo>
                    <a:pt x="14444" y="0"/>
                  </a:lnTo>
                  <a:lnTo>
                    <a:pt x="17777" y="0"/>
                  </a:lnTo>
                  <a:lnTo>
                    <a:pt x="102222" y="0"/>
                  </a:lnTo>
                  <a:lnTo>
                    <a:pt x="102222" y="0"/>
                  </a:lnTo>
                  <a:lnTo>
                    <a:pt x="105555" y="0"/>
                  </a:lnTo>
                  <a:lnTo>
                    <a:pt x="108888" y="1121"/>
                  </a:lnTo>
                  <a:lnTo>
                    <a:pt x="114444" y="5607"/>
                  </a:lnTo>
                  <a:lnTo>
                    <a:pt x="117777" y="11214"/>
                  </a:lnTo>
                  <a:lnTo>
                    <a:pt x="118888" y="14579"/>
                  </a:lnTo>
                  <a:lnTo>
                    <a:pt x="120000" y="17943"/>
                  </a:lnTo>
                  <a:lnTo>
                    <a:pt x="120000" y="102056"/>
                  </a:lnTo>
                  <a:lnTo>
                    <a:pt x="120000" y="102056"/>
                  </a:lnTo>
                  <a:lnTo>
                    <a:pt x="118888" y="105420"/>
                  </a:lnTo>
                  <a:lnTo>
                    <a:pt x="117777" y="108785"/>
                  </a:lnTo>
                  <a:lnTo>
                    <a:pt x="114444" y="114392"/>
                  </a:lnTo>
                  <a:lnTo>
                    <a:pt x="108888" y="118878"/>
                  </a:lnTo>
                  <a:lnTo>
                    <a:pt x="105555" y="120000"/>
                  </a:lnTo>
                  <a:lnTo>
                    <a:pt x="102222" y="120000"/>
                  </a:lnTo>
                  <a:lnTo>
                    <a:pt x="17777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07" name="Google Shape;23207;p484"/>
            <p:cNvSpPr/>
            <p:nvPr/>
          </p:nvSpPr>
          <p:spPr>
            <a:xfrm>
              <a:off x="7273925" y="3298825"/>
              <a:ext cx="184150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052"/>
                  </a:moveTo>
                  <a:lnTo>
                    <a:pt x="120000" y="61052"/>
                  </a:lnTo>
                  <a:lnTo>
                    <a:pt x="117931" y="71578"/>
                  </a:lnTo>
                  <a:lnTo>
                    <a:pt x="113793" y="84210"/>
                  </a:lnTo>
                  <a:lnTo>
                    <a:pt x="109655" y="94736"/>
                  </a:lnTo>
                  <a:lnTo>
                    <a:pt x="101379" y="103157"/>
                  </a:lnTo>
                  <a:lnTo>
                    <a:pt x="93103" y="109473"/>
                  </a:lnTo>
                  <a:lnTo>
                    <a:pt x="82758" y="115789"/>
                  </a:lnTo>
                  <a:lnTo>
                    <a:pt x="72413" y="119999"/>
                  </a:lnTo>
                  <a:lnTo>
                    <a:pt x="60000" y="119999"/>
                  </a:lnTo>
                  <a:lnTo>
                    <a:pt x="60000" y="119999"/>
                  </a:lnTo>
                  <a:lnTo>
                    <a:pt x="47586" y="119999"/>
                  </a:lnTo>
                  <a:lnTo>
                    <a:pt x="37241" y="115789"/>
                  </a:lnTo>
                  <a:lnTo>
                    <a:pt x="26896" y="109473"/>
                  </a:lnTo>
                  <a:lnTo>
                    <a:pt x="18620" y="103157"/>
                  </a:lnTo>
                  <a:lnTo>
                    <a:pt x="10344" y="94736"/>
                  </a:lnTo>
                  <a:lnTo>
                    <a:pt x="6206" y="84210"/>
                  </a:lnTo>
                  <a:lnTo>
                    <a:pt x="2068" y="71578"/>
                  </a:lnTo>
                  <a:lnTo>
                    <a:pt x="0" y="61052"/>
                  </a:lnTo>
                  <a:lnTo>
                    <a:pt x="0" y="61052"/>
                  </a:lnTo>
                  <a:lnTo>
                    <a:pt x="2068" y="48421"/>
                  </a:lnTo>
                  <a:lnTo>
                    <a:pt x="6206" y="35789"/>
                  </a:lnTo>
                  <a:lnTo>
                    <a:pt x="10344" y="27368"/>
                  </a:lnTo>
                  <a:lnTo>
                    <a:pt x="18620" y="16842"/>
                  </a:lnTo>
                  <a:lnTo>
                    <a:pt x="26896" y="10526"/>
                  </a:lnTo>
                  <a:lnTo>
                    <a:pt x="37241" y="4210"/>
                  </a:lnTo>
                  <a:lnTo>
                    <a:pt x="47586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413" y="0"/>
                  </a:lnTo>
                  <a:lnTo>
                    <a:pt x="82758" y="4210"/>
                  </a:lnTo>
                  <a:lnTo>
                    <a:pt x="93103" y="10526"/>
                  </a:lnTo>
                  <a:lnTo>
                    <a:pt x="101379" y="16842"/>
                  </a:lnTo>
                  <a:lnTo>
                    <a:pt x="109655" y="27368"/>
                  </a:lnTo>
                  <a:lnTo>
                    <a:pt x="113793" y="35789"/>
                  </a:lnTo>
                  <a:lnTo>
                    <a:pt x="117931" y="48421"/>
                  </a:lnTo>
                  <a:lnTo>
                    <a:pt x="120000" y="61052"/>
                  </a:lnTo>
                  <a:lnTo>
                    <a:pt x="120000" y="6105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08" name="Google Shape;23208;p484"/>
            <p:cNvSpPr/>
            <p:nvPr/>
          </p:nvSpPr>
          <p:spPr>
            <a:xfrm>
              <a:off x="7346950" y="3368675"/>
              <a:ext cx="38100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4615"/>
                  </a:moveTo>
                  <a:lnTo>
                    <a:pt x="120000" y="64615"/>
                  </a:lnTo>
                  <a:lnTo>
                    <a:pt x="120000" y="83076"/>
                  </a:lnTo>
                  <a:lnTo>
                    <a:pt x="100000" y="101538"/>
                  </a:lnTo>
                  <a:lnTo>
                    <a:pt x="80000" y="110769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0000" y="110769"/>
                  </a:lnTo>
                  <a:lnTo>
                    <a:pt x="20000" y="101538"/>
                  </a:lnTo>
                  <a:lnTo>
                    <a:pt x="0" y="83076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0" y="36923"/>
                  </a:lnTo>
                  <a:lnTo>
                    <a:pt x="20000" y="18461"/>
                  </a:lnTo>
                  <a:lnTo>
                    <a:pt x="40000" y="923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0000" y="9230"/>
                  </a:lnTo>
                  <a:lnTo>
                    <a:pt x="100000" y="18461"/>
                  </a:lnTo>
                  <a:lnTo>
                    <a:pt x="120000" y="36923"/>
                  </a:lnTo>
                  <a:lnTo>
                    <a:pt x="120000" y="64615"/>
                  </a:lnTo>
                  <a:lnTo>
                    <a:pt x="120000" y="646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09" name="Google Shape;23209;p484"/>
            <p:cNvSpPr/>
            <p:nvPr/>
          </p:nvSpPr>
          <p:spPr>
            <a:xfrm>
              <a:off x="7273925" y="3559175"/>
              <a:ext cx="184150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7931" y="96000"/>
                  </a:lnTo>
                  <a:lnTo>
                    <a:pt x="113793" y="72000"/>
                  </a:lnTo>
                  <a:lnTo>
                    <a:pt x="109655" y="52800"/>
                  </a:lnTo>
                  <a:lnTo>
                    <a:pt x="101379" y="33600"/>
                  </a:lnTo>
                  <a:lnTo>
                    <a:pt x="93103" y="19200"/>
                  </a:lnTo>
                  <a:lnTo>
                    <a:pt x="82758" y="9600"/>
                  </a:lnTo>
                  <a:lnTo>
                    <a:pt x="72413" y="48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47586" y="4800"/>
                  </a:lnTo>
                  <a:lnTo>
                    <a:pt x="37241" y="9600"/>
                  </a:lnTo>
                  <a:lnTo>
                    <a:pt x="26896" y="19200"/>
                  </a:lnTo>
                  <a:lnTo>
                    <a:pt x="18620" y="33600"/>
                  </a:lnTo>
                  <a:lnTo>
                    <a:pt x="10344" y="52800"/>
                  </a:lnTo>
                  <a:lnTo>
                    <a:pt x="6206" y="72000"/>
                  </a:lnTo>
                  <a:lnTo>
                    <a:pt x="2068" y="96000"/>
                  </a:lnTo>
                  <a:lnTo>
                    <a:pt x="0" y="12000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10" name="Google Shape;23210;p484"/>
          <p:cNvGrpSpPr/>
          <p:nvPr/>
        </p:nvGrpSpPr>
        <p:grpSpPr>
          <a:xfrm>
            <a:off x="9901464" y="5096782"/>
            <a:ext cx="863600" cy="863600"/>
            <a:chOff x="8204200" y="2997200"/>
            <a:chExt cx="863600" cy="863600"/>
          </a:xfrm>
          <a:solidFill>
            <a:srgbClr val="006BA6"/>
          </a:solidFill>
        </p:grpSpPr>
        <p:sp>
          <p:nvSpPr>
            <p:cNvPr id="23211" name="Google Shape;23211;p484"/>
            <p:cNvSpPr/>
            <p:nvPr/>
          </p:nvSpPr>
          <p:spPr>
            <a:xfrm>
              <a:off x="820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12" name="Google Shape;23212;p484"/>
            <p:cNvSpPr/>
            <p:nvPr/>
          </p:nvSpPr>
          <p:spPr>
            <a:xfrm>
              <a:off x="8543925" y="3254375"/>
              <a:ext cx="184150" cy="2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33529"/>
                  </a:lnTo>
                  <a:lnTo>
                    <a:pt x="24827" y="33529"/>
                  </a:lnTo>
                  <a:lnTo>
                    <a:pt x="8275" y="86470"/>
                  </a:lnTo>
                  <a:lnTo>
                    <a:pt x="0" y="86470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86470"/>
                  </a:lnTo>
                  <a:lnTo>
                    <a:pt x="111724" y="86470"/>
                  </a:lnTo>
                  <a:lnTo>
                    <a:pt x="95172" y="33529"/>
                  </a:lnTo>
                  <a:lnTo>
                    <a:pt x="120000" y="33529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213" name="Google Shape;23213;p484"/>
            <p:cNvCxnSpPr/>
            <p:nvPr/>
          </p:nvCxnSpPr>
          <p:spPr>
            <a:xfrm>
              <a:off x="8636000" y="3470275"/>
              <a:ext cx="0" cy="1333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21" name="Google Shape;23221;p485"/>
          <p:cNvGrpSpPr/>
          <p:nvPr/>
        </p:nvGrpSpPr>
        <p:grpSpPr>
          <a:xfrm>
            <a:off x="2227942" y="2456541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3222" name="Google Shape;23222;p485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23" name="Google Shape;23223;p485"/>
            <p:cNvSpPr/>
            <p:nvPr/>
          </p:nvSpPr>
          <p:spPr>
            <a:xfrm>
              <a:off x="8474075" y="5807075"/>
              <a:ext cx="323850" cy="3238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24" name="Google Shape;23224;p485"/>
          <p:cNvGrpSpPr/>
          <p:nvPr/>
        </p:nvGrpSpPr>
        <p:grpSpPr>
          <a:xfrm>
            <a:off x="957942" y="2456541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3225" name="Google Shape;23225;p485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26" name="Google Shape;23226;p485"/>
            <p:cNvSpPr/>
            <p:nvPr/>
          </p:nvSpPr>
          <p:spPr>
            <a:xfrm>
              <a:off x="7204075" y="5807075"/>
              <a:ext cx="323850" cy="698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27" name="Google Shape;23227;p485"/>
            <p:cNvSpPr/>
            <p:nvPr/>
          </p:nvSpPr>
          <p:spPr>
            <a:xfrm>
              <a:off x="7204075" y="5934075"/>
              <a:ext cx="323850" cy="698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28" name="Google Shape;23228;p485"/>
            <p:cNvSpPr/>
            <p:nvPr/>
          </p:nvSpPr>
          <p:spPr>
            <a:xfrm>
              <a:off x="7204075" y="6061075"/>
              <a:ext cx="323850" cy="698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29" name="Google Shape;23229;p485"/>
          <p:cNvGrpSpPr/>
          <p:nvPr/>
        </p:nvGrpSpPr>
        <p:grpSpPr>
          <a:xfrm>
            <a:off x="3519714" y="1023257"/>
            <a:ext cx="863600" cy="863600"/>
            <a:chOff x="5664200" y="4267200"/>
            <a:chExt cx="863600" cy="863600"/>
          </a:xfrm>
          <a:solidFill>
            <a:srgbClr val="006BA6"/>
          </a:solidFill>
        </p:grpSpPr>
        <p:sp>
          <p:nvSpPr>
            <p:cNvPr id="23230" name="Google Shape;23230;p485"/>
            <p:cNvSpPr/>
            <p:nvPr/>
          </p:nvSpPr>
          <p:spPr>
            <a:xfrm>
              <a:off x="566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31" name="Google Shape;23231;p485"/>
            <p:cNvSpPr/>
            <p:nvPr/>
          </p:nvSpPr>
          <p:spPr>
            <a:xfrm>
              <a:off x="5988050" y="4537075"/>
              <a:ext cx="21590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32" name="Google Shape;23232;p485"/>
          <p:cNvGrpSpPr/>
          <p:nvPr/>
        </p:nvGrpSpPr>
        <p:grpSpPr>
          <a:xfrm>
            <a:off x="4789714" y="1023257"/>
            <a:ext cx="863600" cy="863600"/>
            <a:chOff x="6934200" y="4267200"/>
            <a:chExt cx="863600" cy="863600"/>
          </a:xfrm>
          <a:solidFill>
            <a:srgbClr val="006BA6"/>
          </a:solidFill>
        </p:grpSpPr>
        <p:sp>
          <p:nvSpPr>
            <p:cNvPr id="23233" name="Google Shape;23233;p485"/>
            <p:cNvSpPr/>
            <p:nvPr/>
          </p:nvSpPr>
          <p:spPr>
            <a:xfrm>
              <a:off x="693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34" name="Google Shape;23234;p485"/>
            <p:cNvSpPr/>
            <p:nvPr/>
          </p:nvSpPr>
          <p:spPr>
            <a:xfrm>
              <a:off x="7150100" y="4537075"/>
              <a:ext cx="21590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35" name="Google Shape;23235;p485"/>
            <p:cNvSpPr/>
            <p:nvPr/>
          </p:nvSpPr>
          <p:spPr>
            <a:xfrm>
              <a:off x="7366000" y="4537075"/>
              <a:ext cx="21590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36" name="Google Shape;23236;p485"/>
          <p:cNvGrpSpPr/>
          <p:nvPr/>
        </p:nvGrpSpPr>
        <p:grpSpPr>
          <a:xfrm>
            <a:off x="7327446" y="1028246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3237" name="Google Shape;23237;p485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38" name="Google Shape;23238;p485"/>
            <p:cNvSpPr/>
            <p:nvPr/>
          </p:nvSpPr>
          <p:spPr>
            <a:xfrm>
              <a:off x="3613150" y="5807075"/>
              <a:ext cx="101600" cy="3238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39" name="Google Shape;23239;p485"/>
            <p:cNvSpPr/>
            <p:nvPr/>
          </p:nvSpPr>
          <p:spPr>
            <a:xfrm>
              <a:off x="3397250" y="5807075"/>
              <a:ext cx="21590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40" name="Google Shape;23240;p485"/>
          <p:cNvGrpSpPr/>
          <p:nvPr/>
        </p:nvGrpSpPr>
        <p:grpSpPr>
          <a:xfrm>
            <a:off x="8597446" y="1028246"/>
            <a:ext cx="863600" cy="863600"/>
            <a:chOff x="4394200" y="5537200"/>
            <a:chExt cx="863600" cy="863600"/>
          </a:xfrm>
          <a:solidFill>
            <a:srgbClr val="006BA6"/>
          </a:solidFill>
        </p:grpSpPr>
        <p:sp>
          <p:nvSpPr>
            <p:cNvPr id="23241" name="Google Shape;23241;p485"/>
            <p:cNvSpPr/>
            <p:nvPr/>
          </p:nvSpPr>
          <p:spPr>
            <a:xfrm>
              <a:off x="439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42" name="Google Shape;23242;p485"/>
            <p:cNvSpPr/>
            <p:nvPr/>
          </p:nvSpPr>
          <p:spPr>
            <a:xfrm>
              <a:off x="4667250" y="5807075"/>
              <a:ext cx="101600" cy="3238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43" name="Google Shape;23243;p485"/>
            <p:cNvSpPr/>
            <p:nvPr/>
          </p:nvSpPr>
          <p:spPr>
            <a:xfrm>
              <a:off x="4768850" y="5807075"/>
              <a:ext cx="21590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44" name="Google Shape;23244;p485"/>
          <p:cNvGrpSpPr/>
          <p:nvPr/>
        </p:nvGrpSpPr>
        <p:grpSpPr>
          <a:xfrm>
            <a:off x="9867446" y="1028246"/>
            <a:ext cx="863600" cy="863600"/>
            <a:chOff x="5664200" y="5537200"/>
            <a:chExt cx="863600" cy="863600"/>
          </a:xfrm>
          <a:solidFill>
            <a:srgbClr val="006BA6"/>
          </a:solidFill>
        </p:grpSpPr>
        <p:sp>
          <p:nvSpPr>
            <p:cNvPr id="23245" name="Google Shape;23245;p485"/>
            <p:cNvSpPr/>
            <p:nvPr/>
          </p:nvSpPr>
          <p:spPr>
            <a:xfrm>
              <a:off x="566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46" name="Google Shape;23246;p485"/>
            <p:cNvSpPr/>
            <p:nvPr/>
          </p:nvSpPr>
          <p:spPr>
            <a:xfrm>
              <a:off x="5953125" y="6045200"/>
              <a:ext cx="285750" cy="857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47" name="Google Shape;23247;p485"/>
            <p:cNvSpPr/>
            <p:nvPr/>
          </p:nvSpPr>
          <p:spPr>
            <a:xfrm>
              <a:off x="5953125" y="5807075"/>
              <a:ext cx="285750" cy="187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0" y="120000"/>
                  </a:lnTo>
                  <a:lnTo>
                    <a:pt x="120000" y="12000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48" name="Google Shape;23248;p485"/>
          <p:cNvGrpSpPr/>
          <p:nvPr/>
        </p:nvGrpSpPr>
        <p:grpSpPr>
          <a:xfrm>
            <a:off x="6059714" y="1023257"/>
            <a:ext cx="863600" cy="863600"/>
            <a:chOff x="8204200" y="4267200"/>
            <a:chExt cx="863600" cy="863600"/>
          </a:xfrm>
          <a:solidFill>
            <a:srgbClr val="006BA6"/>
          </a:solidFill>
        </p:grpSpPr>
        <p:sp>
          <p:nvSpPr>
            <p:cNvPr id="23249" name="Google Shape;23249;p485"/>
            <p:cNvSpPr/>
            <p:nvPr/>
          </p:nvSpPr>
          <p:spPr>
            <a:xfrm>
              <a:off x="820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50" name="Google Shape;23250;p485"/>
            <p:cNvSpPr/>
            <p:nvPr/>
          </p:nvSpPr>
          <p:spPr>
            <a:xfrm>
              <a:off x="8636000" y="4537075"/>
              <a:ext cx="21590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51" name="Google Shape;23251;p485"/>
            <p:cNvSpPr/>
            <p:nvPr/>
          </p:nvSpPr>
          <p:spPr>
            <a:xfrm>
              <a:off x="8420100" y="4537075"/>
              <a:ext cx="21590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52" name="Google Shape;23252;p485"/>
          <p:cNvGrpSpPr/>
          <p:nvPr/>
        </p:nvGrpSpPr>
        <p:grpSpPr>
          <a:xfrm>
            <a:off x="2249714" y="1023257"/>
            <a:ext cx="863600" cy="863600"/>
            <a:chOff x="4394200" y="4267200"/>
            <a:chExt cx="863600" cy="863600"/>
          </a:xfrm>
          <a:solidFill>
            <a:srgbClr val="006BA6"/>
          </a:solidFill>
        </p:grpSpPr>
        <p:sp>
          <p:nvSpPr>
            <p:cNvPr id="23253" name="Google Shape;23253;p485"/>
            <p:cNvSpPr/>
            <p:nvPr/>
          </p:nvSpPr>
          <p:spPr>
            <a:xfrm>
              <a:off x="439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54" name="Google Shape;23254;p485"/>
            <p:cNvSpPr/>
            <p:nvPr/>
          </p:nvSpPr>
          <p:spPr>
            <a:xfrm>
              <a:off x="4622800" y="449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8125" y="77812"/>
                  </a:lnTo>
                  <a:lnTo>
                    <a:pt x="115312" y="83437"/>
                  </a:lnTo>
                  <a:lnTo>
                    <a:pt x="113437" y="89062"/>
                  </a:lnTo>
                  <a:lnTo>
                    <a:pt x="109687" y="93750"/>
                  </a:lnTo>
                  <a:lnTo>
                    <a:pt x="103125" y="103125"/>
                  </a:lnTo>
                  <a:lnTo>
                    <a:pt x="93750" y="109687"/>
                  </a:lnTo>
                  <a:lnTo>
                    <a:pt x="89062" y="113437"/>
                  </a:lnTo>
                  <a:lnTo>
                    <a:pt x="83437" y="115312"/>
                  </a:lnTo>
                  <a:lnTo>
                    <a:pt x="77812" y="118125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8125"/>
                  </a:lnTo>
                  <a:lnTo>
                    <a:pt x="36562" y="115312"/>
                  </a:lnTo>
                  <a:lnTo>
                    <a:pt x="30937" y="113437"/>
                  </a:lnTo>
                  <a:lnTo>
                    <a:pt x="26250" y="109687"/>
                  </a:lnTo>
                  <a:lnTo>
                    <a:pt x="16875" y="103125"/>
                  </a:lnTo>
                  <a:lnTo>
                    <a:pt x="10312" y="93750"/>
                  </a:lnTo>
                  <a:lnTo>
                    <a:pt x="6562" y="89062"/>
                  </a:lnTo>
                  <a:lnTo>
                    <a:pt x="4687" y="83437"/>
                  </a:lnTo>
                  <a:lnTo>
                    <a:pt x="1875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1875" y="42187"/>
                  </a:lnTo>
                  <a:lnTo>
                    <a:pt x="4687" y="36562"/>
                  </a:lnTo>
                  <a:lnTo>
                    <a:pt x="6562" y="30937"/>
                  </a:lnTo>
                  <a:lnTo>
                    <a:pt x="10312" y="26250"/>
                  </a:lnTo>
                  <a:lnTo>
                    <a:pt x="16875" y="16875"/>
                  </a:lnTo>
                  <a:lnTo>
                    <a:pt x="26250" y="10312"/>
                  </a:lnTo>
                  <a:lnTo>
                    <a:pt x="30937" y="6562"/>
                  </a:lnTo>
                  <a:lnTo>
                    <a:pt x="36562" y="4687"/>
                  </a:lnTo>
                  <a:lnTo>
                    <a:pt x="42187" y="1875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1875"/>
                  </a:lnTo>
                  <a:lnTo>
                    <a:pt x="83437" y="4687"/>
                  </a:lnTo>
                  <a:lnTo>
                    <a:pt x="89062" y="6562"/>
                  </a:lnTo>
                  <a:lnTo>
                    <a:pt x="93750" y="10312"/>
                  </a:lnTo>
                  <a:lnTo>
                    <a:pt x="103125" y="16875"/>
                  </a:lnTo>
                  <a:lnTo>
                    <a:pt x="109687" y="26250"/>
                  </a:lnTo>
                  <a:lnTo>
                    <a:pt x="113437" y="30937"/>
                  </a:lnTo>
                  <a:lnTo>
                    <a:pt x="115312" y="36562"/>
                  </a:lnTo>
                  <a:lnTo>
                    <a:pt x="118125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55" name="Google Shape;23255;p485"/>
            <p:cNvSpPr/>
            <p:nvPr/>
          </p:nvSpPr>
          <p:spPr>
            <a:xfrm>
              <a:off x="4781550" y="4603750"/>
              <a:ext cx="130175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20000" y="6000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56" name="Google Shape;23256;p485"/>
          <p:cNvGrpSpPr/>
          <p:nvPr/>
        </p:nvGrpSpPr>
        <p:grpSpPr>
          <a:xfrm>
            <a:off x="979714" y="1023257"/>
            <a:ext cx="863600" cy="863600"/>
            <a:chOff x="3124200" y="4267200"/>
            <a:chExt cx="863600" cy="863600"/>
          </a:xfrm>
          <a:solidFill>
            <a:srgbClr val="006BA6"/>
          </a:solidFill>
        </p:grpSpPr>
        <p:sp>
          <p:nvSpPr>
            <p:cNvPr id="23257" name="Google Shape;23257;p485"/>
            <p:cNvSpPr/>
            <p:nvPr/>
          </p:nvSpPr>
          <p:spPr>
            <a:xfrm>
              <a:off x="312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58" name="Google Shape;23258;p485"/>
            <p:cNvSpPr/>
            <p:nvPr/>
          </p:nvSpPr>
          <p:spPr>
            <a:xfrm>
              <a:off x="3336925" y="4527550"/>
              <a:ext cx="107950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705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2765"/>
                  </a:lnTo>
                  <a:lnTo>
                    <a:pt x="7058" y="28085"/>
                  </a:lnTo>
                  <a:lnTo>
                    <a:pt x="14117" y="45957"/>
                  </a:lnTo>
                  <a:lnTo>
                    <a:pt x="28235" y="66382"/>
                  </a:lnTo>
                  <a:lnTo>
                    <a:pt x="49411" y="86808"/>
                  </a:lnTo>
                  <a:lnTo>
                    <a:pt x="81176" y="104680"/>
                  </a:lnTo>
                  <a:lnTo>
                    <a:pt x="98823" y="11234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59" name="Google Shape;23259;p485"/>
            <p:cNvSpPr/>
            <p:nvPr/>
          </p:nvSpPr>
          <p:spPr>
            <a:xfrm>
              <a:off x="3413125" y="4498975"/>
              <a:ext cx="28575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0666" y="104761"/>
                  </a:moveTo>
                  <a:lnTo>
                    <a:pt x="70666" y="84761"/>
                  </a:lnTo>
                  <a:lnTo>
                    <a:pt x="70666" y="84761"/>
                  </a:lnTo>
                  <a:lnTo>
                    <a:pt x="81333" y="80000"/>
                  </a:lnTo>
                  <a:lnTo>
                    <a:pt x="89333" y="74285"/>
                  </a:lnTo>
                  <a:lnTo>
                    <a:pt x="96000" y="67619"/>
                  </a:lnTo>
                  <a:lnTo>
                    <a:pt x="101333" y="60952"/>
                  </a:lnTo>
                  <a:lnTo>
                    <a:pt x="106666" y="54285"/>
                  </a:lnTo>
                  <a:lnTo>
                    <a:pt x="110666" y="46666"/>
                  </a:lnTo>
                  <a:lnTo>
                    <a:pt x="116000" y="33333"/>
                  </a:lnTo>
                  <a:lnTo>
                    <a:pt x="118666" y="20000"/>
                  </a:lnTo>
                  <a:lnTo>
                    <a:pt x="120000" y="9523"/>
                  </a:lnTo>
                  <a:lnTo>
                    <a:pt x="120000" y="0"/>
                  </a:lnTo>
                  <a:lnTo>
                    <a:pt x="6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523"/>
                  </a:lnTo>
                  <a:lnTo>
                    <a:pt x="1333" y="20000"/>
                  </a:lnTo>
                  <a:lnTo>
                    <a:pt x="4000" y="33333"/>
                  </a:lnTo>
                  <a:lnTo>
                    <a:pt x="9333" y="46666"/>
                  </a:lnTo>
                  <a:lnTo>
                    <a:pt x="13333" y="54285"/>
                  </a:lnTo>
                  <a:lnTo>
                    <a:pt x="18666" y="60952"/>
                  </a:lnTo>
                  <a:lnTo>
                    <a:pt x="24000" y="67619"/>
                  </a:lnTo>
                  <a:lnTo>
                    <a:pt x="30666" y="74285"/>
                  </a:lnTo>
                  <a:lnTo>
                    <a:pt x="38666" y="80000"/>
                  </a:lnTo>
                  <a:lnTo>
                    <a:pt x="49333" y="84761"/>
                  </a:lnTo>
                  <a:lnTo>
                    <a:pt x="49333" y="104761"/>
                  </a:lnTo>
                  <a:lnTo>
                    <a:pt x="49333" y="104761"/>
                  </a:lnTo>
                  <a:lnTo>
                    <a:pt x="38666" y="106666"/>
                  </a:lnTo>
                  <a:lnTo>
                    <a:pt x="28000" y="108571"/>
                  </a:lnTo>
                  <a:lnTo>
                    <a:pt x="22666" y="111428"/>
                  </a:lnTo>
                  <a:lnTo>
                    <a:pt x="17333" y="113333"/>
                  </a:lnTo>
                  <a:lnTo>
                    <a:pt x="13333" y="116190"/>
                  </a:lnTo>
                  <a:lnTo>
                    <a:pt x="9333" y="120000"/>
                  </a:lnTo>
                  <a:lnTo>
                    <a:pt x="9333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110666" y="120000"/>
                  </a:lnTo>
                  <a:lnTo>
                    <a:pt x="110666" y="120000"/>
                  </a:lnTo>
                  <a:lnTo>
                    <a:pt x="106666" y="116190"/>
                  </a:lnTo>
                  <a:lnTo>
                    <a:pt x="102666" y="113333"/>
                  </a:lnTo>
                  <a:lnTo>
                    <a:pt x="97333" y="111428"/>
                  </a:lnTo>
                  <a:lnTo>
                    <a:pt x="92000" y="108571"/>
                  </a:lnTo>
                  <a:lnTo>
                    <a:pt x="81333" y="106666"/>
                  </a:lnTo>
                  <a:lnTo>
                    <a:pt x="70666" y="104761"/>
                  </a:lnTo>
                  <a:lnTo>
                    <a:pt x="70666" y="10476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60" name="Google Shape;23260;p485"/>
            <p:cNvSpPr/>
            <p:nvPr/>
          </p:nvSpPr>
          <p:spPr>
            <a:xfrm>
              <a:off x="3667125" y="4527550"/>
              <a:ext cx="107950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294" y="0"/>
                  </a:moveTo>
                  <a:lnTo>
                    <a:pt x="120000" y="0"/>
                  </a:lnTo>
                  <a:lnTo>
                    <a:pt x="120000" y="0"/>
                  </a:lnTo>
                  <a:lnTo>
                    <a:pt x="120000" y="12765"/>
                  </a:lnTo>
                  <a:lnTo>
                    <a:pt x="112941" y="28085"/>
                  </a:lnTo>
                  <a:lnTo>
                    <a:pt x="105882" y="45957"/>
                  </a:lnTo>
                  <a:lnTo>
                    <a:pt x="91764" y="66382"/>
                  </a:lnTo>
                  <a:lnTo>
                    <a:pt x="70588" y="86808"/>
                  </a:lnTo>
                  <a:lnTo>
                    <a:pt x="38823" y="104680"/>
                  </a:lnTo>
                  <a:lnTo>
                    <a:pt x="21176" y="11234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61" name="Google Shape;23261;p485"/>
          <p:cNvGrpSpPr/>
          <p:nvPr/>
        </p:nvGrpSpPr>
        <p:grpSpPr>
          <a:xfrm>
            <a:off x="3605892" y="2456541"/>
            <a:ext cx="863600" cy="863600"/>
            <a:chOff x="3124200" y="457200"/>
            <a:chExt cx="863600" cy="863600"/>
          </a:xfrm>
          <a:solidFill>
            <a:srgbClr val="006BA6"/>
          </a:solidFill>
        </p:grpSpPr>
        <p:sp>
          <p:nvSpPr>
            <p:cNvPr id="23262" name="Google Shape;23262;p485"/>
            <p:cNvSpPr/>
            <p:nvPr/>
          </p:nvSpPr>
          <p:spPr>
            <a:xfrm>
              <a:off x="312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63" name="Google Shape;23263;p485"/>
            <p:cNvSpPr/>
            <p:nvPr/>
          </p:nvSpPr>
          <p:spPr>
            <a:xfrm>
              <a:off x="3416300" y="727075"/>
              <a:ext cx="98425" cy="3238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64" name="Google Shape;23264;p485"/>
            <p:cNvSpPr/>
            <p:nvPr/>
          </p:nvSpPr>
          <p:spPr>
            <a:xfrm>
              <a:off x="3597275" y="727075"/>
              <a:ext cx="98425" cy="3238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65" name="Google Shape;23265;p485"/>
          <p:cNvGrpSpPr/>
          <p:nvPr/>
        </p:nvGrpSpPr>
        <p:grpSpPr>
          <a:xfrm>
            <a:off x="4875892" y="2456541"/>
            <a:ext cx="863600" cy="863600"/>
            <a:chOff x="4394200" y="457200"/>
            <a:chExt cx="863600" cy="863600"/>
          </a:xfrm>
          <a:solidFill>
            <a:srgbClr val="006BA6"/>
          </a:solidFill>
        </p:grpSpPr>
        <p:sp>
          <p:nvSpPr>
            <p:cNvPr id="23266" name="Google Shape;23266;p485"/>
            <p:cNvSpPr/>
            <p:nvPr/>
          </p:nvSpPr>
          <p:spPr>
            <a:xfrm>
              <a:off x="439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67" name="Google Shape;23267;p485"/>
            <p:cNvSpPr/>
            <p:nvPr/>
          </p:nvSpPr>
          <p:spPr>
            <a:xfrm>
              <a:off x="4610100" y="727075"/>
              <a:ext cx="21590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6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68" name="Google Shape;23268;p485"/>
            <p:cNvSpPr/>
            <p:nvPr/>
          </p:nvSpPr>
          <p:spPr>
            <a:xfrm>
              <a:off x="4826000" y="727075"/>
              <a:ext cx="21590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6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69" name="Google Shape;23269;p485"/>
          <p:cNvGrpSpPr/>
          <p:nvPr/>
        </p:nvGrpSpPr>
        <p:grpSpPr>
          <a:xfrm>
            <a:off x="6145892" y="2456541"/>
            <a:ext cx="863600" cy="863600"/>
            <a:chOff x="5664200" y="457200"/>
            <a:chExt cx="863600" cy="863600"/>
          </a:xfrm>
          <a:solidFill>
            <a:srgbClr val="006BA6"/>
          </a:solidFill>
        </p:grpSpPr>
        <p:sp>
          <p:nvSpPr>
            <p:cNvPr id="23270" name="Google Shape;23270;p485"/>
            <p:cNvSpPr/>
            <p:nvPr/>
          </p:nvSpPr>
          <p:spPr>
            <a:xfrm>
              <a:off x="566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71" name="Google Shape;23271;p485"/>
            <p:cNvSpPr/>
            <p:nvPr/>
          </p:nvSpPr>
          <p:spPr>
            <a:xfrm>
              <a:off x="6096000" y="727075"/>
              <a:ext cx="21590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72" name="Google Shape;23272;p485"/>
            <p:cNvSpPr/>
            <p:nvPr/>
          </p:nvSpPr>
          <p:spPr>
            <a:xfrm>
              <a:off x="5880100" y="727075"/>
              <a:ext cx="21590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73" name="Google Shape;23273;p485"/>
          <p:cNvGrpSpPr/>
          <p:nvPr/>
        </p:nvGrpSpPr>
        <p:grpSpPr>
          <a:xfrm>
            <a:off x="8685892" y="2456541"/>
            <a:ext cx="863600" cy="863600"/>
            <a:chOff x="8204200" y="457200"/>
            <a:chExt cx="863600" cy="863600"/>
          </a:xfrm>
          <a:solidFill>
            <a:srgbClr val="006BA6"/>
          </a:solidFill>
        </p:grpSpPr>
        <p:sp>
          <p:nvSpPr>
            <p:cNvPr id="23274" name="Google Shape;23274;p485"/>
            <p:cNvSpPr/>
            <p:nvPr/>
          </p:nvSpPr>
          <p:spPr>
            <a:xfrm>
              <a:off x="820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75" name="Google Shape;23275;p485"/>
            <p:cNvSpPr/>
            <p:nvPr/>
          </p:nvSpPr>
          <p:spPr>
            <a:xfrm>
              <a:off x="8547100" y="806450"/>
              <a:ext cx="10795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76" name="Google Shape;23276;p485"/>
            <p:cNvSpPr/>
            <p:nvPr/>
          </p:nvSpPr>
          <p:spPr>
            <a:xfrm>
              <a:off x="8655050" y="806450"/>
              <a:ext cx="10795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77" name="Google Shape;23277;p485"/>
            <p:cNvSpPr/>
            <p:nvPr/>
          </p:nvSpPr>
          <p:spPr>
            <a:xfrm>
              <a:off x="8432800" y="68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9062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0937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78" name="Google Shape;23278;p485"/>
          <p:cNvGrpSpPr/>
          <p:nvPr/>
        </p:nvGrpSpPr>
        <p:grpSpPr>
          <a:xfrm>
            <a:off x="7415892" y="2456541"/>
            <a:ext cx="863600" cy="863600"/>
            <a:chOff x="3124200" y="1727200"/>
            <a:chExt cx="863600" cy="863600"/>
          </a:xfrm>
          <a:solidFill>
            <a:srgbClr val="006BA6"/>
          </a:solidFill>
        </p:grpSpPr>
        <p:sp>
          <p:nvSpPr>
            <p:cNvPr id="23279" name="Google Shape;23279;p485"/>
            <p:cNvSpPr/>
            <p:nvPr/>
          </p:nvSpPr>
          <p:spPr>
            <a:xfrm>
              <a:off x="312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80" name="Google Shape;23280;p485"/>
            <p:cNvSpPr/>
            <p:nvPr/>
          </p:nvSpPr>
          <p:spPr>
            <a:xfrm>
              <a:off x="3546475" y="2076450"/>
              <a:ext cx="10795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81" name="Google Shape;23281;p485"/>
            <p:cNvSpPr/>
            <p:nvPr/>
          </p:nvSpPr>
          <p:spPr>
            <a:xfrm>
              <a:off x="3438525" y="2076450"/>
              <a:ext cx="10795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120000"/>
                  </a:lnTo>
                  <a:lnTo>
                    <a:pt x="120000" y="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82" name="Google Shape;23282;p485"/>
            <p:cNvSpPr/>
            <p:nvPr/>
          </p:nvSpPr>
          <p:spPr>
            <a:xfrm>
              <a:off x="3352800" y="195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9062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0937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83" name="Google Shape;23283;p485"/>
          <p:cNvGrpSpPr/>
          <p:nvPr/>
        </p:nvGrpSpPr>
        <p:grpSpPr>
          <a:xfrm>
            <a:off x="9955892" y="2456541"/>
            <a:ext cx="863600" cy="863600"/>
            <a:chOff x="5664200" y="1727200"/>
            <a:chExt cx="863600" cy="863600"/>
          </a:xfrm>
          <a:solidFill>
            <a:srgbClr val="006BA6"/>
          </a:solidFill>
        </p:grpSpPr>
        <p:sp>
          <p:nvSpPr>
            <p:cNvPr id="23284" name="Google Shape;23284;p485"/>
            <p:cNvSpPr/>
            <p:nvPr/>
          </p:nvSpPr>
          <p:spPr>
            <a:xfrm>
              <a:off x="566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85" name="Google Shape;23285;p485"/>
            <p:cNvSpPr/>
            <p:nvPr/>
          </p:nvSpPr>
          <p:spPr>
            <a:xfrm>
              <a:off x="6026150" y="2076450"/>
              <a:ext cx="47625" cy="1651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86" name="Google Shape;23286;p485"/>
            <p:cNvSpPr/>
            <p:nvPr/>
          </p:nvSpPr>
          <p:spPr>
            <a:xfrm>
              <a:off x="6118225" y="2076450"/>
              <a:ext cx="47625" cy="1651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87" name="Google Shape;23287;p485"/>
            <p:cNvSpPr/>
            <p:nvPr/>
          </p:nvSpPr>
          <p:spPr>
            <a:xfrm>
              <a:off x="5892800" y="195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9062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0937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88" name="Google Shape;23288;p485"/>
          <p:cNvGrpSpPr/>
          <p:nvPr/>
        </p:nvGrpSpPr>
        <p:grpSpPr>
          <a:xfrm>
            <a:off x="7460797" y="3873950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3289" name="Google Shape;23289;p485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90" name="Google Shape;23290;p485"/>
            <p:cNvSpPr/>
            <p:nvPr/>
          </p:nvSpPr>
          <p:spPr>
            <a:xfrm>
              <a:off x="7216775" y="3448050"/>
              <a:ext cx="298450" cy="184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91" name="Google Shape;23291;p485"/>
            <p:cNvSpPr/>
            <p:nvPr/>
          </p:nvSpPr>
          <p:spPr>
            <a:xfrm>
              <a:off x="7216775" y="3311525"/>
              <a:ext cx="29845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92" name="Google Shape;23292;p485"/>
            <p:cNvSpPr/>
            <p:nvPr/>
          </p:nvSpPr>
          <p:spPr>
            <a:xfrm>
              <a:off x="7156450" y="3225800"/>
              <a:ext cx="419100" cy="196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6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93" name="Google Shape;23293;p485"/>
            <p:cNvSpPr/>
            <p:nvPr/>
          </p:nvSpPr>
          <p:spPr>
            <a:xfrm>
              <a:off x="7315200" y="3489325"/>
              <a:ext cx="101600" cy="14287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294" name="Google Shape;23294;p485"/>
          <p:cNvGrpSpPr/>
          <p:nvPr/>
        </p:nvGrpSpPr>
        <p:grpSpPr>
          <a:xfrm>
            <a:off x="6179911" y="3872136"/>
            <a:ext cx="863600" cy="863600"/>
            <a:chOff x="4394200" y="2997200"/>
            <a:chExt cx="863600" cy="863600"/>
          </a:xfrm>
          <a:solidFill>
            <a:srgbClr val="006BA6"/>
          </a:solidFill>
        </p:grpSpPr>
        <p:sp>
          <p:nvSpPr>
            <p:cNvPr id="23295" name="Google Shape;23295;p485"/>
            <p:cNvSpPr/>
            <p:nvPr/>
          </p:nvSpPr>
          <p:spPr>
            <a:xfrm>
              <a:off x="439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96" name="Google Shape;23296;p485"/>
            <p:cNvSpPr/>
            <p:nvPr/>
          </p:nvSpPr>
          <p:spPr>
            <a:xfrm>
              <a:off x="4683125" y="3416300"/>
              <a:ext cx="285750" cy="2159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97" name="Google Shape;23297;p485"/>
            <p:cNvSpPr/>
            <p:nvPr/>
          </p:nvSpPr>
          <p:spPr>
            <a:xfrm>
              <a:off x="4625975" y="3225800"/>
              <a:ext cx="40005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60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298" name="Google Shape;23298;p485"/>
            <p:cNvSpPr/>
            <p:nvPr/>
          </p:nvSpPr>
          <p:spPr>
            <a:xfrm>
              <a:off x="4775200" y="3495675"/>
              <a:ext cx="101600" cy="1365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299" name="Google Shape;23299;p485"/>
            <p:cNvCxnSpPr/>
            <p:nvPr/>
          </p:nvCxnSpPr>
          <p:spPr>
            <a:xfrm rot="10800000">
              <a:off x="4968875" y="3279775"/>
              <a:ext cx="0" cy="793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300" name="Google Shape;23300;p485"/>
          <p:cNvGrpSpPr/>
          <p:nvPr/>
        </p:nvGrpSpPr>
        <p:grpSpPr>
          <a:xfrm>
            <a:off x="8709025" y="3873950"/>
            <a:ext cx="863600" cy="863600"/>
            <a:chOff x="8204200" y="2997200"/>
            <a:chExt cx="863600" cy="863600"/>
          </a:xfrm>
          <a:solidFill>
            <a:srgbClr val="006BA6"/>
          </a:solidFill>
        </p:grpSpPr>
        <p:sp>
          <p:nvSpPr>
            <p:cNvPr id="23301" name="Google Shape;23301;p485"/>
            <p:cNvSpPr/>
            <p:nvPr/>
          </p:nvSpPr>
          <p:spPr>
            <a:xfrm>
              <a:off x="820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02" name="Google Shape;23302;p485"/>
            <p:cNvSpPr/>
            <p:nvPr/>
          </p:nvSpPr>
          <p:spPr>
            <a:xfrm>
              <a:off x="8423275" y="3343275"/>
              <a:ext cx="174625" cy="171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7818" y="71111"/>
                  </a:lnTo>
                  <a:lnTo>
                    <a:pt x="115636" y="84444"/>
                  </a:lnTo>
                  <a:lnTo>
                    <a:pt x="109090" y="93333"/>
                  </a:lnTo>
                  <a:lnTo>
                    <a:pt x="102545" y="102222"/>
                  </a:lnTo>
                  <a:lnTo>
                    <a:pt x="93818" y="111111"/>
                  </a:lnTo>
                  <a:lnTo>
                    <a:pt x="82909" y="115555"/>
                  </a:lnTo>
                  <a:lnTo>
                    <a:pt x="72000" y="120000"/>
                  </a:lnTo>
                  <a:lnTo>
                    <a:pt x="61090" y="120000"/>
                  </a:lnTo>
                  <a:lnTo>
                    <a:pt x="61090" y="120000"/>
                  </a:lnTo>
                  <a:lnTo>
                    <a:pt x="48000" y="120000"/>
                  </a:lnTo>
                  <a:lnTo>
                    <a:pt x="37090" y="115555"/>
                  </a:lnTo>
                  <a:lnTo>
                    <a:pt x="26181" y="111111"/>
                  </a:lnTo>
                  <a:lnTo>
                    <a:pt x="17454" y="102222"/>
                  </a:lnTo>
                  <a:lnTo>
                    <a:pt x="10909" y="93333"/>
                  </a:lnTo>
                  <a:lnTo>
                    <a:pt x="4363" y="84444"/>
                  </a:lnTo>
                  <a:lnTo>
                    <a:pt x="2181" y="71111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2181" y="48888"/>
                  </a:lnTo>
                  <a:lnTo>
                    <a:pt x="4363" y="35555"/>
                  </a:lnTo>
                  <a:lnTo>
                    <a:pt x="10909" y="26666"/>
                  </a:lnTo>
                  <a:lnTo>
                    <a:pt x="17454" y="17777"/>
                  </a:lnTo>
                  <a:lnTo>
                    <a:pt x="26181" y="8888"/>
                  </a:lnTo>
                  <a:lnTo>
                    <a:pt x="37090" y="4444"/>
                  </a:lnTo>
                  <a:lnTo>
                    <a:pt x="48000" y="0"/>
                  </a:lnTo>
                  <a:lnTo>
                    <a:pt x="61090" y="0"/>
                  </a:lnTo>
                  <a:lnTo>
                    <a:pt x="61090" y="0"/>
                  </a:lnTo>
                  <a:lnTo>
                    <a:pt x="72000" y="0"/>
                  </a:lnTo>
                  <a:lnTo>
                    <a:pt x="82909" y="4444"/>
                  </a:lnTo>
                  <a:lnTo>
                    <a:pt x="93818" y="8888"/>
                  </a:lnTo>
                  <a:lnTo>
                    <a:pt x="102545" y="17777"/>
                  </a:lnTo>
                  <a:lnTo>
                    <a:pt x="109090" y="26666"/>
                  </a:lnTo>
                  <a:lnTo>
                    <a:pt x="115636" y="35555"/>
                  </a:lnTo>
                  <a:lnTo>
                    <a:pt x="117818" y="48888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303" name="Google Shape;23303;p485"/>
            <p:cNvCxnSpPr/>
            <p:nvPr/>
          </p:nvCxnSpPr>
          <p:spPr>
            <a:xfrm>
              <a:off x="8597900" y="3429000"/>
              <a:ext cx="2508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04" name="Google Shape;23304;p485"/>
            <p:cNvCxnSpPr/>
            <p:nvPr/>
          </p:nvCxnSpPr>
          <p:spPr>
            <a:xfrm>
              <a:off x="8848725" y="3429000"/>
              <a:ext cx="0" cy="57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05" name="Google Shape;23305;p485"/>
            <p:cNvCxnSpPr/>
            <p:nvPr/>
          </p:nvCxnSpPr>
          <p:spPr>
            <a:xfrm>
              <a:off x="8778875" y="3429000"/>
              <a:ext cx="0" cy="635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306" name="Google Shape;23306;p485"/>
          <p:cNvGrpSpPr/>
          <p:nvPr/>
        </p:nvGrpSpPr>
        <p:grpSpPr>
          <a:xfrm>
            <a:off x="9968139" y="3873950"/>
            <a:ext cx="863600" cy="863600"/>
            <a:chOff x="3124200" y="4267200"/>
            <a:chExt cx="863600" cy="863600"/>
          </a:xfrm>
          <a:solidFill>
            <a:srgbClr val="006BA6"/>
          </a:solidFill>
        </p:grpSpPr>
        <p:sp>
          <p:nvSpPr>
            <p:cNvPr id="23307" name="Google Shape;23307;p485"/>
            <p:cNvSpPr/>
            <p:nvPr/>
          </p:nvSpPr>
          <p:spPr>
            <a:xfrm>
              <a:off x="312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08" name="Google Shape;23308;p485"/>
            <p:cNvSpPr/>
            <p:nvPr/>
          </p:nvSpPr>
          <p:spPr>
            <a:xfrm>
              <a:off x="3286125" y="4568825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8536" y="71707"/>
                  </a:lnTo>
                  <a:lnTo>
                    <a:pt x="115609" y="83414"/>
                  </a:lnTo>
                  <a:lnTo>
                    <a:pt x="109756" y="93658"/>
                  </a:lnTo>
                  <a:lnTo>
                    <a:pt x="102439" y="102439"/>
                  </a:lnTo>
                  <a:lnTo>
                    <a:pt x="93658" y="109756"/>
                  </a:lnTo>
                  <a:lnTo>
                    <a:pt x="83414" y="115609"/>
                  </a:lnTo>
                  <a:lnTo>
                    <a:pt x="71707" y="118536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292" y="118536"/>
                  </a:lnTo>
                  <a:lnTo>
                    <a:pt x="36585" y="115609"/>
                  </a:lnTo>
                  <a:lnTo>
                    <a:pt x="26341" y="109756"/>
                  </a:lnTo>
                  <a:lnTo>
                    <a:pt x="17560" y="102439"/>
                  </a:lnTo>
                  <a:lnTo>
                    <a:pt x="10243" y="93658"/>
                  </a:lnTo>
                  <a:lnTo>
                    <a:pt x="5853" y="83414"/>
                  </a:lnTo>
                  <a:lnTo>
                    <a:pt x="1463" y="71707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463" y="48292"/>
                  </a:lnTo>
                  <a:lnTo>
                    <a:pt x="5853" y="36585"/>
                  </a:lnTo>
                  <a:lnTo>
                    <a:pt x="10243" y="26341"/>
                  </a:lnTo>
                  <a:lnTo>
                    <a:pt x="17560" y="17560"/>
                  </a:lnTo>
                  <a:lnTo>
                    <a:pt x="26341" y="10243"/>
                  </a:lnTo>
                  <a:lnTo>
                    <a:pt x="36585" y="4390"/>
                  </a:lnTo>
                  <a:lnTo>
                    <a:pt x="48292" y="1463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707" y="1463"/>
                  </a:lnTo>
                  <a:lnTo>
                    <a:pt x="83414" y="4390"/>
                  </a:lnTo>
                  <a:lnTo>
                    <a:pt x="93658" y="10243"/>
                  </a:lnTo>
                  <a:lnTo>
                    <a:pt x="102439" y="17560"/>
                  </a:lnTo>
                  <a:lnTo>
                    <a:pt x="109756" y="26341"/>
                  </a:lnTo>
                  <a:lnTo>
                    <a:pt x="115609" y="36585"/>
                  </a:lnTo>
                  <a:lnTo>
                    <a:pt x="118536" y="48292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09" name="Google Shape;23309;p485"/>
            <p:cNvSpPr/>
            <p:nvPr/>
          </p:nvSpPr>
          <p:spPr>
            <a:xfrm>
              <a:off x="3336925" y="4664075"/>
              <a:ext cx="6985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4545" y="81818"/>
                  </a:lnTo>
                  <a:lnTo>
                    <a:pt x="103636" y="103636"/>
                  </a:lnTo>
                  <a:lnTo>
                    <a:pt x="81818" y="114545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2727" y="114545"/>
                  </a:lnTo>
                  <a:lnTo>
                    <a:pt x="16363" y="103636"/>
                  </a:lnTo>
                  <a:lnTo>
                    <a:pt x="5454" y="81818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5454" y="38181"/>
                  </a:lnTo>
                  <a:lnTo>
                    <a:pt x="16363" y="16363"/>
                  </a:lnTo>
                  <a:lnTo>
                    <a:pt x="32727" y="5454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5454"/>
                  </a:lnTo>
                  <a:lnTo>
                    <a:pt x="103636" y="16363"/>
                  </a:lnTo>
                  <a:lnTo>
                    <a:pt x="114545" y="3818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310" name="Google Shape;23310;p485"/>
            <p:cNvCxnSpPr/>
            <p:nvPr/>
          </p:nvCxnSpPr>
          <p:spPr>
            <a:xfrm>
              <a:off x="3533775" y="4645025"/>
              <a:ext cx="2444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311" name="Google Shape;23311;p485"/>
            <p:cNvSpPr/>
            <p:nvPr/>
          </p:nvSpPr>
          <p:spPr>
            <a:xfrm>
              <a:off x="3543300" y="4645025"/>
              <a:ext cx="282575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775" y="0"/>
                  </a:moveTo>
                  <a:lnTo>
                    <a:pt x="99775" y="0"/>
                  </a:lnTo>
                  <a:lnTo>
                    <a:pt x="107865" y="3529"/>
                  </a:lnTo>
                  <a:lnTo>
                    <a:pt x="113258" y="17647"/>
                  </a:lnTo>
                  <a:lnTo>
                    <a:pt x="117303" y="31764"/>
                  </a:lnTo>
                  <a:lnTo>
                    <a:pt x="120000" y="52941"/>
                  </a:lnTo>
                  <a:lnTo>
                    <a:pt x="120000" y="52941"/>
                  </a:lnTo>
                  <a:lnTo>
                    <a:pt x="117303" y="70588"/>
                  </a:lnTo>
                  <a:lnTo>
                    <a:pt x="113258" y="88235"/>
                  </a:lnTo>
                  <a:lnTo>
                    <a:pt x="107865" y="98823"/>
                  </a:lnTo>
                  <a:lnTo>
                    <a:pt x="99775" y="102352"/>
                  </a:lnTo>
                  <a:lnTo>
                    <a:pt x="99775" y="102352"/>
                  </a:lnTo>
                  <a:lnTo>
                    <a:pt x="94382" y="98823"/>
                  </a:lnTo>
                  <a:lnTo>
                    <a:pt x="90337" y="95294"/>
                  </a:lnTo>
                  <a:lnTo>
                    <a:pt x="86292" y="84705"/>
                  </a:lnTo>
                  <a:lnTo>
                    <a:pt x="82247" y="74117"/>
                  </a:lnTo>
                  <a:lnTo>
                    <a:pt x="64719" y="120000"/>
                  </a:lnTo>
                  <a:lnTo>
                    <a:pt x="40449" y="70588"/>
                  </a:lnTo>
                  <a:lnTo>
                    <a:pt x="28314" y="102352"/>
                  </a:lnTo>
                  <a:lnTo>
                    <a:pt x="0" y="102352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312" name="Google Shape;23312;p485"/>
          <p:cNvGrpSpPr/>
          <p:nvPr/>
        </p:nvGrpSpPr>
        <p:grpSpPr>
          <a:xfrm>
            <a:off x="2277380" y="3872136"/>
            <a:ext cx="863600" cy="863600"/>
            <a:chOff x="6934200" y="1727200"/>
            <a:chExt cx="863600" cy="863600"/>
          </a:xfrm>
          <a:solidFill>
            <a:srgbClr val="006BA6"/>
          </a:solidFill>
        </p:grpSpPr>
        <p:sp>
          <p:nvSpPr>
            <p:cNvPr id="23313" name="Google Shape;23313;p485"/>
            <p:cNvSpPr/>
            <p:nvPr/>
          </p:nvSpPr>
          <p:spPr>
            <a:xfrm>
              <a:off x="693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14" name="Google Shape;23314;p485"/>
            <p:cNvSpPr/>
            <p:nvPr/>
          </p:nvSpPr>
          <p:spPr>
            <a:xfrm>
              <a:off x="7162800" y="195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9062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0937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15" name="Google Shape;23315;p485"/>
            <p:cNvSpPr/>
            <p:nvPr/>
          </p:nvSpPr>
          <p:spPr>
            <a:xfrm>
              <a:off x="7273925" y="2066925"/>
              <a:ext cx="184150" cy="184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7931" y="72413"/>
                  </a:lnTo>
                  <a:lnTo>
                    <a:pt x="115862" y="82758"/>
                  </a:lnTo>
                  <a:lnTo>
                    <a:pt x="109655" y="93103"/>
                  </a:lnTo>
                  <a:lnTo>
                    <a:pt x="103448" y="103448"/>
                  </a:lnTo>
                  <a:lnTo>
                    <a:pt x="93103" y="109655"/>
                  </a:lnTo>
                  <a:lnTo>
                    <a:pt x="82758" y="115862"/>
                  </a:lnTo>
                  <a:lnTo>
                    <a:pt x="72413" y="117931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7586" y="117931"/>
                  </a:lnTo>
                  <a:lnTo>
                    <a:pt x="37241" y="115862"/>
                  </a:lnTo>
                  <a:lnTo>
                    <a:pt x="26896" y="109655"/>
                  </a:lnTo>
                  <a:lnTo>
                    <a:pt x="16551" y="103448"/>
                  </a:lnTo>
                  <a:lnTo>
                    <a:pt x="10344" y="93103"/>
                  </a:lnTo>
                  <a:lnTo>
                    <a:pt x="4137" y="82758"/>
                  </a:lnTo>
                  <a:lnTo>
                    <a:pt x="2068" y="72413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2068" y="47586"/>
                  </a:lnTo>
                  <a:lnTo>
                    <a:pt x="4137" y="37241"/>
                  </a:lnTo>
                  <a:lnTo>
                    <a:pt x="10344" y="26896"/>
                  </a:lnTo>
                  <a:lnTo>
                    <a:pt x="16551" y="16551"/>
                  </a:lnTo>
                  <a:lnTo>
                    <a:pt x="26896" y="10344"/>
                  </a:lnTo>
                  <a:lnTo>
                    <a:pt x="37241" y="4137"/>
                  </a:lnTo>
                  <a:lnTo>
                    <a:pt x="47586" y="2068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413" y="2068"/>
                  </a:lnTo>
                  <a:lnTo>
                    <a:pt x="82758" y="4137"/>
                  </a:lnTo>
                  <a:lnTo>
                    <a:pt x="93103" y="10344"/>
                  </a:lnTo>
                  <a:lnTo>
                    <a:pt x="103448" y="16551"/>
                  </a:lnTo>
                  <a:lnTo>
                    <a:pt x="109655" y="26896"/>
                  </a:lnTo>
                  <a:lnTo>
                    <a:pt x="115862" y="37241"/>
                  </a:lnTo>
                  <a:lnTo>
                    <a:pt x="117931" y="47586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316" name="Google Shape;23316;p485"/>
          <p:cNvGrpSpPr/>
          <p:nvPr/>
        </p:nvGrpSpPr>
        <p:grpSpPr>
          <a:xfrm>
            <a:off x="962025" y="3859436"/>
            <a:ext cx="863600" cy="863600"/>
            <a:chOff x="4394200" y="1727200"/>
            <a:chExt cx="863600" cy="863600"/>
          </a:xfrm>
          <a:solidFill>
            <a:srgbClr val="006BA6"/>
          </a:solidFill>
        </p:grpSpPr>
        <p:sp>
          <p:nvSpPr>
            <p:cNvPr id="23317" name="Google Shape;23317;p485"/>
            <p:cNvSpPr/>
            <p:nvPr/>
          </p:nvSpPr>
          <p:spPr>
            <a:xfrm>
              <a:off x="439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18" name="Google Shape;23318;p485"/>
            <p:cNvSpPr/>
            <p:nvPr/>
          </p:nvSpPr>
          <p:spPr>
            <a:xfrm>
              <a:off x="4743450" y="2076450"/>
              <a:ext cx="165100" cy="1651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19" name="Google Shape;23319;p485"/>
            <p:cNvSpPr/>
            <p:nvPr/>
          </p:nvSpPr>
          <p:spPr>
            <a:xfrm>
              <a:off x="4622800" y="195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9062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0937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320" name="Google Shape;23320;p485"/>
          <p:cNvGrpSpPr/>
          <p:nvPr/>
        </p:nvGrpSpPr>
        <p:grpSpPr>
          <a:xfrm>
            <a:off x="3612696" y="3872136"/>
            <a:ext cx="863600" cy="863600"/>
            <a:chOff x="8204200" y="1727200"/>
            <a:chExt cx="863600" cy="863600"/>
          </a:xfrm>
          <a:solidFill>
            <a:srgbClr val="006BA6"/>
          </a:solidFill>
        </p:grpSpPr>
        <p:sp>
          <p:nvSpPr>
            <p:cNvPr id="23321" name="Google Shape;23321;p485"/>
            <p:cNvSpPr/>
            <p:nvPr/>
          </p:nvSpPr>
          <p:spPr>
            <a:xfrm>
              <a:off x="820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22" name="Google Shape;23322;p485"/>
            <p:cNvSpPr/>
            <p:nvPr/>
          </p:nvSpPr>
          <p:spPr>
            <a:xfrm>
              <a:off x="8528050" y="2076450"/>
              <a:ext cx="10795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6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23" name="Google Shape;23323;p485"/>
            <p:cNvSpPr/>
            <p:nvPr/>
          </p:nvSpPr>
          <p:spPr>
            <a:xfrm>
              <a:off x="8636000" y="2076450"/>
              <a:ext cx="10795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6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24" name="Google Shape;23324;p485"/>
            <p:cNvSpPr/>
            <p:nvPr/>
          </p:nvSpPr>
          <p:spPr>
            <a:xfrm>
              <a:off x="8432800" y="195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9062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0937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325" name="Google Shape;23325;p485"/>
          <p:cNvGrpSpPr/>
          <p:nvPr/>
        </p:nvGrpSpPr>
        <p:grpSpPr>
          <a:xfrm>
            <a:off x="4888139" y="3872136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3326" name="Google Shape;23326;p485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27" name="Google Shape;23327;p485"/>
            <p:cNvSpPr/>
            <p:nvPr/>
          </p:nvSpPr>
          <p:spPr>
            <a:xfrm>
              <a:off x="3556000" y="3346450"/>
              <a:ext cx="10795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28" name="Google Shape;23328;p485"/>
            <p:cNvSpPr/>
            <p:nvPr/>
          </p:nvSpPr>
          <p:spPr>
            <a:xfrm>
              <a:off x="3448050" y="3346450"/>
              <a:ext cx="10795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29" name="Google Shape;23329;p485"/>
            <p:cNvSpPr/>
            <p:nvPr/>
          </p:nvSpPr>
          <p:spPr>
            <a:xfrm>
              <a:off x="3352800" y="322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9062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0937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330" name="Google Shape;23330;p485"/>
          <p:cNvGrpSpPr/>
          <p:nvPr/>
        </p:nvGrpSpPr>
        <p:grpSpPr>
          <a:xfrm>
            <a:off x="957942" y="5278661"/>
            <a:ext cx="863600" cy="863600"/>
            <a:chOff x="8204200" y="4267200"/>
            <a:chExt cx="863600" cy="863600"/>
          </a:xfrm>
          <a:solidFill>
            <a:srgbClr val="006BA6"/>
          </a:solidFill>
        </p:grpSpPr>
        <p:sp>
          <p:nvSpPr>
            <p:cNvPr id="23331" name="Google Shape;23331;p485"/>
            <p:cNvSpPr/>
            <p:nvPr/>
          </p:nvSpPr>
          <p:spPr>
            <a:xfrm>
              <a:off x="820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32" name="Google Shape;23332;p485"/>
            <p:cNvSpPr/>
            <p:nvPr/>
          </p:nvSpPr>
          <p:spPr>
            <a:xfrm>
              <a:off x="8426450" y="4657725"/>
              <a:ext cx="279400" cy="2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81" y="120000"/>
                  </a:moveTo>
                  <a:lnTo>
                    <a:pt x="8181" y="120000"/>
                  </a:lnTo>
                  <a:lnTo>
                    <a:pt x="5454" y="118421"/>
                  </a:lnTo>
                  <a:lnTo>
                    <a:pt x="2727" y="116842"/>
                  </a:lnTo>
                  <a:lnTo>
                    <a:pt x="0" y="113684"/>
                  </a:lnTo>
                  <a:lnTo>
                    <a:pt x="0" y="110526"/>
                  </a:lnTo>
                  <a:lnTo>
                    <a:pt x="0" y="9473"/>
                  </a:lnTo>
                  <a:lnTo>
                    <a:pt x="0" y="9473"/>
                  </a:lnTo>
                  <a:lnTo>
                    <a:pt x="0" y="6315"/>
                  </a:lnTo>
                  <a:lnTo>
                    <a:pt x="2727" y="3157"/>
                  </a:lnTo>
                  <a:lnTo>
                    <a:pt x="5454" y="1578"/>
                  </a:lnTo>
                  <a:lnTo>
                    <a:pt x="8181" y="0"/>
                  </a:lnTo>
                  <a:lnTo>
                    <a:pt x="111818" y="0"/>
                  </a:lnTo>
                  <a:lnTo>
                    <a:pt x="111818" y="0"/>
                  </a:lnTo>
                  <a:lnTo>
                    <a:pt x="114545" y="1578"/>
                  </a:lnTo>
                  <a:lnTo>
                    <a:pt x="117272" y="3157"/>
                  </a:lnTo>
                  <a:lnTo>
                    <a:pt x="120000" y="6315"/>
                  </a:lnTo>
                  <a:lnTo>
                    <a:pt x="120000" y="9473"/>
                  </a:lnTo>
                  <a:lnTo>
                    <a:pt x="120000" y="110526"/>
                  </a:lnTo>
                  <a:lnTo>
                    <a:pt x="120000" y="110526"/>
                  </a:lnTo>
                  <a:lnTo>
                    <a:pt x="120000" y="113684"/>
                  </a:lnTo>
                  <a:lnTo>
                    <a:pt x="117272" y="116842"/>
                  </a:lnTo>
                  <a:lnTo>
                    <a:pt x="114545" y="118421"/>
                  </a:lnTo>
                  <a:lnTo>
                    <a:pt x="111818" y="120000"/>
                  </a:lnTo>
                  <a:lnTo>
                    <a:pt x="8181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33" name="Google Shape;23333;p485"/>
            <p:cNvSpPr/>
            <p:nvPr/>
          </p:nvSpPr>
          <p:spPr>
            <a:xfrm>
              <a:off x="8658225" y="4498975"/>
              <a:ext cx="187325" cy="158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69600"/>
                  </a:lnTo>
                  <a:lnTo>
                    <a:pt x="0" y="69600"/>
                  </a:lnTo>
                  <a:lnTo>
                    <a:pt x="2033" y="57600"/>
                  </a:lnTo>
                  <a:lnTo>
                    <a:pt x="6101" y="43200"/>
                  </a:lnTo>
                  <a:lnTo>
                    <a:pt x="10169" y="31200"/>
                  </a:lnTo>
                  <a:lnTo>
                    <a:pt x="18305" y="21600"/>
                  </a:lnTo>
                  <a:lnTo>
                    <a:pt x="26440" y="12000"/>
                  </a:lnTo>
                  <a:lnTo>
                    <a:pt x="36610" y="4800"/>
                  </a:lnTo>
                  <a:lnTo>
                    <a:pt x="48813" y="2400"/>
                  </a:lnTo>
                  <a:lnTo>
                    <a:pt x="61016" y="0"/>
                  </a:lnTo>
                  <a:lnTo>
                    <a:pt x="61016" y="0"/>
                  </a:lnTo>
                  <a:lnTo>
                    <a:pt x="61016" y="0"/>
                  </a:lnTo>
                  <a:lnTo>
                    <a:pt x="73220" y="2400"/>
                  </a:lnTo>
                  <a:lnTo>
                    <a:pt x="83389" y="4800"/>
                  </a:lnTo>
                  <a:lnTo>
                    <a:pt x="93559" y="12000"/>
                  </a:lnTo>
                  <a:lnTo>
                    <a:pt x="101694" y="21600"/>
                  </a:lnTo>
                  <a:lnTo>
                    <a:pt x="109830" y="31200"/>
                  </a:lnTo>
                  <a:lnTo>
                    <a:pt x="115932" y="43200"/>
                  </a:lnTo>
                  <a:lnTo>
                    <a:pt x="117966" y="57600"/>
                  </a:lnTo>
                  <a:lnTo>
                    <a:pt x="120000" y="69600"/>
                  </a:lnTo>
                  <a:lnTo>
                    <a:pt x="120000" y="912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34" name="Google Shape;23334;p485"/>
            <p:cNvSpPr/>
            <p:nvPr/>
          </p:nvSpPr>
          <p:spPr>
            <a:xfrm>
              <a:off x="8531225" y="4721225"/>
              <a:ext cx="6985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4545" y="81818"/>
                  </a:lnTo>
                  <a:lnTo>
                    <a:pt x="103636" y="98181"/>
                  </a:lnTo>
                  <a:lnTo>
                    <a:pt x="81818" y="114545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8181" y="114545"/>
                  </a:lnTo>
                  <a:lnTo>
                    <a:pt x="16363" y="98181"/>
                  </a:lnTo>
                  <a:lnTo>
                    <a:pt x="5454" y="81818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5454" y="32727"/>
                  </a:lnTo>
                  <a:lnTo>
                    <a:pt x="16363" y="16363"/>
                  </a:lnTo>
                  <a:lnTo>
                    <a:pt x="38181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0"/>
                  </a:lnTo>
                  <a:lnTo>
                    <a:pt x="103636" y="16363"/>
                  </a:lnTo>
                  <a:lnTo>
                    <a:pt x="114545" y="3272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35" name="Google Shape;23335;p485"/>
            <p:cNvSpPr/>
            <p:nvPr/>
          </p:nvSpPr>
          <p:spPr>
            <a:xfrm>
              <a:off x="8553450" y="4759325"/>
              <a:ext cx="2540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0000"/>
                  </a:moveTo>
                  <a:lnTo>
                    <a:pt x="120000" y="100000"/>
                  </a:lnTo>
                  <a:lnTo>
                    <a:pt x="120000" y="110000"/>
                  </a:lnTo>
                  <a:lnTo>
                    <a:pt x="105000" y="115000"/>
                  </a:lnTo>
                  <a:lnTo>
                    <a:pt x="9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0000" y="120000"/>
                  </a:lnTo>
                  <a:lnTo>
                    <a:pt x="15000" y="115000"/>
                  </a:lnTo>
                  <a:lnTo>
                    <a:pt x="0" y="110000"/>
                  </a:lnTo>
                  <a:lnTo>
                    <a:pt x="0" y="100000"/>
                  </a:lnTo>
                  <a:lnTo>
                    <a:pt x="0" y="20000"/>
                  </a:lnTo>
                  <a:lnTo>
                    <a:pt x="0" y="20000"/>
                  </a:lnTo>
                  <a:lnTo>
                    <a:pt x="0" y="15000"/>
                  </a:lnTo>
                  <a:lnTo>
                    <a:pt x="15000" y="5000"/>
                  </a:lnTo>
                  <a:lnTo>
                    <a:pt x="3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90000" y="0"/>
                  </a:lnTo>
                  <a:lnTo>
                    <a:pt x="105000" y="5000"/>
                  </a:lnTo>
                  <a:lnTo>
                    <a:pt x="120000" y="15000"/>
                  </a:lnTo>
                  <a:lnTo>
                    <a:pt x="120000" y="20000"/>
                  </a:lnTo>
                  <a:lnTo>
                    <a:pt x="120000" y="10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336" name="Google Shape;23336;p485"/>
          <p:cNvGrpSpPr/>
          <p:nvPr/>
        </p:nvGrpSpPr>
        <p:grpSpPr>
          <a:xfrm>
            <a:off x="2260599" y="5278661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3337" name="Google Shape;23337;p485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38" name="Google Shape;23338;p485"/>
            <p:cNvSpPr/>
            <p:nvPr/>
          </p:nvSpPr>
          <p:spPr>
            <a:xfrm>
              <a:off x="3416300" y="5918200"/>
              <a:ext cx="279400" cy="2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81" y="120000"/>
                  </a:moveTo>
                  <a:lnTo>
                    <a:pt x="8181" y="120000"/>
                  </a:lnTo>
                  <a:lnTo>
                    <a:pt x="5454" y="118421"/>
                  </a:lnTo>
                  <a:lnTo>
                    <a:pt x="2727" y="116842"/>
                  </a:lnTo>
                  <a:lnTo>
                    <a:pt x="0" y="113684"/>
                  </a:lnTo>
                  <a:lnTo>
                    <a:pt x="0" y="108947"/>
                  </a:lnTo>
                  <a:lnTo>
                    <a:pt x="0" y="9473"/>
                  </a:lnTo>
                  <a:lnTo>
                    <a:pt x="0" y="9473"/>
                  </a:lnTo>
                  <a:lnTo>
                    <a:pt x="0" y="6315"/>
                  </a:lnTo>
                  <a:lnTo>
                    <a:pt x="2727" y="3157"/>
                  </a:lnTo>
                  <a:lnTo>
                    <a:pt x="5454" y="0"/>
                  </a:lnTo>
                  <a:lnTo>
                    <a:pt x="8181" y="0"/>
                  </a:lnTo>
                  <a:lnTo>
                    <a:pt x="111818" y="0"/>
                  </a:lnTo>
                  <a:lnTo>
                    <a:pt x="111818" y="0"/>
                  </a:lnTo>
                  <a:lnTo>
                    <a:pt x="114545" y="0"/>
                  </a:lnTo>
                  <a:lnTo>
                    <a:pt x="117272" y="3157"/>
                  </a:lnTo>
                  <a:lnTo>
                    <a:pt x="120000" y="6315"/>
                  </a:lnTo>
                  <a:lnTo>
                    <a:pt x="120000" y="9473"/>
                  </a:lnTo>
                  <a:lnTo>
                    <a:pt x="120000" y="108947"/>
                  </a:lnTo>
                  <a:lnTo>
                    <a:pt x="120000" y="108947"/>
                  </a:lnTo>
                  <a:lnTo>
                    <a:pt x="120000" y="113684"/>
                  </a:lnTo>
                  <a:lnTo>
                    <a:pt x="117272" y="116842"/>
                  </a:lnTo>
                  <a:lnTo>
                    <a:pt x="114545" y="118421"/>
                  </a:lnTo>
                  <a:lnTo>
                    <a:pt x="111818" y="120000"/>
                  </a:lnTo>
                  <a:lnTo>
                    <a:pt x="8181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39" name="Google Shape;23339;p485"/>
            <p:cNvSpPr/>
            <p:nvPr/>
          </p:nvSpPr>
          <p:spPr>
            <a:xfrm>
              <a:off x="3463925" y="5778500"/>
              <a:ext cx="18415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81818"/>
                  </a:lnTo>
                  <a:lnTo>
                    <a:pt x="0" y="81818"/>
                  </a:lnTo>
                  <a:lnTo>
                    <a:pt x="0" y="65454"/>
                  </a:lnTo>
                  <a:lnTo>
                    <a:pt x="4137" y="49090"/>
                  </a:lnTo>
                  <a:lnTo>
                    <a:pt x="10344" y="35454"/>
                  </a:lnTo>
                  <a:lnTo>
                    <a:pt x="16551" y="24545"/>
                  </a:lnTo>
                  <a:lnTo>
                    <a:pt x="26896" y="13636"/>
                  </a:lnTo>
                  <a:lnTo>
                    <a:pt x="37241" y="8181"/>
                  </a:lnTo>
                  <a:lnTo>
                    <a:pt x="47586" y="272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413" y="2727"/>
                  </a:lnTo>
                  <a:lnTo>
                    <a:pt x="82758" y="8181"/>
                  </a:lnTo>
                  <a:lnTo>
                    <a:pt x="93103" y="13636"/>
                  </a:lnTo>
                  <a:lnTo>
                    <a:pt x="103448" y="24545"/>
                  </a:lnTo>
                  <a:lnTo>
                    <a:pt x="109655" y="35454"/>
                  </a:lnTo>
                  <a:lnTo>
                    <a:pt x="115862" y="49090"/>
                  </a:lnTo>
                  <a:lnTo>
                    <a:pt x="120000" y="65454"/>
                  </a:lnTo>
                  <a:lnTo>
                    <a:pt x="120000" y="81818"/>
                  </a:lnTo>
                  <a:lnTo>
                    <a:pt x="120000" y="10363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40" name="Google Shape;23340;p485"/>
            <p:cNvSpPr/>
            <p:nvPr/>
          </p:nvSpPr>
          <p:spPr>
            <a:xfrm>
              <a:off x="3521075" y="5978525"/>
              <a:ext cx="6985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4545" y="87272"/>
                  </a:lnTo>
                  <a:lnTo>
                    <a:pt x="103636" y="103636"/>
                  </a:lnTo>
                  <a:lnTo>
                    <a:pt x="81818" y="114545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8181" y="114545"/>
                  </a:lnTo>
                  <a:lnTo>
                    <a:pt x="16363" y="103636"/>
                  </a:lnTo>
                  <a:lnTo>
                    <a:pt x="5454" y="8727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5454" y="38181"/>
                  </a:lnTo>
                  <a:lnTo>
                    <a:pt x="16363" y="21818"/>
                  </a:lnTo>
                  <a:lnTo>
                    <a:pt x="38181" y="5454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5454"/>
                  </a:lnTo>
                  <a:lnTo>
                    <a:pt x="103636" y="21818"/>
                  </a:lnTo>
                  <a:lnTo>
                    <a:pt x="114545" y="3818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41" name="Google Shape;23341;p485"/>
            <p:cNvSpPr/>
            <p:nvPr/>
          </p:nvSpPr>
          <p:spPr>
            <a:xfrm>
              <a:off x="3543300" y="6019800"/>
              <a:ext cx="2540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0000"/>
                  </a:moveTo>
                  <a:lnTo>
                    <a:pt x="120000" y="100000"/>
                  </a:lnTo>
                  <a:lnTo>
                    <a:pt x="120000" y="110000"/>
                  </a:lnTo>
                  <a:lnTo>
                    <a:pt x="105000" y="115000"/>
                  </a:lnTo>
                  <a:lnTo>
                    <a:pt x="9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0000" y="120000"/>
                  </a:lnTo>
                  <a:lnTo>
                    <a:pt x="15000" y="115000"/>
                  </a:lnTo>
                  <a:lnTo>
                    <a:pt x="0" y="110000"/>
                  </a:lnTo>
                  <a:lnTo>
                    <a:pt x="0" y="100000"/>
                  </a:lnTo>
                  <a:lnTo>
                    <a:pt x="0" y="20000"/>
                  </a:lnTo>
                  <a:lnTo>
                    <a:pt x="0" y="20000"/>
                  </a:lnTo>
                  <a:lnTo>
                    <a:pt x="0" y="10000"/>
                  </a:lnTo>
                  <a:lnTo>
                    <a:pt x="15000" y="5000"/>
                  </a:lnTo>
                  <a:lnTo>
                    <a:pt x="3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90000" y="0"/>
                  </a:lnTo>
                  <a:lnTo>
                    <a:pt x="105000" y="5000"/>
                  </a:lnTo>
                  <a:lnTo>
                    <a:pt x="120000" y="10000"/>
                  </a:lnTo>
                  <a:lnTo>
                    <a:pt x="120000" y="20000"/>
                  </a:lnTo>
                  <a:lnTo>
                    <a:pt x="120000" y="10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342" name="Google Shape;23342;p485"/>
          <p:cNvGrpSpPr/>
          <p:nvPr/>
        </p:nvGrpSpPr>
        <p:grpSpPr>
          <a:xfrm>
            <a:off x="3606801" y="5278661"/>
            <a:ext cx="863600" cy="863600"/>
            <a:chOff x="4394200" y="5537200"/>
            <a:chExt cx="863600" cy="863600"/>
          </a:xfrm>
          <a:solidFill>
            <a:srgbClr val="006BA6"/>
          </a:solidFill>
        </p:grpSpPr>
        <p:sp>
          <p:nvSpPr>
            <p:cNvPr id="23343" name="Google Shape;23343;p485"/>
            <p:cNvSpPr/>
            <p:nvPr/>
          </p:nvSpPr>
          <p:spPr>
            <a:xfrm>
              <a:off x="439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44" name="Google Shape;23344;p485"/>
            <p:cNvSpPr/>
            <p:nvPr/>
          </p:nvSpPr>
          <p:spPr>
            <a:xfrm>
              <a:off x="4743450" y="5886450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7692" y="71538"/>
                  </a:lnTo>
                  <a:lnTo>
                    <a:pt x="115384" y="83076"/>
                  </a:lnTo>
                  <a:lnTo>
                    <a:pt x="108461" y="92307"/>
                  </a:lnTo>
                  <a:lnTo>
                    <a:pt x="101538" y="101538"/>
                  </a:lnTo>
                  <a:lnTo>
                    <a:pt x="92307" y="108461"/>
                  </a:lnTo>
                  <a:lnTo>
                    <a:pt x="83076" y="115384"/>
                  </a:lnTo>
                  <a:lnTo>
                    <a:pt x="71538" y="11769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461" y="117692"/>
                  </a:lnTo>
                  <a:lnTo>
                    <a:pt x="36923" y="115384"/>
                  </a:lnTo>
                  <a:lnTo>
                    <a:pt x="27692" y="108461"/>
                  </a:lnTo>
                  <a:lnTo>
                    <a:pt x="18461" y="101538"/>
                  </a:lnTo>
                  <a:lnTo>
                    <a:pt x="11538" y="92307"/>
                  </a:lnTo>
                  <a:lnTo>
                    <a:pt x="4615" y="83076"/>
                  </a:lnTo>
                  <a:lnTo>
                    <a:pt x="2307" y="71538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2307" y="48461"/>
                  </a:lnTo>
                  <a:lnTo>
                    <a:pt x="4615" y="36923"/>
                  </a:lnTo>
                  <a:lnTo>
                    <a:pt x="11538" y="27692"/>
                  </a:lnTo>
                  <a:lnTo>
                    <a:pt x="18461" y="18461"/>
                  </a:lnTo>
                  <a:lnTo>
                    <a:pt x="27692" y="11538"/>
                  </a:lnTo>
                  <a:lnTo>
                    <a:pt x="36923" y="4615"/>
                  </a:lnTo>
                  <a:lnTo>
                    <a:pt x="48461" y="230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538" y="2307"/>
                  </a:lnTo>
                  <a:lnTo>
                    <a:pt x="83076" y="4615"/>
                  </a:lnTo>
                  <a:lnTo>
                    <a:pt x="92307" y="11538"/>
                  </a:lnTo>
                  <a:lnTo>
                    <a:pt x="101538" y="18461"/>
                  </a:lnTo>
                  <a:lnTo>
                    <a:pt x="108461" y="27692"/>
                  </a:lnTo>
                  <a:lnTo>
                    <a:pt x="115384" y="36923"/>
                  </a:lnTo>
                  <a:lnTo>
                    <a:pt x="117692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45" name="Google Shape;23345;p485"/>
            <p:cNvSpPr/>
            <p:nvPr/>
          </p:nvSpPr>
          <p:spPr>
            <a:xfrm>
              <a:off x="4622800" y="5762625"/>
              <a:ext cx="40640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875" y="60000"/>
                  </a:moveTo>
                  <a:lnTo>
                    <a:pt x="106875" y="60000"/>
                  </a:lnTo>
                  <a:lnTo>
                    <a:pt x="105937" y="50769"/>
                  </a:lnTo>
                  <a:lnTo>
                    <a:pt x="120000" y="42461"/>
                  </a:lnTo>
                  <a:lnTo>
                    <a:pt x="105000" y="17538"/>
                  </a:lnTo>
                  <a:lnTo>
                    <a:pt x="90937" y="25846"/>
                  </a:lnTo>
                  <a:lnTo>
                    <a:pt x="90937" y="25846"/>
                  </a:lnTo>
                  <a:lnTo>
                    <a:pt x="83437" y="20307"/>
                  </a:lnTo>
                  <a:lnTo>
                    <a:pt x="75000" y="16615"/>
                  </a:lnTo>
                  <a:lnTo>
                    <a:pt x="75000" y="0"/>
                  </a:lnTo>
                  <a:lnTo>
                    <a:pt x="45000" y="0"/>
                  </a:lnTo>
                  <a:lnTo>
                    <a:pt x="45000" y="16615"/>
                  </a:lnTo>
                  <a:lnTo>
                    <a:pt x="45000" y="16615"/>
                  </a:lnTo>
                  <a:lnTo>
                    <a:pt x="36562" y="20307"/>
                  </a:lnTo>
                  <a:lnTo>
                    <a:pt x="29062" y="25846"/>
                  </a:lnTo>
                  <a:lnTo>
                    <a:pt x="15000" y="17538"/>
                  </a:lnTo>
                  <a:lnTo>
                    <a:pt x="0" y="42461"/>
                  </a:lnTo>
                  <a:lnTo>
                    <a:pt x="14062" y="50769"/>
                  </a:lnTo>
                  <a:lnTo>
                    <a:pt x="14062" y="50769"/>
                  </a:lnTo>
                  <a:lnTo>
                    <a:pt x="13125" y="60000"/>
                  </a:lnTo>
                  <a:lnTo>
                    <a:pt x="13125" y="60000"/>
                  </a:lnTo>
                  <a:lnTo>
                    <a:pt x="14062" y="69230"/>
                  </a:lnTo>
                  <a:lnTo>
                    <a:pt x="0" y="77538"/>
                  </a:lnTo>
                  <a:lnTo>
                    <a:pt x="15000" y="102461"/>
                  </a:lnTo>
                  <a:lnTo>
                    <a:pt x="29062" y="94153"/>
                  </a:lnTo>
                  <a:lnTo>
                    <a:pt x="29062" y="94153"/>
                  </a:lnTo>
                  <a:lnTo>
                    <a:pt x="36562" y="99692"/>
                  </a:lnTo>
                  <a:lnTo>
                    <a:pt x="45000" y="103384"/>
                  </a:lnTo>
                  <a:lnTo>
                    <a:pt x="45000" y="120000"/>
                  </a:lnTo>
                  <a:lnTo>
                    <a:pt x="75000" y="120000"/>
                  </a:lnTo>
                  <a:lnTo>
                    <a:pt x="75000" y="103384"/>
                  </a:lnTo>
                  <a:lnTo>
                    <a:pt x="75000" y="103384"/>
                  </a:lnTo>
                  <a:lnTo>
                    <a:pt x="83437" y="99692"/>
                  </a:lnTo>
                  <a:lnTo>
                    <a:pt x="90937" y="94153"/>
                  </a:lnTo>
                  <a:lnTo>
                    <a:pt x="105000" y="102461"/>
                  </a:lnTo>
                  <a:lnTo>
                    <a:pt x="120000" y="77538"/>
                  </a:lnTo>
                  <a:lnTo>
                    <a:pt x="105937" y="69230"/>
                  </a:lnTo>
                  <a:lnTo>
                    <a:pt x="105937" y="69230"/>
                  </a:lnTo>
                  <a:lnTo>
                    <a:pt x="106875" y="60000"/>
                  </a:lnTo>
                  <a:lnTo>
                    <a:pt x="106875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346" name="Google Shape;23346;p485"/>
          <p:cNvGrpSpPr/>
          <p:nvPr/>
        </p:nvGrpSpPr>
        <p:grpSpPr>
          <a:xfrm>
            <a:off x="4887688" y="5278661"/>
            <a:ext cx="863600" cy="863600"/>
            <a:chOff x="5664200" y="5537200"/>
            <a:chExt cx="863600" cy="863600"/>
          </a:xfrm>
          <a:solidFill>
            <a:srgbClr val="006BA6"/>
          </a:solidFill>
        </p:grpSpPr>
        <p:sp>
          <p:nvSpPr>
            <p:cNvPr id="23347" name="Google Shape;23347;p485"/>
            <p:cNvSpPr/>
            <p:nvPr/>
          </p:nvSpPr>
          <p:spPr>
            <a:xfrm>
              <a:off x="566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48" name="Google Shape;23348;p485"/>
            <p:cNvSpPr/>
            <p:nvPr/>
          </p:nvSpPr>
          <p:spPr>
            <a:xfrm>
              <a:off x="5892800" y="576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lnTo>
                    <a:pt x="937" y="66562"/>
                  </a:lnTo>
                  <a:lnTo>
                    <a:pt x="1875" y="72187"/>
                  </a:lnTo>
                  <a:lnTo>
                    <a:pt x="2812" y="77812"/>
                  </a:lnTo>
                  <a:lnTo>
                    <a:pt x="4687" y="83437"/>
                  </a:lnTo>
                  <a:lnTo>
                    <a:pt x="7500" y="88125"/>
                  </a:lnTo>
                  <a:lnTo>
                    <a:pt x="10312" y="93750"/>
                  </a:lnTo>
                  <a:lnTo>
                    <a:pt x="17812" y="102187"/>
                  </a:lnTo>
                  <a:lnTo>
                    <a:pt x="26250" y="109687"/>
                  </a:lnTo>
                  <a:lnTo>
                    <a:pt x="31875" y="112500"/>
                  </a:lnTo>
                  <a:lnTo>
                    <a:pt x="36562" y="115312"/>
                  </a:lnTo>
                  <a:lnTo>
                    <a:pt x="42187" y="117187"/>
                  </a:lnTo>
                  <a:lnTo>
                    <a:pt x="47812" y="118125"/>
                  </a:lnTo>
                  <a:lnTo>
                    <a:pt x="53437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6562" y="119062"/>
                  </a:lnTo>
                  <a:lnTo>
                    <a:pt x="72187" y="118125"/>
                  </a:lnTo>
                  <a:lnTo>
                    <a:pt x="77812" y="117187"/>
                  </a:lnTo>
                  <a:lnTo>
                    <a:pt x="83437" y="115312"/>
                  </a:lnTo>
                  <a:lnTo>
                    <a:pt x="88125" y="112500"/>
                  </a:lnTo>
                  <a:lnTo>
                    <a:pt x="93750" y="109687"/>
                  </a:lnTo>
                  <a:lnTo>
                    <a:pt x="102187" y="102187"/>
                  </a:lnTo>
                  <a:lnTo>
                    <a:pt x="109687" y="93750"/>
                  </a:lnTo>
                  <a:lnTo>
                    <a:pt x="112500" y="88125"/>
                  </a:lnTo>
                  <a:lnTo>
                    <a:pt x="115312" y="83437"/>
                  </a:lnTo>
                  <a:lnTo>
                    <a:pt x="117187" y="77812"/>
                  </a:lnTo>
                  <a:lnTo>
                    <a:pt x="118125" y="72187"/>
                  </a:lnTo>
                  <a:lnTo>
                    <a:pt x="119062" y="66562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9062" y="53437"/>
                  </a:lnTo>
                  <a:lnTo>
                    <a:pt x="118125" y="47812"/>
                  </a:lnTo>
                  <a:lnTo>
                    <a:pt x="117187" y="42187"/>
                  </a:lnTo>
                  <a:lnTo>
                    <a:pt x="115312" y="36562"/>
                  </a:lnTo>
                  <a:lnTo>
                    <a:pt x="112500" y="31875"/>
                  </a:lnTo>
                  <a:lnTo>
                    <a:pt x="109687" y="26250"/>
                  </a:lnTo>
                  <a:lnTo>
                    <a:pt x="102187" y="17812"/>
                  </a:lnTo>
                  <a:lnTo>
                    <a:pt x="93750" y="10312"/>
                  </a:lnTo>
                  <a:lnTo>
                    <a:pt x="88125" y="7500"/>
                  </a:lnTo>
                  <a:lnTo>
                    <a:pt x="83437" y="4687"/>
                  </a:lnTo>
                  <a:lnTo>
                    <a:pt x="77812" y="2812"/>
                  </a:lnTo>
                  <a:lnTo>
                    <a:pt x="72187" y="1875"/>
                  </a:lnTo>
                  <a:lnTo>
                    <a:pt x="66562" y="93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3437" y="937"/>
                  </a:lnTo>
                  <a:lnTo>
                    <a:pt x="47812" y="1875"/>
                  </a:lnTo>
                  <a:lnTo>
                    <a:pt x="42187" y="2812"/>
                  </a:lnTo>
                  <a:lnTo>
                    <a:pt x="36562" y="4687"/>
                  </a:lnTo>
                  <a:lnTo>
                    <a:pt x="31875" y="7500"/>
                  </a:lnTo>
                  <a:lnTo>
                    <a:pt x="26250" y="10312"/>
                  </a:lnTo>
                  <a:lnTo>
                    <a:pt x="17812" y="17812"/>
                  </a:lnTo>
                  <a:lnTo>
                    <a:pt x="10312" y="26250"/>
                  </a:lnTo>
                  <a:lnTo>
                    <a:pt x="7500" y="31875"/>
                  </a:lnTo>
                  <a:lnTo>
                    <a:pt x="4687" y="36562"/>
                  </a:lnTo>
                  <a:lnTo>
                    <a:pt x="2812" y="42187"/>
                  </a:lnTo>
                  <a:lnTo>
                    <a:pt x="1875" y="47812"/>
                  </a:lnTo>
                  <a:lnTo>
                    <a:pt x="937" y="53437"/>
                  </a:lnTo>
                  <a:lnTo>
                    <a:pt x="0" y="6000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49" name="Google Shape;23349;p485"/>
            <p:cNvSpPr/>
            <p:nvPr/>
          </p:nvSpPr>
          <p:spPr>
            <a:xfrm>
              <a:off x="6000750" y="587375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lnTo>
                    <a:pt x="2000" y="72000"/>
                  </a:lnTo>
                  <a:lnTo>
                    <a:pt x="4000" y="84000"/>
                  </a:lnTo>
                  <a:lnTo>
                    <a:pt x="10000" y="94000"/>
                  </a:lnTo>
                  <a:lnTo>
                    <a:pt x="18000" y="102000"/>
                  </a:lnTo>
                  <a:lnTo>
                    <a:pt x="26000" y="110000"/>
                  </a:lnTo>
                  <a:lnTo>
                    <a:pt x="36000" y="116000"/>
                  </a:lnTo>
                  <a:lnTo>
                    <a:pt x="48000" y="118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72000" y="118000"/>
                  </a:lnTo>
                  <a:lnTo>
                    <a:pt x="84000" y="116000"/>
                  </a:lnTo>
                  <a:lnTo>
                    <a:pt x="94000" y="110000"/>
                  </a:lnTo>
                  <a:lnTo>
                    <a:pt x="102000" y="102000"/>
                  </a:lnTo>
                  <a:lnTo>
                    <a:pt x="110000" y="94000"/>
                  </a:lnTo>
                  <a:lnTo>
                    <a:pt x="116000" y="84000"/>
                  </a:lnTo>
                  <a:lnTo>
                    <a:pt x="118000" y="72000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8000" y="48000"/>
                  </a:lnTo>
                  <a:lnTo>
                    <a:pt x="116000" y="36000"/>
                  </a:lnTo>
                  <a:lnTo>
                    <a:pt x="110000" y="26000"/>
                  </a:lnTo>
                  <a:lnTo>
                    <a:pt x="102000" y="18000"/>
                  </a:lnTo>
                  <a:lnTo>
                    <a:pt x="94000" y="10000"/>
                  </a:lnTo>
                  <a:lnTo>
                    <a:pt x="84000" y="4000"/>
                  </a:lnTo>
                  <a:lnTo>
                    <a:pt x="72000" y="2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48000" y="2000"/>
                  </a:lnTo>
                  <a:lnTo>
                    <a:pt x="36000" y="4000"/>
                  </a:lnTo>
                  <a:lnTo>
                    <a:pt x="26000" y="10000"/>
                  </a:lnTo>
                  <a:lnTo>
                    <a:pt x="18000" y="18000"/>
                  </a:lnTo>
                  <a:lnTo>
                    <a:pt x="10000" y="26000"/>
                  </a:lnTo>
                  <a:lnTo>
                    <a:pt x="4000" y="36000"/>
                  </a:lnTo>
                  <a:lnTo>
                    <a:pt x="2000" y="48000"/>
                  </a:lnTo>
                  <a:lnTo>
                    <a:pt x="0" y="6000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350" name="Google Shape;23350;p485"/>
            <p:cNvCxnSpPr/>
            <p:nvPr/>
          </p:nvCxnSpPr>
          <p:spPr>
            <a:xfrm>
              <a:off x="6048375" y="5775325"/>
              <a:ext cx="0" cy="1079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51" name="Google Shape;23351;p485"/>
            <p:cNvCxnSpPr/>
            <p:nvPr/>
          </p:nvCxnSpPr>
          <p:spPr>
            <a:xfrm>
              <a:off x="6143625" y="5775325"/>
              <a:ext cx="0" cy="1079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52" name="Google Shape;23352;p485"/>
            <p:cNvCxnSpPr/>
            <p:nvPr/>
          </p:nvCxnSpPr>
          <p:spPr>
            <a:xfrm>
              <a:off x="6048375" y="6051550"/>
              <a:ext cx="0" cy="1111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53" name="Google Shape;23353;p485"/>
            <p:cNvCxnSpPr/>
            <p:nvPr/>
          </p:nvCxnSpPr>
          <p:spPr>
            <a:xfrm>
              <a:off x="6143625" y="6051550"/>
              <a:ext cx="0" cy="1111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54" name="Google Shape;23354;p485"/>
            <p:cNvCxnSpPr/>
            <p:nvPr/>
          </p:nvCxnSpPr>
          <p:spPr>
            <a:xfrm>
              <a:off x="5902325" y="6016625"/>
              <a:ext cx="1079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55" name="Google Shape;23355;p485"/>
            <p:cNvCxnSpPr/>
            <p:nvPr/>
          </p:nvCxnSpPr>
          <p:spPr>
            <a:xfrm>
              <a:off x="5902325" y="5921375"/>
              <a:ext cx="1079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56" name="Google Shape;23356;p485"/>
            <p:cNvCxnSpPr/>
            <p:nvPr/>
          </p:nvCxnSpPr>
          <p:spPr>
            <a:xfrm>
              <a:off x="6178550" y="6016625"/>
              <a:ext cx="1111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57" name="Google Shape;23357;p485"/>
            <p:cNvCxnSpPr/>
            <p:nvPr/>
          </p:nvCxnSpPr>
          <p:spPr>
            <a:xfrm>
              <a:off x="6178550" y="5921375"/>
              <a:ext cx="1111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358" name="Google Shape;23358;p485"/>
          <p:cNvGrpSpPr/>
          <p:nvPr/>
        </p:nvGrpSpPr>
        <p:grpSpPr>
          <a:xfrm>
            <a:off x="6146802" y="5278661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3359" name="Google Shape;23359;p485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60" name="Google Shape;23360;p485"/>
            <p:cNvSpPr/>
            <p:nvPr/>
          </p:nvSpPr>
          <p:spPr>
            <a:xfrm>
              <a:off x="7162800" y="576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53437" y="937"/>
                  </a:lnTo>
                  <a:lnTo>
                    <a:pt x="47812" y="1875"/>
                  </a:lnTo>
                  <a:lnTo>
                    <a:pt x="42187" y="2812"/>
                  </a:lnTo>
                  <a:lnTo>
                    <a:pt x="36562" y="4687"/>
                  </a:lnTo>
                  <a:lnTo>
                    <a:pt x="31875" y="7500"/>
                  </a:lnTo>
                  <a:lnTo>
                    <a:pt x="26250" y="10312"/>
                  </a:lnTo>
                  <a:lnTo>
                    <a:pt x="17812" y="17812"/>
                  </a:lnTo>
                  <a:lnTo>
                    <a:pt x="10312" y="26250"/>
                  </a:lnTo>
                  <a:lnTo>
                    <a:pt x="7500" y="31875"/>
                  </a:lnTo>
                  <a:lnTo>
                    <a:pt x="4687" y="36562"/>
                  </a:lnTo>
                  <a:lnTo>
                    <a:pt x="2812" y="42187"/>
                  </a:lnTo>
                  <a:lnTo>
                    <a:pt x="1875" y="47812"/>
                  </a:lnTo>
                  <a:lnTo>
                    <a:pt x="937" y="53437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937" y="66562"/>
                  </a:lnTo>
                  <a:lnTo>
                    <a:pt x="1875" y="72187"/>
                  </a:lnTo>
                  <a:lnTo>
                    <a:pt x="2812" y="77812"/>
                  </a:lnTo>
                  <a:lnTo>
                    <a:pt x="4687" y="83437"/>
                  </a:lnTo>
                  <a:lnTo>
                    <a:pt x="7500" y="88125"/>
                  </a:lnTo>
                  <a:lnTo>
                    <a:pt x="10312" y="93750"/>
                  </a:lnTo>
                  <a:lnTo>
                    <a:pt x="17812" y="102187"/>
                  </a:lnTo>
                  <a:lnTo>
                    <a:pt x="26250" y="109687"/>
                  </a:lnTo>
                  <a:lnTo>
                    <a:pt x="31875" y="112500"/>
                  </a:lnTo>
                  <a:lnTo>
                    <a:pt x="36562" y="115312"/>
                  </a:lnTo>
                  <a:lnTo>
                    <a:pt x="42187" y="117187"/>
                  </a:lnTo>
                  <a:lnTo>
                    <a:pt x="47812" y="118125"/>
                  </a:lnTo>
                  <a:lnTo>
                    <a:pt x="53437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6562" y="119062"/>
                  </a:lnTo>
                  <a:lnTo>
                    <a:pt x="72187" y="118125"/>
                  </a:lnTo>
                  <a:lnTo>
                    <a:pt x="77812" y="117187"/>
                  </a:lnTo>
                  <a:lnTo>
                    <a:pt x="83437" y="115312"/>
                  </a:lnTo>
                  <a:lnTo>
                    <a:pt x="88125" y="112500"/>
                  </a:lnTo>
                  <a:lnTo>
                    <a:pt x="93750" y="109687"/>
                  </a:lnTo>
                  <a:lnTo>
                    <a:pt x="102187" y="102187"/>
                  </a:lnTo>
                  <a:lnTo>
                    <a:pt x="109687" y="93750"/>
                  </a:lnTo>
                  <a:lnTo>
                    <a:pt x="112500" y="88125"/>
                  </a:lnTo>
                  <a:lnTo>
                    <a:pt x="115312" y="83437"/>
                  </a:lnTo>
                  <a:lnTo>
                    <a:pt x="117187" y="77812"/>
                  </a:lnTo>
                  <a:lnTo>
                    <a:pt x="118125" y="72187"/>
                  </a:lnTo>
                  <a:lnTo>
                    <a:pt x="119062" y="66562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9062" y="53437"/>
                  </a:lnTo>
                  <a:lnTo>
                    <a:pt x="118125" y="47812"/>
                  </a:lnTo>
                  <a:lnTo>
                    <a:pt x="117187" y="42187"/>
                  </a:lnTo>
                  <a:lnTo>
                    <a:pt x="115312" y="36562"/>
                  </a:lnTo>
                  <a:lnTo>
                    <a:pt x="112500" y="31875"/>
                  </a:lnTo>
                  <a:lnTo>
                    <a:pt x="109687" y="26250"/>
                  </a:lnTo>
                  <a:lnTo>
                    <a:pt x="102187" y="17812"/>
                  </a:lnTo>
                  <a:lnTo>
                    <a:pt x="93750" y="10312"/>
                  </a:lnTo>
                  <a:lnTo>
                    <a:pt x="88125" y="7500"/>
                  </a:lnTo>
                  <a:lnTo>
                    <a:pt x="83437" y="4687"/>
                  </a:lnTo>
                  <a:lnTo>
                    <a:pt x="77812" y="2812"/>
                  </a:lnTo>
                  <a:lnTo>
                    <a:pt x="72187" y="1875"/>
                  </a:lnTo>
                  <a:lnTo>
                    <a:pt x="66562" y="937"/>
                  </a:lnTo>
                  <a:lnTo>
                    <a:pt x="6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61" name="Google Shape;23361;p485"/>
            <p:cNvSpPr/>
            <p:nvPr/>
          </p:nvSpPr>
          <p:spPr>
            <a:xfrm>
              <a:off x="7270750" y="587375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48000" y="2000"/>
                  </a:lnTo>
                  <a:lnTo>
                    <a:pt x="36000" y="4000"/>
                  </a:lnTo>
                  <a:lnTo>
                    <a:pt x="26000" y="10000"/>
                  </a:lnTo>
                  <a:lnTo>
                    <a:pt x="18000" y="18000"/>
                  </a:lnTo>
                  <a:lnTo>
                    <a:pt x="10000" y="26000"/>
                  </a:lnTo>
                  <a:lnTo>
                    <a:pt x="4000" y="36000"/>
                  </a:lnTo>
                  <a:lnTo>
                    <a:pt x="2000" y="48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2000" y="72000"/>
                  </a:lnTo>
                  <a:lnTo>
                    <a:pt x="4000" y="84000"/>
                  </a:lnTo>
                  <a:lnTo>
                    <a:pt x="10000" y="94000"/>
                  </a:lnTo>
                  <a:lnTo>
                    <a:pt x="18000" y="102000"/>
                  </a:lnTo>
                  <a:lnTo>
                    <a:pt x="26000" y="110000"/>
                  </a:lnTo>
                  <a:lnTo>
                    <a:pt x="36000" y="116000"/>
                  </a:lnTo>
                  <a:lnTo>
                    <a:pt x="48000" y="118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72000" y="118000"/>
                  </a:lnTo>
                  <a:lnTo>
                    <a:pt x="84000" y="116000"/>
                  </a:lnTo>
                  <a:lnTo>
                    <a:pt x="94000" y="110000"/>
                  </a:lnTo>
                  <a:lnTo>
                    <a:pt x="102000" y="102000"/>
                  </a:lnTo>
                  <a:lnTo>
                    <a:pt x="110000" y="94000"/>
                  </a:lnTo>
                  <a:lnTo>
                    <a:pt x="116000" y="84000"/>
                  </a:lnTo>
                  <a:lnTo>
                    <a:pt x="118000" y="72000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8000" y="48000"/>
                  </a:lnTo>
                  <a:lnTo>
                    <a:pt x="116000" y="36000"/>
                  </a:lnTo>
                  <a:lnTo>
                    <a:pt x="110000" y="26000"/>
                  </a:lnTo>
                  <a:lnTo>
                    <a:pt x="102000" y="18000"/>
                  </a:lnTo>
                  <a:lnTo>
                    <a:pt x="94000" y="10000"/>
                  </a:lnTo>
                  <a:lnTo>
                    <a:pt x="84000" y="4000"/>
                  </a:lnTo>
                  <a:lnTo>
                    <a:pt x="72000" y="2000"/>
                  </a:lnTo>
                  <a:lnTo>
                    <a:pt x="6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362" name="Google Shape;23362;p485"/>
            <p:cNvCxnSpPr/>
            <p:nvPr/>
          </p:nvCxnSpPr>
          <p:spPr>
            <a:xfrm>
              <a:off x="7366000" y="5765800"/>
              <a:ext cx="0" cy="1079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63" name="Google Shape;23363;p485"/>
            <p:cNvCxnSpPr/>
            <p:nvPr/>
          </p:nvCxnSpPr>
          <p:spPr>
            <a:xfrm>
              <a:off x="7366000" y="6064250"/>
              <a:ext cx="0" cy="1079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64" name="Google Shape;23364;p485"/>
            <p:cNvCxnSpPr/>
            <p:nvPr/>
          </p:nvCxnSpPr>
          <p:spPr>
            <a:xfrm>
              <a:off x="7162800" y="5969000"/>
              <a:ext cx="1079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65" name="Google Shape;23365;p485"/>
            <p:cNvCxnSpPr/>
            <p:nvPr/>
          </p:nvCxnSpPr>
          <p:spPr>
            <a:xfrm>
              <a:off x="7461250" y="5969000"/>
              <a:ext cx="1079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366" name="Google Shape;23366;p485"/>
            <p:cNvSpPr/>
            <p:nvPr/>
          </p:nvSpPr>
          <p:spPr>
            <a:xfrm>
              <a:off x="7404100" y="574040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8000"/>
                  </a:moveTo>
                  <a:lnTo>
                    <a:pt x="0" y="18000"/>
                  </a:lnTo>
                  <a:lnTo>
                    <a:pt x="10000" y="12000"/>
                  </a:lnTo>
                  <a:lnTo>
                    <a:pt x="22000" y="6000"/>
                  </a:lnTo>
                  <a:lnTo>
                    <a:pt x="34000" y="2000"/>
                  </a:lnTo>
                  <a:lnTo>
                    <a:pt x="48000" y="0"/>
                  </a:lnTo>
                  <a:lnTo>
                    <a:pt x="48000" y="0"/>
                  </a:lnTo>
                  <a:lnTo>
                    <a:pt x="62000" y="2000"/>
                  </a:lnTo>
                  <a:lnTo>
                    <a:pt x="76000" y="6000"/>
                  </a:lnTo>
                  <a:lnTo>
                    <a:pt x="88000" y="12000"/>
                  </a:lnTo>
                  <a:lnTo>
                    <a:pt x="98000" y="22000"/>
                  </a:lnTo>
                  <a:lnTo>
                    <a:pt x="108000" y="32000"/>
                  </a:lnTo>
                  <a:lnTo>
                    <a:pt x="114000" y="44000"/>
                  </a:lnTo>
                  <a:lnTo>
                    <a:pt x="118000" y="58000"/>
                  </a:lnTo>
                  <a:lnTo>
                    <a:pt x="120000" y="72000"/>
                  </a:lnTo>
                  <a:lnTo>
                    <a:pt x="120000" y="72000"/>
                  </a:lnTo>
                  <a:lnTo>
                    <a:pt x="118000" y="86000"/>
                  </a:lnTo>
                  <a:lnTo>
                    <a:pt x="114000" y="98000"/>
                  </a:lnTo>
                  <a:lnTo>
                    <a:pt x="108000" y="110000"/>
                  </a:lnTo>
                  <a:lnTo>
                    <a:pt x="102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67" name="Google Shape;23367;p485"/>
            <p:cNvSpPr/>
            <p:nvPr/>
          </p:nvSpPr>
          <p:spPr>
            <a:xfrm>
              <a:off x="7137400" y="600710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2000"/>
                  </a:moveTo>
                  <a:lnTo>
                    <a:pt x="120000" y="102000"/>
                  </a:lnTo>
                  <a:lnTo>
                    <a:pt x="110000" y="108000"/>
                  </a:lnTo>
                  <a:lnTo>
                    <a:pt x="98000" y="114000"/>
                  </a:lnTo>
                  <a:lnTo>
                    <a:pt x="86000" y="118000"/>
                  </a:lnTo>
                  <a:lnTo>
                    <a:pt x="72000" y="120000"/>
                  </a:lnTo>
                  <a:lnTo>
                    <a:pt x="72000" y="120000"/>
                  </a:lnTo>
                  <a:lnTo>
                    <a:pt x="58000" y="118000"/>
                  </a:lnTo>
                  <a:lnTo>
                    <a:pt x="44000" y="114000"/>
                  </a:lnTo>
                  <a:lnTo>
                    <a:pt x="32000" y="108000"/>
                  </a:lnTo>
                  <a:lnTo>
                    <a:pt x="22000" y="98000"/>
                  </a:lnTo>
                  <a:lnTo>
                    <a:pt x="12000" y="88000"/>
                  </a:lnTo>
                  <a:lnTo>
                    <a:pt x="6000" y="76000"/>
                  </a:lnTo>
                  <a:lnTo>
                    <a:pt x="2000" y="62000"/>
                  </a:lnTo>
                  <a:lnTo>
                    <a:pt x="0" y="48000"/>
                  </a:lnTo>
                  <a:lnTo>
                    <a:pt x="0" y="48000"/>
                  </a:lnTo>
                  <a:lnTo>
                    <a:pt x="2000" y="34000"/>
                  </a:lnTo>
                  <a:lnTo>
                    <a:pt x="6000" y="22000"/>
                  </a:lnTo>
                  <a:lnTo>
                    <a:pt x="12000" y="10000"/>
                  </a:lnTo>
                  <a:lnTo>
                    <a:pt x="18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68" name="Google Shape;23368;p485"/>
            <p:cNvSpPr/>
            <p:nvPr/>
          </p:nvSpPr>
          <p:spPr>
            <a:xfrm>
              <a:off x="7137400" y="574040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000" y="120000"/>
                  </a:moveTo>
                  <a:lnTo>
                    <a:pt x="18000" y="120000"/>
                  </a:lnTo>
                  <a:lnTo>
                    <a:pt x="12000" y="110000"/>
                  </a:lnTo>
                  <a:lnTo>
                    <a:pt x="6000" y="98000"/>
                  </a:lnTo>
                  <a:lnTo>
                    <a:pt x="2000" y="86000"/>
                  </a:lnTo>
                  <a:lnTo>
                    <a:pt x="0" y="72000"/>
                  </a:lnTo>
                  <a:lnTo>
                    <a:pt x="0" y="72000"/>
                  </a:lnTo>
                  <a:lnTo>
                    <a:pt x="2000" y="58000"/>
                  </a:lnTo>
                  <a:lnTo>
                    <a:pt x="6000" y="44000"/>
                  </a:lnTo>
                  <a:lnTo>
                    <a:pt x="12000" y="32000"/>
                  </a:lnTo>
                  <a:lnTo>
                    <a:pt x="22000" y="22000"/>
                  </a:lnTo>
                  <a:lnTo>
                    <a:pt x="32000" y="12000"/>
                  </a:lnTo>
                  <a:lnTo>
                    <a:pt x="44000" y="6000"/>
                  </a:lnTo>
                  <a:lnTo>
                    <a:pt x="58000" y="2000"/>
                  </a:lnTo>
                  <a:lnTo>
                    <a:pt x="72000" y="0"/>
                  </a:lnTo>
                  <a:lnTo>
                    <a:pt x="72000" y="0"/>
                  </a:lnTo>
                  <a:lnTo>
                    <a:pt x="86000" y="2000"/>
                  </a:lnTo>
                  <a:lnTo>
                    <a:pt x="98000" y="6000"/>
                  </a:lnTo>
                  <a:lnTo>
                    <a:pt x="110000" y="12000"/>
                  </a:lnTo>
                  <a:lnTo>
                    <a:pt x="120000" y="18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369" name="Google Shape;23369;p485"/>
            <p:cNvSpPr/>
            <p:nvPr/>
          </p:nvSpPr>
          <p:spPr>
            <a:xfrm>
              <a:off x="7404100" y="600710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000" y="0"/>
                  </a:moveTo>
                  <a:lnTo>
                    <a:pt x="102000" y="0"/>
                  </a:lnTo>
                  <a:lnTo>
                    <a:pt x="108000" y="10000"/>
                  </a:lnTo>
                  <a:lnTo>
                    <a:pt x="114000" y="22000"/>
                  </a:lnTo>
                  <a:lnTo>
                    <a:pt x="118000" y="34000"/>
                  </a:lnTo>
                  <a:lnTo>
                    <a:pt x="120000" y="48000"/>
                  </a:lnTo>
                  <a:lnTo>
                    <a:pt x="120000" y="48000"/>
                  </a:lnTo>
                  <a:lnTo>
                    <a:pt x="118000" y="62000"/>
                  </a:lnTo>
                  <a:lnTo>
                    <a:pt x="114000" y="76000"/>
                  </a:lnTo>
                  <a:lnTo>
                    <a:pt x="108000" y="88000"/>
                  </a:lnTo>
                  <a:lnTo>
                    <a:pt x="98000" y="98000"/>
                  </a:lnTo>
                  <a:lnTo>
                    <a:pt x="88000" y="108000"/>
                  </a:lnTo>
                  <a:lnTo>
                    <a:pt x="76000" y="114000"/>
                  </a:lnTo>
                  <a:lnTo>
                    <a:pt x="62000" y="118000"/>
                  </a:lnTo>
                  <a:lnTo>
                    <a:pt x="48000" y="120000"/>
                  </a:lnTo>
                  <a:lnTo>
                    <a:pt x="48000" y="120000"/>
                  </a:lnTo>
                  <a:lnTo>
                    <a:pt x="34000" y="118000"/>
                  </a:lnTo>
                  <a:lnTo>
                    <a:pt x="22000" y="114000"/>
                  </a:lnTo>
                  <a:lnTo>
                    <a:pt x="10000" y="108000"/>
                  </a:lnTo>
                  <a:lnTo>
                    <a:pt x="0" y="102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370" name="Google Shape;23370;p485"/>
          <p:cNvGrpSpPr/>
          <p:nvPr/>
        </p:nvGrpSpPr>
        <p:grpSpPr>
          <a:xfrm>
            <a:off x="7471232" y="5278661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3371" name="Google Shape;23371;p485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372" name="Google Shape;23372;p485"/>
            <p:cNvCxnSpPr/>
            <p:nvPr/>
          </p:nvCxnSpPr>
          <p:spPr>
            <a:xfrm>
              <a:off x="8636000" y="5762625"/>
              <a:ext cx="0" cy="76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73" name="Google Shape;23373;p485"/>
            <p:cNvCxnSpPr/>
            <p:nvPr/>
          </p:nvCxnSpPr>
          <p:spPr>
            <a:xfrm>
              <a:off x="8636000" y="6099175"/>
              <a:ext cx="0" cy="76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74" name="Google Shape;23374;p485"/>
            <p:cNvCxnSpPr/>
            <p:nvPr/>
          </p:nvCxnSpPr>
          <p:spPr>
            <a:xfrm>
              <a:off x="8429625" y="5969000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75" name="Google Shape;23375;p485"/>
            <p:cNvCxnSpPr/>
            <p:nvPr/>
          </p:nvCxnSpPr>
          <p:spPr>
            <a:xfrm>
              <a:off x="8766175" y="5969000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76" name="Google Shape;23376;p485"/>
            <p:cNvCxnSpPr/>
            <p:nvPr/>
          </p:nvCxnSpPr>
          <p:spPr>
            <a:xfrm>
              <a:off x="8489950" y="5822950"/>
              <a:ext cx="53975" cy="539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77" name="Google Shape;23377;p485"/>
            <p:cNvCxnSpPr/>
            <p:nvPr/>
          </p:nvCxnSpPr>
          <p:spPr>
            <a:xfrm>
              <a:off x="8728075" y="6061075"/>
              <a:ext cx="53975" cy="539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78" name="Google Shape;23378;p485"/>
            <p:cNvCxnSpPr/>
            <p:nvPr/>
          </p:nvCxnSpPr>
          <p:spPr>
            <a:xfrm rot="10800000" flipH="1">
              <a:off x="8489950" y="6061075"/>
              <a:ext cx="53975" cy="539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79" name="Google Shape;23379;p485"/>
            <p:cNvCxnSpPr/>
            <p:nvPr/>
          </p:nvCxnSpPr>
          <p:spPr>
            <a:xfrm rot="10800000" flipH="1">
              <a:off x="8728075" y="5822950"/>
              <a:ext cx="53975" cy="539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380" name="Google Shape;23380;p485"/>
          <p:cNvGrpSpPr/>
          <p:nvPr/>
        </p:nvGrpSpPr>
        <p:grpSpPr>
          <a:xfrm>
            <a:off x="8734424" y="5278661"/>
            <a:ext cx="863600" cy="863600"/>
            <a:chOff x="3124200" y="457200"/>
            <a:chExt cx="863600" cy="863600"/>
          </a:xfrm>
          <a:solidFill>
            <a:srgbClr val="006BA6"/>
          </a:solidFill>
        </p:grpSpPr>
        <p:sp>
          <p:nvSpPr>
            <p:cNvPr id="23381" name="Google Shape;23381;p485"/>
            <p:cNvSpPr/>
            <p:nvPr/>
          </p:nvSpPr>
          <p:spPr>
            <a:xfrm>
              <a:off x="312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382" name="Google Shape;23382;p485"/>
            <p:cNvCxnSpPr/>
            <p:nvPr/>
          </p:nvCxnSpPr>
          <p:spPr>
            <a:xfrm>
              <a:off x="3556000" y="682625"/>
              <a:ext cx="0" cy="76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83" name="Google Shape;23383;p485"/>
            <p:cNvCxnSpPr/>
            <p:nvPr/>
          </p:nvCxnSpPr>
          <p:spPr>
            <a:xfrm>
              <a:off x="3556000" y="1019175"/>
              <a:ext cx="0" cy="76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84" name="Google Shape;23384;p485"/>
            <p:cNvCxnSpPr/>
            <p:nvPr/>
          </p:nvCxnSpPr>
          <p:spPr>
            <a:xfrm>
              <a:off x="3349625" y="889000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85" name="Google Shape;23385;p485"/>
            <p:cNvCxnSpPr/>
            <p:nvPr/>
          </p:nvCxnSpPr>
          <p:spPr>
            <a:xfrm>
              <a:off x="3686175" y="889000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86" name="Google Shape;23386;p485"/>
            <p:cNvCxnSpPr/>
            <p:nvPr/>
          </p:nvCxnSpPr>
          <p:spPr>
            <a:xfrm>
              <a:off x="3454400" y="711200"/>
              <a:ext cx="38100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87" name="Google Shape;23387;p485"/>
            <p:cNvCxnSpPr/>
            <p:nvPr/>
          </p:nvCxnSpPr>
          <p:spPr>
            <a:xfrm>
              <a:off x="3619500" y="1000125"/>
              <a:ext cx="38100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88" name="Google Shape;23388;p485"/>
            <p:cNvCxnSpPr/>
            <p:nvPr/>
          </p:nvCxnSpPr>
          <p:spPr>
            <a:xfrm rot="10800000" flipH="1">
              <a:off x="3378200" y="952500"/>
              <a:ext cx="66675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89" name="Google Shape;23389;p485"/>
            <p:cNvCxnSpPr/>
            <p:nvPr/>
          </p:nvCxnSpPr>
          <p:spPr>
            <a:xfrm rot="10800000" flipH="1">
              <a:off x="3667125" y="787400"/>
              <a:ext cx="66675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90" name="Google Shape;23390;p485"/>
            <p:cNvCxnSpPr/>
            <p:nvPr/>
          </p:nvCxnSpPr>
          <p:spPr>
            <a:xfrm>
              <a:off x="3378200" y="787400"/>
              <a:ext cx="66675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91" name="Google Shape;23391;p485"/>
            <p:cNvCxnSpPr/>
            <p:nvPr/>
          </p:nvCxnSpPr>
          <p:spPr>
            <a:xfrm>
              <a:off x="3667125" y="952500"/>
              <a:ext cx="66675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92" name="Google Shape;23392;p485"/>
            <p:cNvCxnSpPr/>
            <p:nvPr/>
          </p:nvCxnSpPr>
          <p:spPr>
            <a:xfrm rot="10800000" flipH="1">
              <a:off x="3454400" y="1000125"/>
              <a:ext cx="38100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93" name="Google Shape;23393;p485"/>
            <p:cNvCxnSpPr/>
            <p:nvPr/>
          </p:nvCxnSpPr>
          <p:spPr>
            <a:xfrm rot="10800000" flipH="1">
              <a:off x="3619500" y="711200"/>
              <a:ext cx="38100" cy="66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394" name="Google Shape;23394;p485"/>
          <p:cNvGrpSpPr/>
          <p:nvPr/>
        </p:nvGrpSpPr>
        <p:grpSpPr>
          <a:xfrm>
            <a:off x="10004424" y="5278661"/>
            <a:ext cx="863600" cy="863600"/>
            <a:chOff x="4394200" y="457200"/>
            <a:chExt cx="863600" cy="863600"/>
          </a:xfrm>
          <a:solidFill>
            <a:srgbClr val="006BA6"/>
          </a:solidFill>
        </p:grpSpPr>
        <p:sp>
          <p:nvSpPr>
            <p:cNvPr id="23395" name="Google Shape;23395;p485"/>
            <p:cNvSpPr/>
            <p:nvPr/>
          </p:nvSpPr>
          <p:spPr>
            <a:xfrm>
              <a:off x="439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396" name="Google Shape;23396;p485"/>
            <p:cNvCxnSpPr/>
            <p:nvPr/>
          </p:nvCxnSpPr>
          <p:spPr>
            <a:xfrm>
              <a:off x="4826000" y="682625"/>
              <a:ext cx="0" cy="76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97" name="Google Shape;23397;p485"/>
            <p:cNvCxnSpPr/>
            <p:nvPr/>
          </p:nvCxnSpPr>
          <p:spPr>
            <a:xfrm>
              <a:off x="4826000" y="1057275"/>
              <a:ext cx="0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98" name="Google Shape;23398;p485"/>
            <p:cNvCxnSpPr/>
            <p:nvPr/>
          </p:nvCxnSpPr>
          <p:spPr>
            <a:xfrm>
              <a:off x="4619625" y="889000"/>
              <a:ext cx="603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399" name="Google Shape;23399;p485"/>
            <p:cNvCxnSpPr/>
            <p:nvPr/>
          </p:nvCxnSpPr>
          <p:spPr>
            <a:xfrm>
              <a:off x="5022850" y="889000"/>
              <a:ext cx="9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00" name="Google Shape;23400;p485"/>
            <p:cNvCxnSpPr/>
            <p:nvPr/>
          </p:nvCxnSpPr>
          <p:spPr>
            <a:xfrm>
              <a:off x="4724400" y="711200"/>
              <a:ext cx="31750" cy="603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01" name="Google Shape;23401;p485"/>
            <p:cNvCxnSpPr/>
            <p:nvPr/>
          </p:nvCxnSpPr>
          <p:spPr>
            <a:xfrm>
              <a:off x="4914900" y="1041400"/>
              <a:ext cx="12700" cy="25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02" name="Google Shape;23402;p485"/>
            <p:cNvCxnSpPr/>
            <p:nvPr/>
          </p:nvCxnSpPr>
          <p:spPr>
            <a:xfrm rot="10800000" flipH="1">
              <a:off x="4648200" y="965200"/>
              <a:ext cx="47625" cy="25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03" name="Google Shape;23403;p485"/>
            <p:cNvCxnSpPr/>
            <p:nvPr/>
          </p:nvCxnSpPr>
          <p:spPr>
            <a:xfrm>
              <a:off x="5000625" y="787400"/>
              <a:ext cx="31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04" name="Google Shape;23404;p485"/>
            <p:cNvCxnSpPr/>
            <p:nvPr/>
          </p:nvCxnSpPr>
          <p:spPr>
            <a:xfrm>
              <a:off x="4648200" y="787400"/>
              <a:ext cx="53975" cy="28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05" name="Google Shape;23405;p485"/>
            <p:cNvCxnSpPr/>
            <p:nvPr/>
          </p:nvCxnSpPr>
          <p:spPr>
            <a:xfrm>
              <a:off x="4984750" y="981075"/>
              <a:ext cx="19050" cy="95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06" name="Google Shape;23406;p485"/>
            <p:cNvCxnSpPr/>
            <p:nvPr/>
          </p:nvCxnSpPr>
          <p:spPr>
            <a:xfrm rot="10800000" flipH="1">
              <a:off x="4724400" y="1022350"/>
              <a:ext cx="25400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14" name="Google Shape;23414;p486"/>
          <p:cNvGrpSpPr/>
          <p:nvPr/>
        </p:nvGrpSpPr>
        <p:grpSpPr>
          <a:xfrm>
            <a:off x="2390775" y="1019173"/>
            <a:ext cx="863600" cy="863600"/>
            <a:chOff x="6934200" y="457200"/>
            <a:chExt cx="863600" cy="863600"/>
          </a:xfrm>
          <a:solidFill>
            <a:srgbClr val="006BA6"/>
          </a:solidFill>
        </p:grpSpPr>
        <p:sp>
          <p:nvSpPr>
            <p:cNvPr id="23415" name="Google Shape;23415;p486"/>
            <p:cNvSpPr/>
            <p:nvPr/>
          </p:nvSpPr>
          <p:spPr>
            <a:xfrm>
              <a:off x="693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16" name="Google Shape;23416;p486"/>
            <p:cNvSpPr/>
            <p:nvPr/>
          </p:nvSpPr>
          <p:spPr>
            <a:xfrm>
              <a:off x="7178675" y="701675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932" y="120000"/>
                  </a:moveTo>
                  <a:lnTo>
                    <a:pt x="115932" y="120000"/>
                  </a:lnTo>
                  <a:lnTo>
                    <a:pt x="117966" y="120000"/>
                  </a:lnTo>
                  <a:lnTo>
                    <a:pt x="120000" y="117966"/>
                  </a:lnTo>
                  <a:lnTo>
                    <a:pt x="120000" y="115932"/>
                  </a:lnTo>
                  <a:lnTo>
                    <a:pt x="118983" y="113898"/>
                  </a:lnTo>
                  <a:lnTo>
                    <a:pt x="80338" y="62033"/>
                  </a:lnTo>
                  <a:lnTo>
                    <a:pt x="80338" y="62033"/>
                  </a:lnTo>
                  <a:lnTo>
                    <a:pt x="75254" y="54915"/>
                  </a:lnTo>
                  <a:lnTo>
                    <a:pt x="75254" y="54915"/>
                  </a:lnTo>
                  <a:lnTo>
                    <a:pt x="75254" y="46779"/>
                  </a:lnTo>
                  <a:lnTo>
                    <a:pt x="75254" y="8135"/>
                  </a:lnTo>
                  <a:lnTo>
                    <a:pt x="75254" y="8135"/>
                  </a:lnTo>
                  <a:lnTo>
                    <a:pt x="75254" y="0"/>
                  </a:lnTo>
                  <a:lnTo>
                    <a:pt x="75254" y="0"/>
                  </a:lnTo>
                  <a:lnTo>
                    <a:pt x="67118" y="0"/>
                  </a:lnTo>
                  <a:lnTo>
                    <a:pt x="52881" y="0"/>
                  </a:lnTo>
                  <a:lnTo>
                    <a:pt x="52881" y="0"/>
                  </a:lnTo>
                  <a:lnTo>
                    <a:pt x="44745" y="0"/>
                  </a:lnTo>
                  <a:lnTo>
                    <a:pt x="44745" y="0"/>
                  </a:lnTo>
                  <a:lnTo>
                    <a:pt x="44745" y="8135"/>
                  </a:lnTo>
                  <a:lnTo>
                    <a:pt x="44745" y="46779"/>
                  </a:lnTo>
                  <a:lnTo>
                    <a:pt x="44745" y="46779"/>
                  </a:lnTo>
                  <a:lnTo>
                    <a:pt x="44745" y="54915"/>
                  </a:lnTo>
                  <a:lnTo>
                    <a:pt x="44745" y="54915"/>
                  </a:lnTo>
                  <a:lnTo>
                    <a:pt x="39661" y="62033"/>
                  </a:lnTo>
                  <a:lnTo>
                    <a:pt x="1016" y="113898"/>
                  </a:lnTo>
                  <a:lnTo>
                    <a:pt x="1016" y="113898"/>
                  </a:lnTo>
                  <a:lnTo>
                    <a:pt x="0" y="115932"/>
                  </a:lnTo>
                  <a:lnTo>
                    <a:pt x="0" y="117966"/>
                  </a:lnTo>
                  <a:lnTo>
                    <a:pt x="2033" y="120000"/>
                  </a:lnTo>
                  <a:lnTo>
                    <a:pt x="4067" y="120000"/>
                  </a:lnTo>
                  <a:lnTo>
                    <a:pt x="115932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417" name="Google Shape;23417;p486"/>
            <p:cNvCxnSpPr/>
            <p:nvPr/>
          </p:nvCxnSpPr>
          <p:spPr>
            <a:xfrm>
              <a:off x="7299325" y="701675"/>
              <a:ext cx="1333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418" name="Google Shape;23418;p486"/>
          <p:cNvGrpSpPr/>
          <p:nvPr/>
        </p:nvGrpSpPr>
        <p:grpSpPr>
          <a:xfrm>
            <a:off x="1120775" y="1019173"/>
            <a:ext cx="863600" cy="863600"/>
            <a:chOff x="5664200" y="457200"/>
            <a:chExt cx="863600" cy="863600"/>
          </a:xfrm>
          <a:solidFill>
            <a:srgbClr val="006BA6"/>
          </a:solidFill>
        </p:grpSpPr>
        <p:sp>
          <p:nvSpPr>
            <p:cNvPr id="23419" name="Google Shape;23419;p486"/>
            <p:cNvSpPr/>
            <p:nvPr/>
          </p:nvSpPr>
          <p:spPr>
            <a:xfrm>
              <a:off x="566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20" name="Google Shape;23420;p486"/>
            <p:cNvSpPr/>
            <p:nvPr/>
          </p:nvSpPr>
          <p:spPr>
            <a:xfrm>
              <a:off x="6073775" y="682625"/>
              <a:ext cx="44450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64000"/>
                  </a:moveTo>
                  <a:lnTo>
                    <a:pt x="119999" y="64000"/>
                  </a:lnTo>
                  <a:lnTo>
                    <a:pt x="119999" y="88000"/>
                  </a:lnTo>
                  <a:lnTo>
                    <a:pt x="102857" y="104000"/>
                  </a:lnTo>
                  <a:lnTo>
                    <a:pt x="85714" y="120000"/>
                  </a:lnTo>
                  <a:lnTo>
                    <a:pt x="59999" y="120000"/>
                  </a:lnTo>
                  <a:lnTo>
                    <a:pt x="59999" y="120000"/>
                  </a:lnTo>
                  <a:lnTo>
                    <a:pt x="34285" y="120000"/>
                  </a:lnTo>
                  <a:lnTo>
                    <a:pt x="17142" y="104000"/>
                  </a:lnTo>
                  <a:lnTo>
                    <a:pt x="0" y="88000"/>
                  </a:lnTo>
                  <a:lnTo>
                    <a:pt x="0" y="64000"/>
                  </a:lnTo>
                  <a:lnTo>
                    <a:pt x="0" y="64000"/>
                  </a:lnTo>
                  <a:lnTo>
                    <a:pt x="0" y="40000"/>
                  </a:lnTo>
                  <a:lnTo>
                    <a:pt x="17142" y="24000"/>
                  </a:lnTo>
                  <a:lnTo>
                    <a:pt x="34285" y="8000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8000"/>
                  </a:lnTo>
                  <a:lnTo>
                    <a:pt x="102857" y="24000"/>
                  </a:lnTo>
                  <a:lnTo>
                    <a:pt x="119999" y="40000"/>
                  </a:lnTo>
                  <a:lnTo>
                    <a:pt x="119999" y="64000"/>
                  </a:lnTo>
                  <a:lnTo>
                    <a:pt x="119999" y="64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21" name="Google Shape;23421;p486"/>
            <p:cNvSpPr/>
            <p:nvPr/>
          </p:nvSpPr>
          <p:spPr>
            <a:xfrm>
              <a:off x="6073775" y="1047750"/>
              <a:ext cx="44450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56000"/>
                  </a:moveTo>
                  <a:lnTo>
                    <a:pt x="119999" y="56000"/>
                  </a:lnTo>
                  <a:lnTo>
                    <a:pt x="119999" y="80000"/>
                  </a:lnTo>
                  <a:lnTo>
                    <a:pt x="102857" y="96000"/>
                  </a:lnTo>
                  <a:lnTo>
                    <a:pt x="85714" y="112000"/>
                  </a:lnTo>
                  <a:lnTo>
                    <a:pt x="59999" y="120000"/>
                  </a:lnTo>
                  <a:lnTo>
                    <a:pt x="59999" y="120000"/>
                  </a:lnTo>
                  <a:lnTo>
                    <a:pt x="34285" y="112000"/>
                  </a:lnTo>
                  <a:lnTo>
                    <a:pt x="17142" y="96000"/>
                  </a:lnTo>
                  <a:lnTo>
                    <a:pt x="0" y="80000"/>
                  </a:lnTo>
                  <a:lnTo>
                    <a:pt x="0" y="56000"/>
                  </a:lnTo>
                  <a:lnTo>
                    <a:pt x="0" y="56000"/>
                  </a:lnTo>
                  <a:lnTo>
                    <a:pt x="0" y="32000"/>
                  </a:lnTo>
                  <a:lnTo>
                    <a:pt x="17142" y="16000"/>
                  </a:lnTo>
                  <a:lnTo>
                    <a:pt x="34285" y="0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0"/>
                  </a:lnTo>
                  <a:lnTo>
                    <a:pt x="102857" y="16000"/>
                  </a:lnTo>
                  <a:lnTo>
                    <a:pt x="119999" y="32000"/>
                  </a:lnTo>
                  <a:lnTo>
                    <a:pt x="119999" y="56000"/>
                  </a:lnTo>
                  <a:lnTo>
                    <a:pt x="119999" y="5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22" name="Google Shape;23422;p486"/>
            <p:cNvSpPr/>
            <p:nvPr/>
          </p:nvSpPr>
          <p:spPr>
            <a:xfrm>
              <a:off x="5889625" y="866775"/>
              <a:ext cx="47625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000" y="0"/>
                  </a:moveTo>
                  <a:lnTo>
                    <a:pt x="64000" y="0"/>
                  </a:lnTo>
                  <a:lnTo>
                    <a:pt x="88000" y="0"/>
                  </a:lnTo>
                  <a:lnTo>
                    <a:pt x="104000" y="17142"/>
                  </a:lnTo>
                  <a:lnTo>
                    <a:pt x="120000" y="34285"/>
                  </a:lnTo>
                  <a:lnTo>
                    <a:pt x="120000" y="59999"/>
                  </a:lnTo>
                  <a:lnTo>
                    <a:pt x="120000" y="59999"/>
                  </a:lnTo>
                  <a:lnTo>
                    <a:pt x="120000" y="85714"/>
                  </a:lnTo>
                  <a:lnTo>
                    <a:pt x="104000" y="102857"/>
                  </a:lnTo>
                  <a:lnTo>
                    <a:pt x="88000" y="119999"/>
                  </a:lnTo>
                  <a:lnTo>
                    <a:pt x="64000" y="119999"/>
                  </a:lnTo>
                  <a:lnTo>
                    <a:pt x="64000" y="119999"/>
                  </a:lnTo>
                  <a:lnTo>
                    <a:pt x="40000" y="119999"/>
                  </a:lnTo>
                  <a:lnTo>
                    <a:pt x="24000" y="102857"/>
                  </a:lnTo>
                  <a:lnTo>
                    <a:pt x="8000" y="85714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8000" y="34285"/>
                  </a:lnTo>
                  <a:lnTo>
                    <a:pt x="24000" y="17142"/>
                  </a:lnTo>
                  <a:lnTo>
                    <a:pt x="40000" y="0"/>
                  </a:lnTo>
                  <a:lnTo>
                    <a:pt x="64000" y="0"/>
                  </a:lnTo>
                  <a:lnTo>
                    <a:pt x="64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23" name="Google Shape;23423;p486"/>
            <p:cNvSpPr/>
            <p:nvPr/>
          </p:nvSpPr>
          <p:spPr>
            <a:xfrm>
              <a:off x="6254750" y="866775"/>
              <a:ext cx="47625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6000" y="0"/>
                  </a:moveTo>
                  <a:lnTo>
                    <a:pt x="56000" y="0"/>
                  </a:lnTo>
                  <a:lnTo>
                    <a:pt x="80000" y="0"/>
                  </a:lnTo>
                  <a:lnTo>
                    <a:pt x="96000" y="17142"/>
                  </a:lnTo>
                  <a:lnTo>
                    <a:pt x="112000" y="34285"/>
                  </a:lnTo>
                  <a:lnTo>
                    <a:pt x="120000" y="59999"/>
                  </a:lnTo>
                  <a:lnTo>
                    <a:pt x="120000" y="59999"/>
                  </a:lnTo>
                  <a:lnTo>
                    <a:pt x="112000" y="85714"/>
                  </a:lnTo>
                  <a:lnTo>
                    <a:pt x="96000" y="102857"/>
                  </a:lnTo>
                  <a:lnTo>
                    <a:pt x="80000" y="119999"/>
                  </a:lnTo>
                  <a:lnTo>
                    <a:pt x="56000" y="119999"/>
                  </a:lnTo>
                  <a:lnTo>
                    <a:pt x="56000" y="119999"/>
                  </a:lnTo>
                  <a:lnTo>
                    <a:pt x="32000" y="119999"/>
                  </a:lnTo>
                  <a:lnTo>
                    <a:pt x="16000" y="102857"/>
                  </a:lnTo>
                  <a:lnTo>
                    <a:pt x="0" y="85714"/>
                  </a:lnTo>
                  <a:lnTo>
                    <a:pt x="0" y="59999"/>
                  </a:lnTo>
                  <a:lnTo>
                    <a:pt x="0" y="59999"/>
                  </a:lnTo>
                  <a:lnTo>
                    <a:pt x="0" y="34285"/>
                  </a:lnTo>
                  <a:lnTo>
                    <a:pt x="16000" y="17142"/>
                  </a:lnTo>
                  <a:lnTo>
                    <a:pt x="32000" y="0"/>
                  </a:lnTo>
                  <a:lnTo>
                    <a:pt x="56000" y="0"/>
                  </a:lnTo>
                  <a:lnTo>
                    <a:pt x="56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24" name="Google Shape;23424;p486"/>
            <p:cNvSpPr/>
            <p:nvPr/>
          </p:nvSpPr>
          <p:spPr>
            <a:xfrm>
              <a:off x="5943600" y="736600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000" y="16000"/>
                  </a:moveTo>
                  <a:lnTo>
                    <a:pt x="104000" y="16000"/>
                  </a:lnTo>
                  <a:lnTo>
                    <a:pt x="112000" y="40000"/>
                  </a:lnTo>
                  <a:lnTo>
                    <a:pt x="120000" y="64000"/>
                  </a:lnTo>
                  <a:lnTo>
                    <a:pt x="112000" y="80000"/>
                  </a:lnTo>
                  <a:lnTo>
                    <a:pt x="104000" y="104000"/>
                  </a:lnTo>
                  <a:lnTo>
                    <a:pt x="104000" y="104000"/>
                  </a:lnTo>
                  <a:lnTo>
                    <a:pt x="80000" y="112000"/>
                  </a:lnTo>
                  <a:lnTo>
                    <a:pt x="64000" y="120000"/>
                  </a:lnTo>
                  <a:lnTo>
                    <a:pt x="40000" y="112000"/>
                  </a:lnTo>
                  <a:lnTo>
                    <a:pt x="16000" y="104000"/>
                  </a:lnTo>
                  <a:lnTo>
                    <a:pt x="16000" y="104000"/>
                  </a:lnTo>
                  <a:lnTo>
                    <a:pt x="8000" y="80000"/>
                  </a:lnTo>
                  <a:lnTo>
                    <a:pt x="0" y="64000"/>
                  </a:lnTo>
                  <a:lnTo>
                    <a:pt x="8000" y="40000"/>
                  </a:lnTo>
                  <a:lnTo>
                    <a:pt x="16000" y="16000"/>
                  </a:lnTo>
                  <a:lnTo>
                    <a:pt x="16000" y="16000"/>
                  </a:lnTo>
                  <a:lnTo>
                    <a:pt x="40000" y="8000"/>
                  </a:lnTo>
                  <a:lnTo>
                    <a:pt x="64000" y="0"/>
                  </a:lnTo>
                  <a:lnTo>
                    <a:pt x="80000" y="8000"/>
                  </a:lnTo>
                  <a:lnTo>
                    <a:pt x="104000" y="16000"/>
                  </a:lnTo>
                  <a:lnTo>
                    <a:pt x="104000" y="1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25" name="Google Shape;23425;p486"/>
            <p:cNvSpPr/>
            <p:nvPr/>
          </p:nvSpPr>
          <p:spPr>
            <a:xfrm>
              <a:off x="6200775" y="99377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000" y="16000"/>
                  </a:moveTo>
                  <a:lnTo>
                    <a:pt x="104000" y="16000"/>
                  </a:lnTo>
                  <a:lnTo>
                    <a:pt x="112000" y="40000"/>
                  </a:lnTo>
                  <a:lnTo>
                    <a:pt x="120000" y="56000"/>
                  </a:lnTo>
                  <a:lnTo>
                    <a:pt x="112000" y="80000"/>
                  </a:lnTo>
                  <a:lnTo>
                    <a:pt x="104000" y="104000"/>
                  </a:lnTo>
                  <a:lnTo>
                    <a:pt x="104000" y="104000"/>
                  </a:lnTo>
                  <a:lnTo>
                    <a:pt x="80000" y="112000"/>
                  </a:lnTo>
                  <a:lnTo>
                    <a:pt x="56000" y="120000"/>
                  </a:lnTo>
                  <a:lnTo>
                    <a:pt x="40000" y="112000"/>
                  </a:lnTo>
                  <a:lnTo>
                    <a:pt x="16000" y="104000"/>
                  </a:lnTo>
                  <a:lnTo>
                    <a:pt x="16000" y="104000"/>
                  </a:lnTo>
                  <a:lnTo>
                    <a:pt x="8000" y="80000"/>
                  </a:lnTo>
                  <a:lnTo>
                    <a:pt x="0" y="56000"/>
                  </a:lnTo>
                  <a:lnTo>
                    <a:pt x="8000" y="40000"/>
                  </a:lnTo>
                  <a:lnTo>
                    <a:pt x="16000" y="16000"/>
                  </a:lnTo>
                  <a:lnTo>
                    <a:pt x="16000" y="16000"/>
                  </a:lnTo>
                  <a:lnTo>
                    <a:pt x="40000" y="8000"/>
                  </a:lnTo>
                  <a:lnTo>
                    <a:pt x="56000" y="0"/>
                  </a:lnTo>
                  <a:lnTo>
                    <a:pt x="80000" y="8000"/>
                  </a:lnTo>
                  <a:lnTo>
                    <a:pt x="104000" y="16000"/>
                  </a:lnTo>
                  <a:lnTo>
                    <a:pt x="104000" y="1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26" name="Google Shape;23426;p486"/>
            <p:cNvSpPr/>
            <p:nvPr/>
          </p:nvSpPr>
          <p:spPr>
            <a:xfrm>
              <a:off x="5943600" y="993775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000" y="16000"/>
                  </a:moveTo>
                  <a:lnTo>
                    <a:pt x="16000" y="16000"/>
                  </a:lnTo>
                  <a:lnTo>
                    <a:pt x="40000" y="8000"/>
                  </a:lnTo>
                  <a:lnTo>
                    <a:pt x="64000" y="0"/>
                  </a:lnTo>
                  <a:lnTo>
                    <a:pt x="80000" y="8000"/>
                  </a:lnTo>
                  <a:lnTo>
                    <a:pt x="104000" y="16000"/>
                  </a:lnTo>
                  <a:lnTo>
                    <a:pt x="104000" y="16000"/>
                  </a:lnTo>
                  <a:lnTo>
                    <a:pt x="112000" y="40000"/>
                  </a:lnTo>
                  <a:lnTo>
                    <a:pt x="120000" y="56000"/>
                  </a:lnTo>
                  <a:lnTo>
                    <a:pt x="112000" y="80000"/>
                  </a:lnTo>
                  <a:lnTo>
                    <a:pt x="104000" y="104000"/>
                  </a:lnTo>
                  <a:lnTo>
                    <a:pt x="104000" y="104000"/>
                  </a:lnTo>
                  <a:lnTo>
                    <a:pt x="80000" y="112000"/>
                  </a:lnTo>
                  <a:lnTo>
                    <a:pt x="64000" y="120000"/>
                  </a:lnTo>
                  <a:lnTo>
                    <a:pt x="40000" y="112000"/>
                  </a:lnTo>
                  <a:lnTo>
                    <a:pt x="16000" y="104000"/>
                  </a:lnTo>
                  <a:lnTo>
                    <a:pt x="16000" y="104000"/>
                  </a:lnTo>
                  <a:lnTo>
                    <a:pt x="8000" y="80000"/>
                  </a:lnTo>
                  <a:lnTo>
                    <a:pt x="0" y="56000"/>
                  </a:lnTo>
                  <a:lnTo>
                    <a:pt x="8000" y="40000"/>
                  </a:lnTo>
                  <a:lnTo>
                    <a:pt x="16000" y="16000"/>
                  </a:lnTo>
                  <a:lnTo>
                    <a:pt x="16000" y="1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27" name="Google Shape;23427;p486"/>
            <p:cNvSpPr/>
            <p:nvPr/>
          </p:nvSpPr>
          <p:spPr>
            <a:xfrm>
              <a:off x="6200775" y="736600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000" y="16000"/>
                  </a:moveTo>
                  <a:lnTo>
                    <a:pt x="16000" y="16000"/>
                  </a:lnTo>
                  <a:lnTo>
                    <a:pt x="40000" y="8000"/>
                  </a:lnTo>
                  <a:lnTo>
                    <a:pt x="56000" y="0"/>
                  </a:lnTo>
                  <a:lnTo>
                    <a:pt x="80000" y="8000"/>
                  </a:lnTo>
                  <a:lnTo>
                    <a:pt x="104000" y="16000"/>
                  </a:lnTo>
                  <a:lnTo>
                    <a:pt x="104000" y="16000"/>
                  </a:lnTo>
                  <a:lnTo>
                    <a:pt x="112000" y="40000"/>
                  </a:lnTo>
                  <a:lnTo>
                    <a:pt x="120000" y="64000"/>
                  </a:lnTo>
                  <a:lnTo>
                    <a:pt x="112000" y="80000"/>
                  </a:lnTo>
                  <a:lnTo>
                    <a:pt x="104000" y="104000"/>
                  </a:lnTo>
                  <a:lnTo>
                    <a:pt x="104000" y="104000"/>
                  </a:lnTo>
                  <a:lnTo>
                    <a:pt x="80000" y="112000"/>
                  </a:lnTo>
                  <a:lnTo>
                    <a:pt x="56000" y="120000"/>
                  </a:lnTo>
                  <a:lnTo>
                    <a:pt x="40000" y="112000"/>
                  </a:lnTo>
                  <a:lnTo>
                    <a:pt x="16000" y="104000"/>
                  </a:lnTo>
                  <a:lnTo>
                    <a:pt x="16000" y="104000"/>
                  </a:lnTo>
                  <a:lnTo>
                    <a:pt x="8000" y="80000"/>
                  </a:lnTo>
                  <a:lnTo>
                    <a:pt x="0" y="64000"/>
                  </a:lnTo>
                  <a:lnTo>
                    <a:pt x="8000" y="40000"/>
                  </a:lnTo>
                  <a:lnTo>
                    <a:pt x="16000" y="16000"/>
                  </a:lnTo>
                  <a:lnTo>
                    <a:pt x="16000" y="1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428" name="Google Shape;23428;p486"/>
          <p:cNvGrpSpPr/>
          <p:nvPr/>
        </p:nvGrpSpPr>
        <p:grpSpPr>
          <a:xfrm>
            <a:off x="3743325" y="1015998"/>
            <a:ext cx="863600" cy="863600"/>
            <a:chOff x="3124200" y="1727200"/>
            <a:chExt cx="863600" cy="863600"/>
          </a:xfrm>
          <a:solidFill>
            <a:srgbClr val="006BA6"/>
          </a:solidFill>
        </p:grpSpPr>
        <p:sp>
          <p:nvSpPr>
            <p:cNvPr id="23429" name="Google Shape;23429;p486"/>
            <p:cNvSpPr/>
            <p:nvPr/>
          </p:nvSpPr>
          <p:spPr>
            <a:xfrm>
              <a:off x="312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430" name="Google Shape;23430;p486"/>
            <p:cNvCxnSpPr/>
            <p:nvPr/>
          </p:nvCxnSpPr>
          <p:spPr>
            <a:xfrm>
              <a:off x="3749675" y="2044700"/>
              <a:ext cx="0" cy="2095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431" name="Google Shape;23431;p486"/>
            <p:cNvSpPr/>
            <p:nvPr/>
          </p:nvSpPr>
          <p:spPr>
            <a:xfrm>
              <a:off x="3362325" y="2241550"/>
              <a:ext cx="120650" cy="111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842" y="34285"/>
                  </a:moveTo>
                  <a:lnTo>
                    <a:pt x="116842" y="34285"/>
                  </a:lnTo>
                  <a:lnTo>
                    <a:pt x="120000" y="48000"/>
                  </a:lnTo>
                  <a:lnTo>
                    <a:pt x="120000" y="58285"/>
                  </a:lnTo>
                  <a:lnTo>
                    <a:pt x="120000" y="72000"/>
                  </a:lnTo>
                  <a:lnTo>
                    <a:pt x="113684" y="82285"/>
                  </a:lnTo>
                  <a:lnTo>
                    <a:pt x="107368" y="92571"/>
                  </a:lnTo>
                  <a:lnTo>
                    <a:pt x="101052" y="99428"/>
                  </a:lnTo>
                  <a:lnTo>
                    <a:pt x="91578" y="109714"/>
                  </a:lnTo>
                  <a:lnTo>
                    <a:pt x="78947" y="113142"/>
                  </a:lnTo>
                  <a:lnTo>
                    <a:pt x="78947" y="113142"/>
                  </a:lnTo>
                  <a:lnTo>
                    <a:pt x="66315" y="116571"/>
                  </a:lnTo>
                  <a:lnTo>
                    <a:pt x="56842" y="120000"/>
                  </a:lnTo>
                  <a:lnTo>
                    <a:pt x="44210" y="116571"/>
                  </a:lnTo>
                  <a:lnTo>
                    <a:pt x="31578" y="113142"/>
                  </a:lnTo>
                  <a:lnTo>
                    <a:pt x="22105" y="109714"/>
                  </a:lnTo>
                  <a:lnTo>
                    <a:pt x="15789" y="102857"/>
                  </a:lnTo>
                  <a:lnTo>
                    <a:pt x="9473" y="92571"/>
                  </a:lnTo>
                  <a:lnTo>
                    <a:pt x="3157" y="82285"/>
                  </a:lnTo>
                  <a:lnTo>
                    <a:pt x="3157" y="82285"/>
                  </a:lnTo>
                  <a:lnTo>
                    <a:pt x="0" y="68571"/>
                  </a:lnTo>
                  <a:lnTo>
                    <a:pt x="0" y="58285"/>
                  </a:lnTo>
                  <a:lnTo>
                    <a:pt x="3157" y="48000"/>
                  </a:lnTo>
                  <a:lnTo>
                    <a:pt x="6315" y="34285"/>
                  </a:lnTo>
                  <a:lnTo>
                    <a:pt x="12631" y="24000"/>
                  </a:lnTo>
                  <a:lnTo>
                    <a:pt x="22105" y="17142"/>
                  </a:lnTo>
                  <a:lnTo>
                    <a:pt x="31578" y="10285"/>
                  </a:lnTo>
                  <a:lnTo>
                    <a:pt x="41052" y="3428"/>
                  </a:lnTo>
                  <a:lnTo>
                    <a:pt x="41052" y="3428"/>
                  </a:lnTo>
                  <a:lnTo>
                    <a:pt x="53684" y="0"/>
                  </a:lnTo>
                  <a:lnTo>
                    <a:pt x="66315" y="0"/>
                  </a:lnTo>
                  <a:lnTo>
                    <a:pt x="78947" y="0"/>
                  </a:lnTo>
                  <a:lnTo>
                    <a:pt x="88421" y="3428"/>
                  </a:lnTo>
                  <a:lnTo>
                    <a:pt x="97894" y="6857"/>
                  </a:lnTo>
                  <a:lnTo>
                    <a:pt x="107368" y="17142"/>
                  </a:lnTo>
                  <a:lnTo>
                    <a:pt x="113684" y="24000"/>
                  </a:lnTo>
                  <a:lnTo>
                    <a:pt x="116842" y="34285"/>
                  </a:lnTo>
                  <a:lnTo>
                    <a:pt x="116842" y="3428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32" name="Google Shape;23432;p486"/>
            <p:cNvSpPr/>
            <p:nvPr/>
          </p:nvSpPr>
          <p:spPr>
            <a:xfrm>
              <a:off x="3629025" y="2200275"/>
              <a:ext cx="120650" cy="111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842" y="34285"/>
                  </a:moveTo>
                  <a:lnTo>
                    <a:pt x="116842" y="34285"/>
                  </a:lnTo>
                  <a:lnTo>
                    <a:pt x="120000" y="48000"/>
                  </a:lnTo>
                  <a:lnTo>
                    <a:pt x="120000" y="58285"/>
                  </a:lnTo>
                  <a:lnTo>
                    <a:pt x="116842" y="72000"/>
                  </a:lnTo>
                  <a:lnTo>
                    <a:pt x="113684" y="82285"/>
                  </a:lnTo>
                  <a:lnTo>
                    <a:pt x="107368" y="92571"/>
                  </a:lnTo>
                  <a:lnTo>
                    <a:pt x="97894" y="99428"/>
                  </a:lnTo>
                  <a:lnTo>
                    <a:pt x="88421" y="109714"/>
                  </a:lnTo>
                  <a:lnTo>
                    <a:pt x="78947" y="113142"/>
                  </a:lnTo>
                  <a:lnTo>
                    <a:pt x="78947" y="113142"/>
                  </a:lnTo>
                  <a:lnTo>
                    <a:pt x="66315" y="116571"/>
                  </a:lnTo>
                  <a:lnTo>
                    <a:pt x="53684" y="120000"/>
                  </a:lnTo>
                  <a:lnTo>
                    <a:pt x="41052" y="116571"/>
                  </a:lnTo>
                  <a:lnTo>
                    <a:pt x="31578" y="113142"/>
                  </a:lnTo>
                  <a:lnTo>
                    <a:pt x="22105" y="109714"/>
                  </a:lnTo>
                  <a:lnTo>
                    <a:pt x="12631" y="102857"/>
                  </a:lnTo>
                  <a:lnTo>
                    <a:pt x="6315" y="92571"/>
                  </a:lnTo>
                  <a:lnTo>
                    <a:pt x="3157" y="82285"/>
                  </a:lnTo>
                  <a:lnTo>
                    <a:pt x="3157" y="82285"/>
                  </a:lnTo>
                  <a:lnTo>
                    <a:pt x="0" y="68571"/>
                  </a:lnTo>
                  <a:lnTo>
                    <a:pt x="0" y="58285"/>
                  </a:lnTo>
                  <a:lnTo>
                    <a:pt x="0" y="48000"/>
                  </a:lnTo>
                  <a:lnTo>
                    <a:pt x="6315" y="34285"/>
                  </a:lnTo>
                  <a:lnTo>
                    <a:pt x="12631" y="24000"/>
                  </a:lnTo>
                  <a:lnTo>
                    <a:pt x="18947" y="17142"/>
                  </a:lnTo>
                  <a:lnTo>
                    <a:pt x="28421" y="10285"/>
                  </a:lnTo>
                  <a:lnTo>
                    <a:pt x="41052" y="3428"/>
                  </a:lnTo>
                  <a:lnTo>
                    <a:pt x="41052" y="3428"/>
                  </a:lnTo>
                  <a:lnTo>
                    <a:pt x="53684" y="0"/>
                  </a:lnTo>
                  <a:lnTo>
                    <a:pt x="63157" y="0"/>
                  </a:lnTo>
                  <a:lnTo>
                    <a:pt x="75789" y="0"/>
                  </a:lnTo>
                  <a:lnTo>
                    <a:pt x="88421" y="3428"/>
                  </a:lnTo>
                  <a:lnTo>
                    <a:pt x="97894" y="10285"/>
                  </a:lnTo>
                  <a:lnTo>
                    <a:pt x="104210" y="17142"/>
                  </a:lnTo>
                  <a:lnTo>
                    <a:pt x="110526" y="24000"/>
                  </a:lnTo>
                  <a:lnTo>
                    <a:pt x="116842" y="34285"/>
                  </a:lnTo>
                  <a:lnTo>
                    <a:pt x="116842" y="3428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33" name="Google Shape;23433;p486"/>
            <p:cNvSpPr/>
            <p:nvPr/>
          </p:nvSpPr>
          <p:spPr>
            <a:xfrm>
              <a:off x="3486150" y="1965325"/>
              <a:ext cx="26352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78947"/>
                  </a:moveTo>
                  <a:lnTo>
                    <a:pt x="0" y="120000"/>
                  </a:lnTo>
                  <a:lnTo>
                    <a:pt x="0" y="41052"/>
                  </a:lnTo>
                  <a:lnTo>
                    <a:pt x="119999" y="0"/>
                  </a:lnTo>
                  <a:lnTo>
                    <a:pt x="119999" y="7894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434" name="Google Shape;23434;p486"/>
            <p:cNvCxnSpPr/>
            <p:nvPr/>
          </p:nvCxnSpPr>
          <p:spPr>
            <a:xfrm>
              <a:off x="3486150" y="2085975"/>
              <a:ext cx="0" cy="2095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435" name="Google Shape;23435;p486"/>
          <p:cNvGrpSpPr/>
          <p:nvPr/>
        </p:nvGrpSpPr>
        <p:grpSpPr>
          <a:xfrm>
            <a:off x="5013325" y="1015998"/>
            <a:ext cx="863600" cy="863600"/>
            <a:chOff x="4394200" y="1727200"/>
            <a:chExt cx="863600" cy="863600"/>
          </a:xfrm>
          <a:solidFill>
            <a:srgbClr val="006BA6"/>
          </a:solidFill>
        </p:grpSpPr>
        <p:sp>
          <p:nvSpPr>
            <p:cNvPr id="23436" name="Google Shape;23436;p486"/>
            <p:cNvSpPr/>
            <p:nvPr/>
          </p:nvSpPr>
          <p:spPr>
            <a:xfrm>
              <a:off x="439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37" name="Google Shape;23437;p486"/>
            <p:cNvSpPr/>
            <p:nvPr/>
          </p:nvSpPr>
          <p:spPr>
            <a:xfrm>
              <a:off x="4638675" y="2212975"/>
              <a:ext cx="149225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446" y="36279"/>
                  </a:moveTo>
                  <a:lnTo>
                    <a:pt x="117446" y="36279"/>
                  </a:lnTo>
                  <a:lnTo>
                    <a:pt x="120000" y="47441"/>
                  </a:lnTo>
                  <a:lnTo>
                    <a:pt x="120000" y="61395"/>
                  </a:lnTo>
                  <a:lnTo>
                    <a:pt x="117446" y="72558"/>
                  </a:lnTo>
                  <a:lnTo>
                    <a:pt x="112340" y="83720"/>
                  </a:lnTo>
                  <a:lnTo>
                    <a:pt x="107234" y="92093"/>
                  </a:lnTo>
                  <a:lnTo>
                    <a:pt x="99574" y="103255"/>
                  </a:lnTo>
                  <a:lnTo>
                    <a:pt x="89361" y="108837"/>
                  </a:lnTo>
                  <a:lnTo>
                    <a:pt x="79148" y="114418"/>
                  </a:lnTo>
                  <a:lnTo>
                    <a:pt x="79148" y="114418"/>
                  </a:lnTo>
                  <a:lnTo>
                    <a:pt x="66382" y="120000"/>
                  </a:lnTo>
                  <a:lnTo>
                    <a:pt x="53617" y="120000"/>
                  </a:lnTo>
                  <a:lnTo>
                    <a:pt x="43404" y="120000"/>
                  </a:lnTo>
                  <a:lnTo>
                    <a:pt x="30638" y="114418"/>
                  </a:lnTo>
                  <a:lnTo>
                    <a:pt x="22978" y="108837"/>
                  </a:lnTo>
                  <a:lnTo>
                    <a:pt x="12765" y="103255"/>
                  </a:lnTo>
                  <a:lnTo>
                    <a:pt x="7659" y="92093"/>
                  </a:lnTo>
                  <a:lnTo>
                    <a:pt x="2553" y="83720"/>
                  </a:lnTo>
                  <a:lnTo>
                    <a:pt x="2553" y="83720"/>
                  </a:lnTo>
                  <a:lnTo>
                    <a:pt x="0" y="69767"/>
                  </a:lnTo>
                  <a:lnTo>
                    <a:pt x="0" y="58604"/>
                  </a:lnTo>
                  <a:lnTo>
                    <a:pt x="0" y="47441"/>
                  </a:lnTo>
                  <a:lnTo>
                    <a:pt x="5106" y="36279"/>
                  </a:lnTo>
                  <a:lnTo>
                    <a:pt x="12765" y="25116"/>
                  </a:lnTo>
                  <a:lnTo>
                    <a:pt x="20425" y="16744"/>
                  </a:lnTo>
                  <a:lnTo>
                    <a:pt x="30638" y="8372"/>
                  </a:lnTo>
                  <a:lnTo>
                    <a:pt x="40851" y="2790"/>
                  </a:lnTo>
                  <a:lnTo>
                    <a:pt x="40851" y="2790"/>
                  </a:lnTo>
                  <a:lnTo>
                    <a:pt x="53617" y="0"/>
                  </a:lnTo>
                  <a:lnTo>
                    <a:pt x="63829" y="0"/>
                  </a:lnTo>
                  <a:lnTo>
                    <a:pt x="76595" y="0"/>
                  </a:lnTo>
                  <a:lnTo>
                    <a:pt x="86808" y="2790"/>
                  </a:lnTo>
                  <a:lnTo>
                    <a:pt x="97021" y="8372"/>
                  </a:lnTo>
                  <a:lnTo>
                    <a:pt x="104680" y="16744"/>
                  </a:lnTo>
                  <a:lnTo>
                    <a:pt x="112340" y="25116"/>
                  </a:lnTo>
                  <a:lnTo>
                    <a:pt x="117446" y="36279"/>
                  </a:lnTo>
                  <a:lnTo>
                    <a:pt x="117446" y="3627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438" name="Google Shape;23438;p486"/>
            <p:cNvCxnSpPr/>
            <p:nvPr/>
          </p:nvCxnSpPr>
          <p:spPr>
            <a:xfrm>
              <a:off x="4787900" y="1968500"/>
              <a:ext cx="0" cy="311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439" name="Google Shape;23439;p486"/>
            <p:cNvSpPr/>
            <p:nvPr/>
          </p:nvSpPr>
          <p:spPr>
            <a:xfrm>
              <a:off x="4787900" y="1968500"/>
              <a:ext cx="225425" cy="1047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6760" y="112727"/>
                  </a:lnTo>
                  <a:lnTo>
                    <a:pt x="15211" y="105454"/>
                  </a:lnTo>
                  <a:lnTo>
                    <a:pt x="30422" y="101818"/>
                  </a:lnTo>
                  <a:lnTo>
                    <a:pt x="47323" y="101818"/>
                  </a:lnTo>
                  <a:lnTo>
                    <a:pt x="62535" y="105454"/>
                  </a:lnTo>
                  <a:lnTo>
                    <a:pt x="77746" y="109090"/>
                  </a:lnTo>
                  <a:lnTo>
                    <a:pt x="92957" y="109090"/>
                  </a:lnTo>
                  <a:lnTo>
                    <a:pt x="108169" y="105454"/>
                  </a:lnTo>
                  <a:lnTo>
                    <a:pt x="114929" y="101818"/>
                  </a:lnTo>
                  <a:lnTo>
                    <a:pt x="120000" y="94545"/>
                  </a:lnTo>
                  <a:lnTo>
                    <a:pt x="120000" y="94545"/>
                  </a:lnTo>
                  <a:lnTo>
                    <a:pt x="113239" y="94545"/>
                  </a:lnTo>
                  <a:lnTo>
                    <a:pt x="106478" y="90909"/>
                  </a:lnTo>
                  <a:lnTo>
                    <a:pt x="92957" y="80000"/>
                  </a:lnTo>
                  <a:lnTo>
                    <a:pt x="81126" y="61818"/>
                  </a:lnTo>
                  <a:lnTo>
                    <a:pt x="69295" y="43636"/>
                  </a:lnTo>
                  <a:lnTo>
                    <a:pt x="55774" y="25454"/>
                  </a:lnTo>
                  <a:lnTo>
                    <a:pt x="40563" y="10909"/>
                  </a:lnTo>
                  <a:lnTo>
                    <a:pt x="32112" y="3636"/>
                  </a:lnTo>
                  <a:lnTo>
                    <a:pt x="21971" y="0"/>
                  </a:lnTo>
                  <a:lnTo>
                    <a:pt x="11830" y="0"/>
                  </a:ln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440" name="Google Shape;23440;p486"/>
          <p:cNvGrpSpPr/>
          <p:nvPr/>
        </p:nvGrpSpPr>
        <p:grpSpPr>
          <a:xfrm>
            <a:off x="6283325" y="1015998"/>
            <a:ext cx="863600" cy="863600"/>
            <a:chOff x="5664200" y="1727200"/>
            <a:chExt cx="863600" cy="863600"/>
          </a:xfrm>
          <a:solidFill>
            <a:srgbClr val="006BA6"/>
          </a:solidFill>
        </p:grpSpPr>
        <p:sp>
          <p:nvSpPr>
            <p:cNvPr id="23441" name="Google Shape;23441;p486"/>
            <p:cNvSpPr/>
            <p:nvPr/>
          </p:nvSpPr>
          <p:spPr>
            <a:xfrm>
              <a:off x="566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42" name="Google Shape;23442;p486"/>
            <p:cNvSpPr/>
            <p:nvPr/>
          </p:nvSpPr>
          <p:spPr>
            <a:xfrm>
              <a:off x="5953125" y="2222500"/>
              <a:ext cx="149225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446" y="36279"/>
                  </a:moveTo>
                  <a:lnTo>
                    <a:pt x="117446" y="36279"/>
                  </a:lnTo>
                  <a:lnTo>
                    <a:pt x="120000" y="47441"/>
                  </a:lnTo>
                  <a:lnTo>
                    <a:pt x="120000" y="58604"/>
                  </a:lnTo>
                  <a:lnTo>
                    <a:pt x="117446" y="72558"/>
                  </a:lnTo>
                  <a:lnTo>
                    <a:pt x="114893" y="83720"/>
                  </a:lnTo>
                  <a:lnTo>
                    <a:pt x="107234" y="92093"/>
                  </a:lnTo>
                  <a:lnTo>
                    <a:pt x="99574" y="100465"/>
                  </a:lnTo>
                  <a:lnTo>
                    <a:pt x="89361" y="108837"/>
                  </a:lnTo>
                  <a:lnTo>
                    <a:pt x="79148" y="114418"/>
                  </a:lnTo>
                  <a:lnTo>
                    <a:pt x="79148" y="114418"/>
                  </a:lnTo>
                  <a:lnTo>
                    <a:pt x="66382" y="117209"/>
                  </a:lnTo>
                  <a:lnTo>
                    <a:pt x="53617" y="120000"/>
                  </a:lnTo>
                  <a:lnTo>
                    <a:pt x="43404" y="117209"/>
                  </a:lnTo>
                  <a:lnTo>
                    <a:pt x="33191" y="114418"/>
                  </a:lnTo>
                  <a:lnTo>
                    <a:pt x="22978" y="108837"/>
                  </a:lnTo>
                  <a:lnTo>
                    <a:pt x="12765" y="103255"/>
                  </a:lnTo>
                  <a:lnTo>
                    <a:pt x="7659" y="92093"/>
                  </a:lnTo>
                  <a:lnTo>
                    <a:pt x="2553" y="80930"/>
                  </a:lnTo>
                  <a:lnTo>
                    <a:pt x="2553" y="80930"/>
                  </a:lnTo>
                  <a:lnTo>
                    <a:pt x="0" y="69767"/>
                  </a:lnTo>
                  <a:lnTo>
                    <a:pt x="0" y="58604"/>
                  </a:lnTo>
                  <a:lnTo>
                    <a:pt x="2553" y="47441"/>
                  </a:lnTo>
                  <a:lnTo>
                    <a:pt x="5106" y="36279"/>
                  </a:lnTo>
                  <a:lnTo>
                    <a:pt x="12765" y="25116"/>
                  </a:lnTo>
                  <a:lnTo>
                    <a:pt x="20425" y="16744"/>
                  </a:lnTo>
                  <a:lnTo>
                    <a:pt x="30638" y="8372"/>
                  </a:lnTo>
                  <a:lnTo>
                    <a:pt x="40851" y="2790"/>
                  </a:lnTo>
                  <a:lnTo>
                    <a:pt x="40851" y="2790"/>
                  </a:lnTo>
                  <a:lnTo>
                    <a:pt x="53617" y="0"/>
                  </a:lnTo>
                  <a:lnTo>
                    <a:pt x="63829" y="0"/>
                  </a:lnTo>
                  <a:lnTo>
                    <a:pt x="76595" y="0"/>
                  </a:lnTo>
                  <a:lnTo>
                    <a:pt x="86808" y="2790"/>
                  </a:lnTo>
                  <a:lnTo>
                    <a:pt x="97021" y="8372"/>
                  </a:lnTo>
                  <a:lnTo>
                    <a:pt x="104680" y="16744"/>
                  </a:lnTo>
                  <a:lnTo>
                    <a:pt x="112340" y="25116"/>
                  </a:lnTo>
                  <a:lnTo>
                    <a:pt x="117446" y="36279"/>
                  </a:lnTo>
                  <a:lnTo>
                    <a:pt x="117446" y="3627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443" name="Google Shape;23443;p486"/>
            <p:cNvCxnSpPr/>
            <p:nvPr/>
          </p:nvCxnSpPr>
          <p:spPr>
            <a:xfrm>
              <a:off x="6102350" y="1978025"/>
              <a:ext cx="0" cy="311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444" name="Google Shape;23444;p486"/>
            <p:cNvSpPr/>
            <p:nvPr/>
          </p:nvSpPr>
          <p:spPr>
            <a:xfrm>
              <a:off x="6102350" y="1958975"/>
              <a:ext cx="136525" cy="285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302" y="120000"/>
                  </a:moveTo>
                  <a:lnTo>
                    <a:pt x="89302" y="120000"/>
                  </a:lnTo>
                  <a:lnTo>
                    <a:pt x="106046" y="109333"/>
                  </a:lnTo>
                  <a:lnTo>
                    <a:pt x="117209" y="98666"/>
                  </a:lnTo>
                  <a:lnTo>
                    <a:pt x="120000" y="89333"/>
                  </a:lnTo>
                  <a:lnTo>
                    <a:pt x="120000" y="81333"/>
                  </a:lnTo>
                  <a:lnTo>
                    <a:pt x="114418" y="73333"/>
                  </a:lnTo>
                  <a:lnTo>
                    <a:pt x="108837" y="65333"/>
                  </a:lnTo>
                  <a:lnTo>
                    <a:pt x="97674" y="58666"/>
                  </a:lnTo>
                  <a:lnTo>
                    <a:pt x="83720" y="50666"/>
                  </a:lnTo>
                  <a:lnTo>
                    <a:pt x="55813" y="38666"/>
                  </a:lnTo>
                  <a:lnTo>
                    <a:pt x="27906" y="25333"/>
                  </a:lnTo>
                  <a:lnTo>
                    <a:pt x="16744" y="20000"/>
                  </a:lnTo>
                  <a:lnTo>
                    <a:pt x="8372" y="13333"/>
                  </a:lnTo>
                  <a:lnTo>
                    <a:pt x="2790" y="6666"/>
                  </a:lnTo>
                  <a:lnTo>
                    <a:pt x="0" y="0"/>
                  </a:lnTo>
                  <a:lnTo>
                    <a:pt x="0" y="66666"/>
                  </a:lnTo>
                  <a:lnTo>
                    <a:pt x="0" y="66666"/>
                  </a:lnTo>
                  <a:lnTo>
                    <a:pt x="19534" y="69333"/>
                  </a:lnTo>
                  <a:lnTo>
                    <a:pt x="39069" y="72000"/>
                  </a:lnTo>
                  <a:lnTo>
                    <a:pt x="58604" y="76000"/>
                  </a:lnTo>
                  <a:lnTo>
                    <a:pt x="78139" y="82666"/>
                  </a:lnTo>
                  <a:lnTo>
                    <a:pt x="86511" y="88000"/>
                  </a:lnTo>
                  <a:lnTo>
                    <a:pt x="92093" y="92000"/>
                  </a:lnTo>
                  <a:lnTo>
                    <a:pt x="94883" y="98666"/>
                  </a:lnTo>
                  <a:lnTo>
                    <a:pt x="97674" y="105333"/>
                  </a:lnTo>
                  <a:lnTo>
                    <a:pt x="94883" y="112000"/>
                  </a:lnTo>
                  <a:lnTo>
                    <a:pt x="89302" y="120000"/>
                  </a:lnTo>
                  <a:lnTo>
                    <a:pt x="89302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445" name="Google Shape;23445;p486"/>
          <p:cNvGrpSpPr/>
          <p:nvPr/>
        </p:nvGrpSpPr>
        <p:grpSpPr>
          <a:xfrm>
            <a:off x="7643812" y="1015998"/>
            <a:ext cx="863600" cy="863600"/>
            <a:chOff x="8204200" y="1727200"/>
            <a:chExt cx="863600" cy="863600"/>
          </a:xfrm>
          <a:solidFill>
            <a:srgbClr val="006BA6"/>
          </a:solidFill>
        </p:grpSpPr>
        <p:sp>
          <p:nvSpPr>
            <p:cNvPr id="23446" name="Google Shape;23446;p486"/>
            <p:cNvSpPr/>
            <p:nvPr/>
          </p:nvSpPr>
          <p:spPr>
            <a:xfrm>
              <a:off x="820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47" name="Google Shape;23447;p486"/>
            <p:cNvSpPr/>
            <p:nvPr/>
          </p:nvSpPr>
          <p:spPr>
            <a:xfrm>
              <a:off x="8366125" y="1997075"/>
              <a:ext cx="247650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3846" y="29411"/>
                  </a:moveTo>
                  <a:lnTo>
                    <a:pt x="0" y="29411"/>
                  </a:lnTo>
                  <a:lnTo>
                    <a:pt x="0" y="90588"/>
                  </a:lnTo>
                  <a:lnTo>
                    <a:pt x="53846" y="90588"/>
                  </a:lnTo>
                  <a:lnTo>
                    <a:pt x="120000" y="120000"/>
                  </a:lnTo>
                  <a:lnTo>
                    <a:pt x="120000" y="0"/>
                  </a:lnTo>
                  <a:lnTo>
                    <a:pt x="53846" y="2941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48" name="Google Shape;23448;p486"/>
            <p:cNvSpPr/>
            <p:nvPr/>
          </p:nvSpPr>
          <p:spPr>
            <a:xfrm>
              <a:off x="8728075" y="2060575"/>
              <a:ext cx="69850" cy="196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7272" y="3870"/>
                  </a:lnTo>
                  <a:lnTo>
                    <a:pt x="49090" y="9677"/>
                  </a:lnTo>
                  <a:lnTo>
                    <a:pt x="70909" y="15483"/>
                  </a:lnTo>
                  <a:lnTo>
                    <a:pt x="87272" y="23225"/>
                  </a:lnTo>
                  <a:lnTo>
                    <a:pt x="103636" y="32903"/>
                  </a:lnTo>
                  <a:lnTo>
                    <a:pt x="109090" y="40645"/>
                  </a:lnTo>
                  <a:lnTo>
                    <a:pt x="120000" y="50322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71612"/>
                  </a:lnTo>
                  <a:lnTo>
                    <a:pt x="114545" y="79354"/>
                  </a:lnTo>
                  <a:lnTo>
                    <a:pt x="103636" y="89032"/>
                  </a:lnTo>
                  <a:lnTo>
                    <a:pt x="87272" y="96774"/>
                  </a:lnTo>
                  <a:lnTo>
                    <a:pt x="70909" y="104516"/>
                  </a:lnTo>
                  <a:lnTo>
                    <a:pt x="54545" y="110322"/>
                  </a:lnTo>
                  <a:lnTo>
                    <a:pt x="32727" y="116129"/>
                  </a:lnTo>
                  <a:lnTo>
                    <a:pt x="10909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49" name="Google Shape;23449;p486"/>
            <p:cNvSpPr/>
            <p:nvPr/>
          </p:nvSpPr>
          <p:spPr>
            <a:xfrm>
              <a:off x="8766175" y="1958975"/>
              <a:ext cx="13970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7272" y="3809"/>
                  </a:lnTo>
                  <a:lnTo>
                    <a:pt x="49090" y="9523"/>
                  </a:lnTo>
                  <a:lnTo>
                    <a:pt x="70909" y="16190"/>
                  </a:lnTo>
                  <a:lnTo>
                    <a:pt x="87272" y="23809"/>
                  </a:lnTo>
                  <a:lnTo>
                    <a:pt x="100909" y="31428"/>
                  </a:lnTo>
                  <a:lnTo>
                    <a:pt x="111818" y="40952"/>
                  </a:lnTo>
                  <a:lnTo>
                    <a:pt x="120000" y="50476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70476"/>
                  </a:lnTo>
                  <a:lnTo>
                    <a:pt x="111818" y="80000"/>
                  </a:lnTo>
                  <a:lnTo>
                    <a:pt x="103636" y="88571"/>
                  </a:lnTo>
                  <a:lnTo>
                    <a:pt x="90000" y="96190"/>
                  </a:lnTo>
                  <a:lnTo>
                    <a:pt x="73636" y="103809"/>
                  </a:lnTo>
                  <a:lnTo>
                    <a:pt x="54545" y="110476"/>
                  </a:lnTo>
                  <a:lnTo>
                    <a:pt x="32727" y="115238"/>
                  </a:lnTo>
                  <a:lnTo>
                    <a:pt x="8181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450" name="Google Shape;23450;p486"/>
          <p:cNvGrpSpPr/>
          <p:nvPr/>
        </p:nvGrpSpPr>
        <p:grpSpPr>
          <a:xfrm>
            <a:off x="9002938" y="1006473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3451" name="Google Shape;23451;p486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52" name="Google Shape;23452;p486"/>
            <p:cNvSpPr/>
            <p:nvPr/>
          </p:nvSpPr>
          <p:spPr>
            <a:xfrm>
              <a:off x="3416300" y="3267075"/>
              <a:ext cx="24765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2077"/>
                  </a:moveTo>
                  <a:lnTo>
                    <a:pt x="120000" y="0"/>
                  </a:lnTo>
                  <a:lnTo>
                    <a:pt x="53846" y="38961"/>
                  </a:lnTo>
                  <a:lnTo>
                    <a:pt x="0" y="38961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53" name="Google Shape;23453;p486"/>
            <p:cNvSpPr/>
            <p:nvPr/>
          </p:nvSpPr>
          <p:spPr>
            <a:xfrm>
              <a:off x="3536950" y="3438525"/>
              <a:ext cx="127000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454" name="Google Shape;23454;p486"/>
            <p:cNvCxnSpPr/>
            <p:nvPr/>
          </p:nvCxnSpPr>
          <p:spPr>
            <a:xfrm flipH="1">
              <a:off x="3333750" y="3282950"/>
              <a:ext cx="444500" cy="279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455" name="Google Shape;23455;p486"/>
          <p:cNvGrpSpPr/>
          <p:nvPr/>
        </p:nvGrpSpPr>
        <p:grpSpPr>
          <a:xfrm>
            <a:off x="3816350" y="2442023"/>
            <a:ext cx="863600" cy="863600"/>
            <a:chOff x="6934200" y="4267200"/>
            <a:chExt cx="863600" cy="863600"/>
          </a:xfrm>
          <a:solidFill>
            <a:srgbClr val="006BA6"/>
          </a:solidFill>
        </p:grpSpPr>
        <p:sp>
          <p:nvSpPr>
            <p:cNvPr id="23456" name="Google Shape;23456;p486"/>
            <p:cNvSpPr/>
            <p:nvPr/>
          </p:nvSpPr>
          <p:spPr>
            <a:xfrm>
              <a:off x="693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57" name="Google Shape;23457;p486"/>
            <p:cNvSpPr/>
            <p:nvPr/>
          </p:nvSpPr>
          <p:spPr>
            <a:xfrm>
              <a:off x="7204075" y="4651375"/>
              <a:ext cx="209550" cy="209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0000"/>
                  </a:moveTo>
                  <a:lnTo>
                    <a:pt x="29090" y="120000"/>
                  </a:lnTo>
                  <a:lnTo>
                    <a:pt x="0" y="90909"/>
                  </a:lnTo>
                  <a:lnTo>
                    <a:pt x="80000" y="0"/>
                  </a:lnTo>
                  <a:lnTo>
                    <a:pt x="120000" y="4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458" name="Google Shape;23458;p486"/>
            <p:cNvCxnSpPr/>
            <p:nvPr/>
          </p:nvCxnSpPr>
          <p:spPr>
            <a:xfrm flipH="1">
              <a:off x="7324725" y="4724400"/>
              <a:ext cx="15875" cy="15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59" name="Google Shape;23459;p486"/>
            <p:cNvCxnSpPr/>
            <p:nvPr/>
          </p:nvCxnSpPr>
          <p:spPr>
            <a:xfrm>
              <a:off x="7346950" y="4600575"/>
              <a:ext cx="117475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460" name="Google Shape;23460;p486"/>
            <p:cNvSpPr/>
            <p:nvPr/>
          </p:nvSpPr>
          <p:spPr>
            <a:xfrm>
              <a:off x="7343775" y="4537075"/>
              <a:ext cx="187325" cy="184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4482"/>
                  </a:moveTo>
                  <a:lnTo>
                    <a:pt x="44745" y="120000"/>
                  </a:lnTo>
                  <a:lnTo>
                    <a:pt x="44745" y="120000"/>
                  </a:lnTo>
                  <a:lnTo>
                    <a:pt x="61016" y="120000"/>
                  </a:lnTo>
                  <a:lnTo>
                    <a:pt x="75254" y="117931"/>
                  </a:lnTo>
                  <a:lnTo>
                    <a:pt x="89491" y="111724"/>
                  </a:lnTo>
                  <a:lnTo>
                    <a:pt x="101694" y="103448"/>
                  </a:lnTo>
                  <a:lnTo>
                    <a:pt x="101694" y="103448"/>
                  </a:lnTo>
                  <a:lnTo>
                    <a:pt x="109830" y="93103"/>
                  </a:lnTo>
                  <a:lnTo>
                    <a:pt x="113898" y="82758"/>
                  </a:lnTo>
                  <a:lnTo>
                    <a:pt x="117966" y="72413"/>
                  </a:lnTo>
                  <a:lnTo>
                    <a:pt x="120000" y="60000"/>
                  </a:lnTo>
                  <a:lnTo>
                    <a:pt x="117966" y="47586"/>
                  </a:lnTo>
                  <a:lnTo>
                    <a:pt x="113898" y="37241"/>
                  </a:lnTo>
                  <a:lnTo>
                    <a:pt x="109830" y="26896"/>
                  </a:lnTo>
                  <a:lnTo>
                    <a:pt x="101694" y="16551"/>
                  </a:lnTo>
                  <a:lnTo>
                    <a:pt x="101694" y="16551"/>
                  </a:lnTo>
                  <a:lnTo>
                    <a:pt x="91525" y="8275"/>
                  </a:lnTo>
                  <a:lnTo>
                    <a:pt x="81355" y="4137"/>
                  </a:lnTo>
                  <a:lnTo>
                    <a:pt x="71186" y="0"/>
                  </a:lnTo>
                  <a:lnTo>
                    <a:pt x="58983" y="0"/>
                  </a:lnTo>
                  <a:lnTo>
                    <a:pt x="46779" y="0"/>
                  </a:lnTo>
                  <a:lnTo>
                    <a:pt x="36610" y="4137"/>
                  </a:lnTo>
                  <a:lnTo>
                    <a:pt x="26440" y="8275"/>
                  </a:lnTo>
                  <a:lnTo>
                    <a:pt x="16271" y="16551"/>
                  </a:lnTo>
                  <a:lnTo>
                    <a:pt x="16271" y="16551"/>
                  </a:lnTo>
                  <a:lnTo>
                    <a:pt x="8135" y="28965"/>
                  </a:lnTo>
                  <a:lnTo>
                    <a:pt x="2033" y="43448"/>
                  </a:lnTo>
                  <a:lnTo>
                    <a:pt x="0" y="57931"/>
                  </a:lnTo>
                  <a:lnTo>
                    <a:pt x="0" y="74482"/>
                  </a:lnTo>
                  <a:lnTo>
                    <a:pt x="0" y="7448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461" name="Google Shape;23461;p486"/>
          <p:cNvGrpSpPr/>
          <p:nvPr/>
        </p:nvGrpSpPr>
        <p:grpSpPr>
          <a:xfrm>
            <a:off x="5089525" y="2442023"/>
            <a:ext cx="863600" cy="863600"/>
            <a:chOff x="8204200" y="4267200"/>
            <a:chExt cx="863600" cy="863600"/>
          </a:xfrm>
          <a:solidFill>
            <a:srgbClr val="006BA6"/>
          </a:solidFill>
        </p:grpSpPr>
        <p:sp>
          <p:nvSpPr>
            <p:cNvPr id="23462" name="Google Shape;23462;p486"/>
            <p:cNvSpPr/>
            <p:nvPr/>
          </p:nvSpPr>
          <p:spPr>
            <a:xfrm>
              <a:off x="820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63" name="Google Shape;23463;p486"/>
            <p:cNvSpPr/>
            <p:nvPr/>
          </p:nvSpPr>
          <p:spPr>
            <a:xfrm>
              <a:off x="8553450" y="4495800"/>
              <a:ext cx="165100" cy="311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5510"/>
                  </a:moveTo>
                  <a:lnTo>
                    <a:pt x="120000" y="95510"/>
                  </a:lnTo>
                  <a:lnTo>
                    <a:pt x="120000" y="100408"/>
                  </a:lnTo>
                  <a:lnTo>
                    <a:pt x="117692" y="104081"/>
                  </a:lnTo>
                  <a:lnTo>
                    <a:pt x="113076" y="108979"/>
                  </a:lnTo>
                  <a:lnTo>
                    <a:pt x="108461" y="112653"/>
                  </a:lnTo>
                  <a:lnTo>
                    <a:pt x="101538" y="115102"/>
                  </a:lnTo>
                  <a:lnTo>
                    <a:pt x="92307" y="117551"/>
                  </a:lnTo>
                  <a:lnTo>
                    <a:pt x="83076" y="118775"/>
                  </a:lnTo>
                  <a:lnTo>
                    <a:pt x="73846" y="119999"/>
                  </a:lnTo>
                  <a:lnTo>
                    <a:pt x="46153" y="119999"/>
                  </a:lnTo>
                  <a:lnTo>
                    <a:pt x="46153" y="119999"/>
                  </a:lnTo>
                  <a:lnTo>
                    <a:pt x="36923" y="118775"/>
                  </a:lnTo>
                  <a:lnTo>
                    <a:pt x="27692" y="117551"/>
                  </a:lnTo>
                  <a:lnTo>
                    <a:pt x="18461" y="115102"/>
                  </a:lnTo>
                  <a:lnTo>
                    <a:pt x="11538" y="112653"/>
                  </a:lnTo>
                  <a:lnTo>
                    <a:pt x="6923" y="108979"/>
                  </a:lnTo>
                  <a:lnTo>
                    <a:pt x="2307" y="104081"/>
                  </a:lnTo>
                  <a:lnTo>
                    <a:pt x="0" y="100408"/>
                  </a:lnTo>
                  <a:lnTo>
                    <a:pt x="0" y="95510"/>
                  </a:lnTo>
                  <a:lnTo>
                    <a:pt x="0" y="24489"/>
                  </a:lnTo>
                  <a:lnTo>
                    <a:pt x="0" y="24489"/>
                  </a:lnTo>
                  <a:lnTo>
                    <a:pt x="0" y="19591"/>
                  </a:lnTo>
                  <a:lnTo>
                    <a:pt x="2307" y="14693"/>
                  </a:lnTo>
                  <a:lnTo>
                    <a:pt x="6923" y="11020"/>
                  </a:lnTo>
                  <a:lnTo>
                    <a:pt x="11538" y="7346"/>
                  </a:lnTo>
                  <a:lnTo>
                    <a:pt x="18461" y="3673"/>
                  </a:lnTo>
                  <a:lnTo>
                    <a:pt x="27692" y="1224"/>
                  </a:lnTo>
                  <a:lnTo>
                    <a:pt x="36923" y="0"/>
                  </a:lnTo>
                  <a:lnTo>
                    <a:pt x="46153" y="0"/>
                  </a:lnTo>
                  <a:lnTo>
                    <a:pt x="73846" y="0"/>
                  </a:lnTo>
                  <a:lnTo>
                    <a:pt x="73846" y="0"/>
                  </a:lnTo>
                  <a:lnTo>
                    <a:pt x="83076" y="0"/>
                  </a:lnTo>
                  <a:lnTo>
                    <a:pt x="92307" y="1224"/>
                  </a:lnTo>
                  <a:lnTo>
                    <a:pt x="101538" y="3673"/>
                  </a:lnTo>
                  <a:lnTo>
                    <a:pt x="108461" y="7346"/>
                  </a:lnTo>
                  <a:lnTo>
                    <a:pt x="113076" y="11020"/>
                  </a:lnTo>
                  <a:lnTo>
                    <a:pt x="117692" y="14693"/>
                  </a:lnTo>
                  <a:lnTo>
                    <a:pt x="120000" y="19591"/>
                  </a:lnTo>
                  <a:lnTo>
                    <a:pt x="120000" y="24489"/>
                  </a:lnTo>
                  <a:lnTo>
                    <a:pt x="120000" y="9551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464" name="Google Shape;23464;p486"/>
            <p:cNvCxnSpPr/>
            <p:nvPr/>
          </p:nvCxnSpPr>
          <p:spPr>
            <a:xfrm>
              <a:off x="8636000" y="4806950"/>
              <a:ext cx="0" cy="952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65" name="Google Shape;23465;p486"/>
            <p:cNvCxnSpPr/>
            <p:nvPr/>
          </p:nvCxnSpPr>
          <p:spPr>
            <a:xfrm>
              <a:off x="8575675" y="4902200"/>
              <a:ext cx="1206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66" name="Google Shape;23466;p486"/>
            <p:cNvCxnSpPr/>
            <p:nvPr/>
          </p:nvCxnSpPr>
          <p:spPr>
            <a:xfrm>
              <a:off x="8534400" y="4705350"/>
              <a:ext cx="203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67" name="Google Shape;23467;p486"/>
            <p:cNvCxnSpPr/>
            <p:nvPr/>
          </p:nvCxnSpPr>
          <p:spPr>
            <a:xfrm>
              <a:off x="8680450" y="4575175"/>
              <a:ext cx="38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68" name="Google Shape;23468;p486"/>
            <p:cNvCxnSpPr/>
            <p:nvPr/>
          </p:nvCxnSpPr>
          <p:spPr>
            <a:xfrm>
              <a:off x="8680450" y="4638675"/>
              <a:ext cx="38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69" name="Google Shape;23469;p486"/>
            <p:cNvCxnSpPr/>
            <p:nvPr/>
          </p:nvCxnSpPr>
          <p:spPr>
            <a:xfrm>
              <a:off x="8553450" y="4575175"/>
              <a:ext cx="38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470" name="Google Shape;23470;p486"/>
            <p:cNvCxnSpPr/>
            <p:nvPr/>
          </p:nvCxnSpPr>
          <p:spPr>
            <a:xfrm>
              <a:off x="8553450" y="4638675"/>
              <a:ext cx="38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471" name="Google Shape;23471;p486"/>
          <p:cNvGrpSpPr/>
          <p:nvPr/>
        </p:nvGrpSpPr>
        <p:grpSpPr>
          <a:xfrm>
            <a:off x="10301286" y="1006473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3472" name="Google Shape;23472;p486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73" name="Google Shape;23473;p486"/>
            <p:cNvSpPr/>
            <p:nvPr/>
          </p:nvSpPr>
          <p:spPr>
            <a:xfrm>
              <a:off x="7162800" y="3438525"/>
              <a:ext cx="34925" cy="730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74" name="Google Shape;23474;p486"/>
            <p:cNvSpPr/>
            <p:nvPr/>
          </p:nvSpPr>
          <p:spPr>
            <a:xfrm>
              <a:off x="7534275" y="3438525"/>
              <a:ext cx="34925" cy="730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75" name="Google Shape;23475;p486"/>
            <p:cNvSpPr/>
            <p:nvPr/>
          </p:nvSpPr>
          <p:spPr>
            <a:xfrm>
              <a:off x="7162800" y="3495675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95384" y="116923"/>
                  </a:lnTo>
                  <a:lnTo>
                    <a:pt x="73846" y="110769"/>
                  </a:lnTo>
                  <a:lnTo>
                    <a:pt x="52307" y="98461"/>
                  </a:lnTo>
                  <a:lnTo>
                    <a:pt x="36923" y="83076"/>
                  </a:lnTo>
                  <a:lnTo>
                    <a:pt x="21538" y="67692"/>
                  </a:lnTo>
                  <a:lnTo>
                    <a:pt x="9230" y="46153"/>
                  </a:lnTo>
                  <a:lnTo>
                    <a:pt x="3076" y="24615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76" name="Google Shape;23476;p486"/>
            <p:cNvSpPr/>
            <p:nvPr/>
          </p:nvSpPr>
          <p:spPr>
            <a:xfrm>
              <a:off x="7286625" y="3597275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5384"/>
                  </a:moveTo>
                  <a:lnTo>
                    <a:pt x="120000" y="55384"/>
                  </a:lnTo>
                  <a:lnTo>
                    <a:pt x="110769" y="83076"/>
                  </a:lnTo>
                  <a:lnTo>
                    <a:pt x="101538" y="101538"/>
                  </a:lnTo>
                  <a:lnTo>
                    <a:pt x="83076" y="110769"/>
                  </a:lnTo>
                  <a:lnTo>
                    <a:pt x="55384" y="120000"/>
                  </a:lnTo>
                  <a:lnTo>
                    <a:pt x="55384" y="120000"/>
                  </a:lnTo>
                  <a:lnTo>
                    <a:pt x="36923" y="110769"/>
                  </a:lnTo>
                  <a:lnTo>
                    <a:pt x="18461" y="101538"/>
                  </a:lnTo>
                  <a:lnTo>
                    <a:pt x="0" y="83076"/>
                  </a:lnTo>
                  <a:lnTo>
                    <a:pt x="0" y="55384"/>
                  </a:lnTo>
                  <a:lnTo>
                    <a:pt x="0" y="55384"/>
                  </a:lnTo>
                  <a:lnTo>
                    <a:pt x="0" y="36923"/>
                  </a:lnTo>
                  <a:lnTo>
                    <a:pt x="18461" y="18461"/>
                  </a:lnTo>
                  <a:lnTo>
                    <a:pt x="36923" y="0"/>
                  </a:lnTo>
                  <a:lnTo>
                    <a:pt x="55384" y="0"/>
                  </a:lnTo>
                  <a:lnTo>
                    <a:pt x="55384" y="0"/>
                  </a:lnTo>
                  <a:lnTo>
                    <a:pt x="83076" y="0"/>
                  </a:lnTo>
                  <a:lnTo>
                    <a:pt x="101538" y="18461"/>
                  </a:lnTo>
                  <a:lnTo>
                    <a:pt x="110769" y="36923"/>
                  </a:lnTo>
                  <a:lnTo>
                    <a:pt x="120000" y="55384"/>
                  </a:lnTo>
                  <a:lnTo>
                    <a:pt x="120000" y="5538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77" name="Google Shape;23477;p486"/>
            <p:cNvSpPr/>
            <p:nvPr/>
          </p:nvSpPr>
          <p:spPr>
            <a:xfrm>
              <a:off x="7197725" y="3219450"/>
              <a:ext cx="336550" cy="26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75714"/>
                  </a:lnTo>
                  <a:lnTo>
                    <a:pt x="120000" y="75714"/>
                  </a:lnTo>
                  <a:lnTo>
                    <a:pt x="118867" y="60000"/>
                  </a:lnTo>
                  <a:lnTo>
                    <a:pt x="115471" y="45714"/>
                  </a:lnTo>
                  <a:lnTo>
                    <a:pt x="109811" y="32857"/>
                  </a:lnTo>
                  <a:lnTo>
                    <a:pt x="101886" y="22857"/>
                  </a:lnTo>
                  <a:lnTo>
                    <a:pt x="92830" y="12857"/>
                  </a:lnTo>
                  <a:lnTo>
                    <a:pt x="82641" y="5714"/>
                  </a:lnTo>
                  <a:lnTo>
                    <a:pt x="72452" y="1428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47547" y="1428"/>
                  </a:lnTo>
                  <a:lnTo>
                    <a:pt x="37358" y="5714"/>
                  </a:lnTo>
                  <a:lnTo>
                    <a:pt x="27169" y="12857"/>
                  </a:lnTo>
                  <a:lnTo>
                    <a:pt x="18113" y="22857"/>
                  </a:lnTo>
                  <a:lnTo>
                    <a:pt x="10188" y="32857"/>
                  </a:lnTo>
                  <a:lnTo>
                    <a:pt x="5660" y="45714"/>
                  </a:lnTo>
                  <a:lnTo>
                    <a:pt x="1132" y="60000"/>
                  </a:lnTo>
                  <a:lnTo>
                    <a:pt x="0" y="75714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78" name="Google Shape;23478;p486"/>
            <p:cNvSpPr/>
            <p:nvPr/>
          </p:nvSpPr>
          <p:spPr>
            <a:xfrm>
              <a:off x="7197725" y="3400425"/>
              <a:ext cx="7937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4800" y="100000"/>
                  </a:lnTo>
                  <a:lnTo>
                    <a:pt x="19200" y="110000"/>
                  </a:lnTo>
                  <a:lnTo>
                    <a:pt x="38400" y="117500"/>
                  </a:lnTo>
                  <a:lnTo>
                    <a:pt x="57600" y="120000"/>
                  </a:lnTo>
                  <a:lnTo>
                    <a:pt x="62400" y="120000"/>
                  </a:lnTo>
                  <a:lnTo>
                    <a:pt x="62400" y="120000"/>
                  </a:lnTo>
                  <a:lnTo>
                    <a:pt x="86400" y="117500"/>
                  </a:lnTo>
                  <a:lnTo>
                    <a:pt x="105600" y="110000"/>
                  </a:lnTo>
                  <a:lnTo>
                    <a:pt x="115200" y="100000"/>
                  </a:lnTo>
                  <a:lnTo>
                    <a:pt x="120000" y="90000"/>
                  </a:lnTo>
                  <a:lnTo>
                    <a:pt x="120000" y="30000"/>
                  </a:lnTo>
                  <a:lnTo>
                    <a:pt x="120000" y="30000"/>
                  </a:lnTo>
                  <a:lnTo>
                    <a:pt x="115200" y="17500"/>
                  </a:lnTo>
                  <a:lnTo>
                    <a:pt x="105600" y="7500"/>
                  </a:lnTo>
                  <a:lnTo>
                    <a:pt x="86400" y="2500"/>
                  </a:lnTo>
                  <a:lnTo>
                    <a:pt x="62400" y="0"/>
                  </a:lnTo>
                  <a:lnTo>
                    <a:pt x="57600" y="0"/>
                  </a:lnTo>
                  <a:lnTo>
                    <a:pt x="57600" y="0"/>
                  </a:lnTo>
                  <a:lnTo>
                    <a:pt x="38400" y="2500"/>
                  </a:lnTo>
                  <a:lnTo>
                    <a:pt x="19200" y="7500"/>
                  </a:lnTo>
                  <a:lnTo>
                    <a:pt x="4800" y="17500"/>
                  </a:lnTo>
                  <a:lnTo>
                    <a:pt x="0" y="30000"/>
                  </a:lnTo>
                  <a:lnTo>
                    <a:pt x="0" y="9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79" name="Google Shape;23479;p486"/>
            <p:cNvSpPr/>
            <p:nvPr/>
          </p:nvSpPr>
          <p:spPr>
            <a:xfrm>
              <a:off x="7454900" y="3400425"/>
              <a:ext cx="7937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4800" y="100000"/>
                  </a:lnTo>
                  <a:lnTo>
                    <a:pt x="14400" y="110000"/>
                  </a:lnTo>
                  <a:lnTo>
                    <a:pt x="33600" y="117500"/>
                  </a:lnTo>
                  <a:lnTo>
                    <a:pt x="57600" y="120000"/>
                  </a:lnTo>
                  <a:lnTo>
                    <a:pt x="62400" y="120000"/>
                  </a:lnTo>
                  <a:lnTo>
                    <a:pt x="62400" y="120000"/>
                  </a:lnTo>
                  <a:lnTo>
                    <a:pt x="81600" y="117500"/>
                  </a:lnTo>
                  <a:lnTo>
                    <a:pt x="100800" y="110000"/>
                  </a:lnTo>
                  <a:lnTo>
                    <a:pt x="115200" y="100000"/>
                  </a:lnTo>
                  <a:lnTo>
                    <a:pt x="120000" y="90000"/>
                  </a:lnTo>
                  <a:lnTo>
                    <a:pt x="120000" y="30000"/>
                  </a:lnTo>
                  <a:lnTo>
                    <a:pt x="120000" y="30000"/>
                  </a:lnTo>
                  <a:lnTo>
                    <a:pt x="115200" y="17500"/>
                  </a:lnTo>
                  <a:lnTo>
                    <a:pt x="100800" y="7500"/>
                  </a:lnTo>
                  <a:lnTo>
                    <a:pt x="81600" y="2500"/>
                  </a:lnTo>
                  <a:lnTo>
                    <a:pt x="62400" y="0"/>
                  </a:lnTo>
                  <a:lnTo>
                    <a:pt x="57600" y="0"/>
                  </a:lnTo>
                  <a:lnTo>
                    <a:pt x="57600" y="0"/>
                  </a:lnTo>
                  <a:lnTo>
                    <a:pt x="33600" y="2500"/>
                  </a:lnTo>
                  <a:lnTo>
                    <a:pt x="14400" y="7500"/>
                  </a:lnTo>
                  <a:lnTo>
                    <a:pt x="4800" y="17500"/>
                  </a:lnTo>
                  <a:lnTo>
                    <a:pt x="0" y="30000"/>
                  </a:lnTo>
                  <a:lnTo>
                    <a:pt x="0" y="9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480" name="Google Shape;23480;p486"/>
          <p:cNvGrpSpPr/>
          <p:nvPr/>
        </p:nvGrpSpPr>
        <p:grpSpPr>
          <a:xfrm>
            <a:off x="1143000" y="2442023"/>
            <a:ext cx="863600" cy="863600"/>
            <a:chOff x="8204200" y="2997200"/>
            <a:chExt cx="863600" cy="863600"/>
          </a:xfrm>
          <a:solidFill>
            <a:srgbClr val="006BA6"/>
          </a:solidFill>
        </p:grpSpPr>
        <p:sp>
          <p:nvSpPr>
            <p:cNvPr id="23481" name="Google Shape;23481;p486"/>
            <p:cNvSpPr/>
            <p:nvPr/>
          </p:nvSpPr>
          <p:spPr>
            <a:xfrm>
              <a:off x="820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82" name="Google Shape;23482;p486"/>
            <p:cNvSpPr/>
            <p:nvPr/>
          </p:nvSpPr>
          <p:spPr>
            <a:xfrm>
              <a:off x="8432800" y="3482975"/>
              <a:ext cx="34925" cy="730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83" name="Google Shape;23483;p486"/>
            <p:cNvSpPr/>
            <p:nvPr/>
          </p:nvSpPr>
          <p:spPr>
            <a:xfrm>
              <a:off x="8804275" y="3482975"/>
              <a:ext cx="34925" cy="730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84" name="Google Shape;23484;p486"/>
            <p:cNvSpPr/>
            <p:nvPr/>
          </p:nvSpPr>
          <p:spPr>
            <a:xfrm>
              <a:off x="8467725" y="3263900"/>
              <a:ext cx="336550" cy="26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74285"/>
                  </a:lnTo>
                  <a:lnTo>
                    <a:pt x="120000" y="74285"/>
                  </a:lnTo>
                  <a:lnTo>
                    <a:pt x="118867" y="60000"/>
                  </a:lnTo>
                  <a:lnTo>
                    <a:pt x="115471" y="45714"/>
                  </a:lnTo>
                  <a:lnTo>
                    <a:pt x="109811" y="32857"/>
                  </a:lnTo>
                  <a:lnTo>
                    <a:pt x="101886" y="21428"/>
                  </a:lnTo>
                  <a:lnTo>
                    <a:pt x="92830" y="12857"/>
                  </a:lnTo>
                  <a:lnTo>
                    <a:pt x="82641" y="5714"/>
                  </a:lnTo>
                  <a:lnTo>
                    <a:pt x="72452" y="1428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47547" y="1428"/>
                  </a:lnTo>
                  <a:lnTo>
                    <a:pt x="37358" y="5714"/>
                  </a:lnTo>
                  <a:lnTo>
                    <a:pt x="27169" y="12857"/>
                  </a:lnTo>
                  <a:lnTo>
                    <a:pt x="18113" y="21428"/>
                  </a:lnTo>
                  <a:lnTo>
                    <a:pt x="10188" y="32857"/>
                  </a:lnTo>
                  <a:lnTo>
                    <a:pt x="5660" y="45714"/>
                  </a:lnTo>
                  <a:lnTo>
                    <a:pt x="1132" y="60000"/>
                  </a:lnTo>
                  <a:lnTo>
                    <a:pt x="0" y="74285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85" name="Google Shape;23485;p486"/>
            <p:cNvSpPr/>
            <p:nvPr/>
          </p:nvSpPr>
          <p:spPr>
            <a:xfrm>
              <a:off x="8467725" y="3441700"/>
              <a:ext cx="7937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4800" y="102500"/>
                  </a:lnTo>
                  <a:lnTo>
                    <a:pt x="19200" y="112500"/>
                  </a:lnTo>
                  <a:lnTo>
                    <a:pt x="38400" y="117500"/>
                  </a:lnTo>
                  <a:lnTo>
                    <a:pt x="57600" y="120000"/>
                  </a:lnTo>
                  <a:lnTo>
                    <a:pt x="62400" y="120000"/>
                  </a:lnTo>
                  <a:lnTo>
                    <a:pt x="62400" y="120000"/>
                  </a:lnTo>
                  <a:lnTo>
                    <a:pt x="86400" y="117500"/>
                  </a:lnTo>
                  <a:lnTo>
                    <a:pt x="105600" y="112500"/>
                  </a:lnTo>
                  <a:lnTo>
                    <a:pt x="115200" y="102500"/>
                  </a:lnTo>
                  <a:lnTo>
                    <a:pt x="120000" y="90000"/>
                  </a:lnTo>
                  <a:lnTo>
                    <a:pt x="120000" y="30000"/>
                  </a:lnTo>
                  <a:lnTo>
                    <a:pt x="120000" y="30000"/>
                  </a:lnTo>
                  <a:lnTo>
                    <a:pt x="115200" y="17500"/>
                  </a:lnTo>
                  <a:lnTo>
                    <a:pt x="105600" y="10000"/>
                  </a:lnTo>
                  <a:lnTo>
                    <a:pt x="86400" y="2500"/>
                  </a:lnTo>
                  <a:lnTo>
                    <a:pt x="62400" y="0"/>
                  </a:lnTo>
                  <a:lnTo>
                    <a:pt x="57600" y="0"/>
                  </a:lnTo>
                  <a:lnTo>
                    <a:pt x="57600" y="0"/>
                  </a:lnTo>
                  <a:lnTo>
                    <a:pt x="38400" y="2500"/>
                  </a:lnTo>
                  <a:lnTo>
                    <a:pt x="19200" y="10000"/>
                  </a:lnTo>
                  <a:lnTo>
                    <a:pt x="4800" y="17500"/>
                  </a:lnTo>
                  <a:lnTo>
                    <a:pt x="0" y="30000"/>
                  </a:lnTo>
                  <a:lnTo>
                    <a:pt x="0" y="9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486" name="Google Shape;23486;p486"/>
            <p:cNvSpPr/>
            <p:nvPr/>
          </p:nvSpPr>
          <p:spPr>
            <a:xfrm>
              <a:off x="8724900" y="3441700"/>
              <a:ext cx="7937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90000"/>
                  </a:moveTo>
                  <a:lnTo>
                    <a:pt x="0" y="90000"/>
                  </a:lnTo>
                  <a:lnTo>
                    <a:pt x="4800" y="102500"/>
                  </a:lnTo>
                  <a:lnTo>
                    <a:pt x="14400" y="112500"/>
                  </a:lnTo>
                  <a:lnTo>
                    <a:pt x="33600" y="117500"/>
                  </a:lnTo>
                  <a:lnTo>
                    <a:pt x="57600" y="120000"/>
                  </a:lnTo>
                  <a:lnTo>
                    <a:pt x="62400" y="120000"/>
                  </a:lnTo>
                  <a:lnTo>
                    <a:pt x="62400" y="120000"/>
                  </a:lnTo>
                  <a:lnTo>
                    <a:pt x="81600" y="117500"/>
                  </a:lnTo>
                  <a:lnTo>
                    <a:pt x="100800" y="112500"/>
                  </a:lnTo>
                  <a:lnTo>
                    <a:pt x="115200" y="102500"/>
                  </a:lnTo>
                  <a:lnTo>
                    <a:pt x="120000" y="90000"/>
                  </a:lnTo>
                  <a:lnTo>
                    <a:pt x="120000" y="30000"/>
                  </a:lnTo>
                  <a:lnTo>
                    <a:pt x="120000" y="30000"/>
                  </a:lnTo>
                  <a:lnTo>
                    <a:pt x="115200" y="17500"/>
                  </a:lnTo>
                  <a:lnTo>
                    <a:pt x="100800" y="10000"/>
                  </a:lnTo>
                  <a:lnTo>
                    <a:pt x="81600" y="2500"/>
                  </a:lnTo>
                  <a:lnTo>
                    <a:pt x="62400" y="0"/>
                  </a:lnTo>
                  <a:lnTo>
                    <a:pt x="57600" y="0"/>
                  </a:lnTo>
                  <a:lnTo>
                    <a:pt x="57600" y="0"/>
                  </a:lnTo>
                  <a:lnTo>
                    <a:pt x="33600" y="2500"/>
                  </a:lnTo>
                  <a:lnTo>
                    <a:pt x="14400" y="10000"/>
                  </a:lnTo>
                  <a:lnTo>
                    <a:pt x="4800" y="17500"/>
                  </a:lnTo>
                  <a:lnTo>
                    <a:pt x="0" y="30000"/>
                  </a:lnTo>
                  <a:lnTo>
                    <a:pt x="0" y="9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487" name="Google Shape;23487;p486"/>
          <p:cNvGrpSpPr/>
          <p:nvPr/>
        </p:nvGrpSpPr>
        <p:grpSpPr>
          <a:xfrm>
            <a:off x="6384471" y="2435219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3488" name="Google Shape;23488;p486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3489" name="Google Shape;23489;p486"/>
            <p:cNvGrpSpPr/>
            <p:nvPr/>
          </p:nvGrpSpPr>
          <p:grpSpPr>
            <a:xfrm>
              <a:off x="3343275" y="5765800"/>
              <a:ext cx="428625" cy="406400"/>
              <a:chOff x="3343275" y="5765800"/>
              <a:chExt cx="428625" cy="406400"/>
            </a:xfrm>
            <a:grpFill/>
          </p:grpSpPr>
          <p:sp>
            <p:nvSpPr>
              <p:cNvPr id="23490" name="Google Shape;23490;p486"/>
              <p:cNvSpPr/>
              <p:nvPr/>
            </p:nvSpPr>
            <p:spPr>
              <a:xfrm>
                <a:off x="3343275" y="5873750"/>
                <a:ext cx="98425" cy="73025"/>
              </a:xfrm>
              <a:prstGeom prst="rect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23491" name="Google Shape;23491;p486"/>
              <p:cNvCxnSpPr/>
              <p:nvPr/>
            </p:nvCxnSpPr>
            <p:spPr>
              <a:xfrm>
                <a:off x="3390900" y="5997575"/>
                <a:ext cx="0" cy="17462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492" name="Google Shape;23492;p486"/>
              <p:cNvCxnSpPr/>
              <p:nvPr/>
            </p:nvCxnSpPr>
            <p:spPr>
              <a:xfrm>
                <a:off x="3390900" y="5765800"/>
                <a:ext cx="0" cy="10795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493" name="Google Shape;23493;p486"/>
              <p:cNvSpPr/>
              <p:nvPr/>
            </p:nvSpPr>
            <p:spPr>
              <a:xfrm>
                <a:off x="3508375" y="5962650"/>
                <a:ext cx="98425" cy="73025"/>
              </a:xfrm>
              <a:prstGeom prst="rect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23494" name="Google Shape;23494;p486"/>
              <p:cNvCxnSpPr/>
              <p:nvPr/>
            </p:nvCxnSpPr>
            <p:spPr>
              <a:xfrm>
                <a:off x="3556000" y="6086475"/>
                <a:ext cx="0" cy="8572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495" name="Google Shape;23495;p486"/>
              <p:cNvCxnSpPr/>
              <p:nvPr/>
            </p:nvCxnSpPr>
            <p:spPr>
              <a:xfrm>
                <a:off x="3556000" y="5765800"/>
                <a:ext cx="0" cy="19685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496" name="Google Shape;23496;p486"/>
              <p:cNvSpPr/>
              <p:nvPr/>
            </p:nvSpPr>
            <p:spPr>
              <a:xfrm>
                <a:off x="3673475" y="5899150"/>
                <a:ext cx="98425" cy="73025"/>
              </a:xfrm>
              <a:prstGeom prst="rect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23497" name="Google Shape;23497;p486"/>
              <p:cNvCxnSpPr/>
              <p:nvPr/>
            </p:nvCxnSpPr>
            <p:spPr>
              <a:xfrm>
                <a:off x="3721100" y="6022975"/>
                <a:ext cx="0" cy="14922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498" name="Google Shape;23498;p486"/>
              <p:cNvCxnSpPr/>
              <p:nvPr/>
            </p:nvCxnSpPr>
            <p:spPr>
              <a:xfrm>
                <a:off x="3721100" y="5765800"/>
                <a:ext cx="0" cy="13335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3499" name="Google Shape;23499;p486"/>
          <p:cNvGrpSpPr/>
          <p:nvPr/>
        </p:nvGrpSpPr>
        <p:grpSpPr>
          <a:xfrm>
            <a:off x="7717518" y="2448373"/>
            <a:ext cx="863600" cy="863600"/>
            <a:chOff x="4394200" y="5537200"/>
            <a:chExt cx="863600" cy="863600"/>
          </a:xfrm>
          <a:solidFill>
            <a:srgbClr val="006BA6"/>
          </a:solidFill>
        </p:grpSpPr>
        <p:sp>
          <p:nvSpPr>
            <p:cNvPr id="23500" name="Google Shape;23500;p486"/>
            <p:cNvSpPr/>
            <p:nvPr/>
          </p:nvSpPr>
          <p:spPr>
            <a:xfrm>
              <a:off x="439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01" name="Google Shape;23501;p486"/>
            <p:cNvSpPr/>
            <p:nvPr/>
          </p:nvSpPr>
          <p:spPr>
            <a:xfrm>
              <a:off x="4622800" y="576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9062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0937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02" name="Google Shape;23502;p486"/>
            <p:cNvSpPr/>
            <p:nvPr/>
          </p:nvSpPr>
          <p:spPr>
            <a:xfrm>
              <a:off x="4718050" y="5816600"/>
              <a:ext cx="215900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19999"/>
                  </a:moveTo>
                  <a:lnTo>
                    <a:pt x="0" y="119999"/>
                  </a:lnTo>
                  <a:lnTo>
                    <a:pt x="14117" y="68571"/>
                  </a:lnTo>
                  <a:lnTo>
                    <a:pt x="28235" y="34285"/>
                  </a:lnTo>
                  <a:lnTo>
                    <a:pt x="44117" y="8571"/>
                  </a:lnTo>
                  <a:lnTo>
                    <a:pt x="60000" y="0"/>
                  </a:lnTo>
                  <a:lnTo>
                    <a:pt x="75882" y="8571"/>
                  </a:lnTo>
                  <a:lnTo>
                    <a:pt x="91764" y="34285"/>
                  </a:lnTo>
                  <a:lnTo>
                    <a:pt x="105882" y="68571"/>
                  </a:lnTo>
                  <a:lnTo>
                    <a:pt x="120000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03" name="Google Shape;23503;p486"/>
            <p:cNvSpPr/>
            <p:nvPr/>
          </p:nvSpPr>
          <p:spPr>
            <a:xfrm>
              <a:off x="4718050" y="6076950"/>
              <a:ext cx="215900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05882" y="51428"/>
                  </a:lnTo>
                  <a:lnTo>
                    <a:pt x="91764" y="85714"/>
                  </a:lnTo>
                  <a:lnTo>
                    <a:pt x="75882" y="111428"/>
                  </a:lnTo>
                  <a:lnTo>
                    <a:pt x="60000" y="119999"/>
                  </a:lnTo>
                  <a:lnTo>
                    <a:pt x="44117" y="111428"/>
                  </a:lnTo>
                  <a:lnTo>
                    <a:pt x="28235" y="85714"/>
                  </a:lnTo>
                  <a:lnTo>
                    <a:pt x="14117" y="51428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04" name="Google Shape;23504;p486"/>
            <p:cNvSpPr/>
            <p:nvPr/>
          </p:nvSpPr>
          <p:spPr>
            <a:xfrm>
              <a:off x="4759325" y="5873750"/>
              <a:ext cx="133350" cy="28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1428" y="66666"/>
                  </a:lnTo>
                  <a:lnTo>
                    <a:pt x="28571" y="26666"/>
                  </a:lnTo>
                  <a:lnTo>
                    <a:pt x="42857" y="0"/>
                  </a:lnTo>
                  <a:lnTo>
                    <a:pt x="60000" y="0"/>
                  </a:lnTo>
                  <a:lnTo>
                    <a:pt x="77142" y="0"/>
                  </a:lnTo>
                  <a:lnTo>
                    <a:pt x="91428" y="26666"/>
                  </a:lnTo>
                  <a:lnTo>
                    <a:pt x="108571" y="66666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05" name="Google Shape;23505;p486"/>
            <p:cNvSpPr/>
            <p:nvPr/>
          </p:nvSpPr>
          <p:spPr>
            <a:xfrm>
              <a:off x="4759325" y="6035675"/>
              <a:ext cx="133350" cy="28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08571" y="53333"/>
                  </a:lnTo>
                  <a:lnTo>
                    <a:pt x="91428" y="93333"/>
                  </a:lnTo>
                  <a:lnTo>
                    <a:pt x="77142" y="120000"/>
                  </a:lnTo>
                  <a:lnTo>
                    <a:pt x="60000" y="120000"/>
                  </a:lnTo>
                  <a:lnTo>
                    <a:pt x="42857" y="120000"/>
                  </a:lnTo>
                  <a:lnTo>
                    <a:pt x="28571" y="93333"/>
                  </a:lnTo>
                  <a:lnTo>
                    <a:pt x="11428" y="53333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06" name="Google Shape;23506;p486"/>
            <p:cNvSpPr/>
            <p:nvPr/>
          </p:nvSpPr>
          <p:spPr>
            <a:xfrm>
              <a:off x="4784725" y="5927725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5384" y="83076"/>
                  </a:lnTo>
                  <a:lnTo>
                    <a:pt x="101538" y="101538"/>
                  </a:lnTo>
                  <a:lnTo>
                    <a:pt x="83076" y="115384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923" y="115384"/>
                  </a:lnTo>
                  <a:lnTo>
                    <a:pt x="18461" y="101538"/>
                  </a:lnTo>
                  <a:lnTo>
                    <a:pt x="4615" y="830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615" y="36923"/>
                  </a:lnTo>
                  <a:lnTo>
                    <a:pt x="18461" y="18461"/>
                  </a:lnTo>
                  <a:lnTo>
                    <a:pt x="36923" y="4615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3076" y="4615"/>
                  </a:lnTo>
                  <a:lnTo>
                    <a:pt x="101538" y="18461"/>
                  </a:lnTo>
                  <a:lnTo>
                    <a:pt x="115384" y="369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07" name="Google Shape;23507;p486"/>
          <p:cNvGrpSpPr/>
          <p:nvPr/>
        </p:nvGrpSpPr>
        <p:grpSpPr>
          <a:xfrm>
            <a:off x="9131980" y="2448373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3508" name="Google Shape;23508;p486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09" name="Google Shape;23509;p486"/>
            <p:cNvSpPr/>
            <p:nvPr/>
          </p:nvSpPr>
          <p:spPr>
            <a:xfrm>
              <a:off x="7353300" y="6022975"/>
              <a:ext cx="12065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842" y="35294"/>
                  </a:moveTo>
                  <a:lnTo>
                    <a:pt x="116842" y="35294"/>
                  </a:lnTo>
                  <a:lnTo>
                    <a:pt x="120000" y="49411"/>
                  </a:lnTo>
                  <a:lnTo>
                    <a:pt x="120000" y="60000"/>
                  </a:lnTo>
                  <a:lnTo>
                    <a:pt x="116842" y="70588"/>
                  </a:lnTo>
                  <a:lnTo>
                    <a:pt x="113684" y="84705"/>
                  </a:lnTo>
                  <a:lnTo>
                    <a:pt x="107368" y="95294"/>
                  </a:lnTo>
                  <a:lnTo>
                    <a:pt x="101052" y="102352"/>
                  </a:lnTo>
                  <a:lnTo>
                    <a:pt x="88421" y="109411"/>
                  </a:lnTo>
                  <a:lnTo>
                    <a:pt x="78947" y="116470"/>
                  </a:lnTo>
                  <a:lnTo>
                    <a:pt x="78947" y="116470"/>
                  </a:lnTo>
                  <a:lnTo>
                    <a:pt x="66315" y="120000"/>
                  </a:lnTo>
                  <a:lnTo>
                    <a:pt x="53684" y="120000"/>
                  </a:lnTo>
                  <a:lnTo>
                    <a:pt x="44210" y="120000"/>
                  </a:lnTo>
                  <a:lnTo>
                    <a:pt x="31578" y="116470"/>
                  </a:lnTo>
                  <a:lnTo>
                    <a:pt x="22105" y="109411"/>
                  </a:lnTo>
                  <a:lnTo>
                    <a:pt x="15789" y="102352"/>
                  </a:lnTo>
                  <a:lnTo>
                    <a:pt x="9473" y="95294"/>
                  </a:lnTo>
                  <a:lnTo>
                    <a:pt x="3157" y="81176"/>
                  </a:lnTo>
                  <a:lnTo>
                    <a:pt x="3157" y="81176"/>
                  </a:lnTo>
                  <a:lnTo>
                    <a:pt x="0" y="70588"/>
                  </a:lnTo>
                  <a:lnTo>
                    <a:pt x="0" y="60000"/>
                  </a:lnTo>
                  <a:lnTo>
                    <a:pt x="3157" y="45882"/>
                  </a:lnTo>
                  <a:lnTo>
                    <a:pt x="6315" y="35294"/>
                  </a:lnTo>
                  <a:lnTo>
                    <a:pt x="12631" y="24705"/>
                  </a:lnTo>
                  <a:lnTo>
                    <a:pt x="22105" y="17647"/>
                  </a:lnTo>
                  <a:lnTo>
                    <a:pt x="31578" y="7058"/>
                  </a:lnTo>
                  <a:lnTo>
                    <a:pt x="41052" y="3529"/>
                  </a:lnTo>
                  <a:lnTo>
                    <a:pt x="41052" y="3529"/>
                  </a:lnTo>
                  <a:lnTo>
                    <a:pt x="53684" y="0"/>
                  </a:lnTo>
                  <a:lnTo>
                    <a:pt x="66315" y="0"/>
                  </a:lnTo>
                  <a:lnTo>
                    <a:pt x="75789" y="0"/>
                  </a:lnTo>
                  <a:lnTo>
                    <a:pt x="88421" y="3529"/>
                  </a:lnTo>
                  <a:lnTo>
                    <a:pt x="97894" y="7058"/>
                  </a:lnTo>
                  <a:lnTo>
                    <a:pt x="104210" y="17647"/>
                  </a:lnTo>
                  <a:lnTo>
                    <a:pt x="113684" y="24705"/>
                  </a:lnTo>
                  <a:lnTo>
                    <a:pt x="116842" y="35294"/>
                  </a:lnTo>
                  <a:lnTo>
                    <a:pt x="116842" y="3529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510" name="Google Shape;23510;p486"/>
            <p:cNvCxnSpPr/>
            <p:nvPr/>
          </p:nvCxnSpPr>
          <p:spPr>
            <a:xfrm>
              <a:off x="7473950" y="5826125"/>
              <a:ext cx="0" cy="2508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511" name="Google Shape;23511;p486"/>
            <p:cNvSpPr/>
            <p:nvPr/>
          </p:nvSpPr>
          <p:spPr>
            <a:xfrm>
              <a:off x="7473950" y="5813425"/>
              <a:ext cx="107950" cy="22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764" y="120000"/>
                  </a:moveTo>
                  <a:lnTo>
                    <a:pt x="91764" y="120000"/>
                  </a:lnTo>
                  <a:lnTo>
                    <a:pt x="105882" y="108333"/>
                  </a:lnTo>
                  <a:lnTo>
                    <a:pt x="116470" y="98333"/>
                  </a:lnTo>
                  <a:lnTo>
                    <a:pt x="120000" y="88333"/>
                  </a:lnTo>
                  <a:lnTo>
                    <a:pt x="120000" y="80000"/>
                  </a:lnTo>
                  <a:lnTo>
                    <a:pt x="116470" y="71666"/>
                  </a:lnTo>
                  <a:lnTo>
                    <a:pt x="109411" y="65000"/>
                  </a:lnTo>
                  <a:lnTo>
                    <a:pt x="98823" y="56666"/>
                  </a:lnTo>
                  <a:lnTo>
                    <a:pt x="84705" y="50000"/>
                  </a:lnTo>
                  <a:lnTo>
                    <a:pt x="28235" y="25000"/>
                  </a:lnTo>
                  <a:lnTo>
                    <a:pt x="17647" y="18333"/>
                  </a:lnTo>
                  <a:lnTo>
                    <a:pt x="7058" y="11666"/>
                  </a:lnTo>
                  <a:lnTo>
                    <a:pt x="3529" y="6666"/>
                  </a:lnTo>
                  <a:lnTo>
                    <a:pt x="0" y="0"/>
                  </a:lnTo>
                  <a:lnTo>
                    <a:pt x="0" y="66666"/>
                  </a:lnTo>
                  <a:lnTo>
                    <a:pt x="0" y="66666"/>
                  </a:lnTo>
                  <a:lnTo>
                    <a:pt x="21176" y="68333"/>
                  </a:lnTo>
                  <a:lnTo>
                    <a:pt x="38823" y="70000"/>
                  </a:lnTo>
                  <a:lnTo>
                    <a:pt x="60000" y="75000"/>
                  </a:lnTo>
                  <a:lnTo>
                    <a:pt x="77647" y="81666"/>
                  </a:lnTo>
                  <a:lnTo>
                    <a:pt x="88235" y="86666"/>
                  </a:lnTo>
                  <a:lnTo>
                    <a:pt x="91764" y="91666"/>
                  </a:lnTo>
                  <a:lnTo>
                    <a:pt x="95294" y="96666"/>
                  </a:lnTo>
                  <a:lnTo>
                    <a:pt x="98823" y="103333"/>
                  </a:lnTo>
                  <a:lnTo>
                    <a:pt x="95294" y="111666"/>
                  </a:lnTo>
                  <a:lnTo>
                    <a:pt x="91764" y="120000"/>
                  </a:lnTo>
                  <a:lnTo>
                    <a:pt x="91764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12" name="Google Shape;23512;p486"/>
            <p:cNvSpPr/>
            <p:nvPr/>
          </p:nvSpPr>
          <p:spPr>
            <a:xfrm>
              <a:off x="7146925" y="5807075"/>
              <a:ext cx="295275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7419" y="120000"/>
                  </a:moveTo>
                  <a:lnTo>
                    <a:pt x="77419" y="120000"/>
                  </a:lnTo>
                  <a:lnTo>
                    <a:pt x="67096" y="120000"/>
                  </a:lnTo>
                  <a:lnTo>
                    <a:pt x="67096" y="120000"/>
                  </a:lnTo>
                  <a:lnTo>
                    <a:pt x="52903" y="118823"/>
                  </a:lnTo>
                  <a:lnTo>
                    <a:pt x="41290" y="115294"/>
                  </a:lnTo>
                  <a:lnTo>
                    <a:pt x="29677" y="109411"/>
                  </a:lnTo>
                  <a:lnTo>
                    <a:pt x="19354" y="102352"/>
                  </a:lnTo>
                  <a:lnTo>
                    <a:pt x="11612" y="94117"/>
                  </a:lnTo>
                  <a:lnTo>
                    <a:pt x="5161" y="83529"/>
                  </a:lnTo>
                  <a:lnTo>
                    <a:pt x="1290" y="71764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290" y="48235"/>
                  </a:lnTo>
                  <a:lnTo>
                    <a:pt x="5161" y="36470"/>
                  </a:lnTo>
                  <a:lnTo>
                    <a:pt x="11612" y="25882"/>
                  </a:lnTo>
                  <a:lnTo>
                    <a:pt x="19354" y="17647"/>
                  </a:lnTo>
                  <a:lnTo>
                    <a:pt x="29677" y="10588"/>
                  </a:lnTo>
                  <a:lnTo>
                    <a:pt x="41290" y="4705"/>
                  </a:lnTo>
                  <a:lnTo>
                    <a:pt x="52903" y="1176"/>
                  </a:lnTo>
                  <a:lnTo>
                    <a:pt x="67096" y="0"/>
                  </a:lnTo>
                  <a:lnTo>
                    <a:pt x="67096" y="0"/>
                  </a:lnTo>
                  <a:lnTo>
                    <a:pt x="74838" y="0"/>
                  </a:lnTo>
                  <a:lnTo>
                    <a:pt x="82580" y="1176"/>
                  </a:lnTo>
                  <a:lnTo>
                    <a:pt x="90322" y="3529"/>
                  </a:lnTo>
                  <a:lnTo>
                    <a:pt x="96774" y="7058"/>
                  </a:lnTo>
                  <a:lnTo>
                    <a:pt x="103225" y="10588"/>
                  </a:lnTo>
                  <a:lnTo>
                    <a:pt x="109677" y="14117"/>
                  </a:lnTo>
                  <a:lnTo>
                    <a:pt x="114838" y="18823"/>
                  </a:lnTo>
                  <a:lnTo>
                    <a:pt x="120000" y="2470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13" name="Google Shape;23513;p486"/>
            <p:cNvSpPr/>
            <p:nvPr/>
          </p:nvSpPr>
          <p:spPr>
            <a:xfrm>
              <a:off x="7280275" y="593725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84000" y="6000"/>
                  </a:lnTo>
                  <a:lnTo>
                    <a:pt x="102000" y="18000"/>
                  </a:lnTo>
                  <a:lnTo>
                    <a:pt x="114000" y="36000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4000" y="84000"/>
                  </a:lnTo>
                  <a:lnTo>
                    <a:pt x="102000" y="102000"/>
                  </a:lnTo>
                  <a:lnTo>
                    <a:pt x="84000" y="114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14000"/>
                  </a:lnTo>
                  <a:lnTo>
                    <a:pt x="18000" y="102000"/>
                  </a:lnTo>
                  <a:lnTo>
                    <a:pt x="0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6000"/>
                  </a:lnTo>
                  <a:lnTo>
                    <a:pt x="18000" y="18000"/>
                  </a:lnTo>
                  <a:lnTo>
                    <a:pt x="36000" y="6000"/>
                  </a:lnTo>
                  <a:lnTo>
                    <a:pt x="6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14" name="Google Shape;23514;p486"/>
          <p:cNvGrpSpPr/>
          <p:nvPr/>
        </p:nvGrpSpPr>
        <p:grpSpPr>
          <a:xfrm>
            <a:off x="10345511" y="2435219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3515" name="Google Shape;23515;p486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16" name="Google Shape;23516;p486"/>
            <p:cNvSpPr/>
            <p:nvPr/>
          </p:nvSpPr>
          <p:spPr>
            <a:xfrm>
              <a:off x="8562975" y="6032500"/>
              <a:ext cx="149225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446" y="36279"/>
                  </a:moveTo>
                  <a:lnTo>
                    <a:pt x="117446" y="36279"/>
                  </a:lnTo>
                  <a:lnTo>
                    <a:pt x="120000" y="47441"/>
                  </a:lnTo>
                  <a:lnTo>
                    <a:pt x="120000" y="58604"/>
                  </a:lnTo>
                  <a:lnTo>
                    <a:pt x="117446" y="72558"/>
                  </a:lnTo>
                  <a:lnTo>
                    <a:pt x="112340" y="83720"/>
                  </a:lnTo>
                  <a:lnTo>
                    <a:pt x="107234" y="92093"/>
                  </a:lnTo>
                  <a:lnTo>
                    <a:pt x="99574" y="100465"/>
                  </a:lnTo>
                  <a:lnTo>
                    <a:pt x="89361" y="108837"/>
                  </a:lnTo>
                  <a:lnTo>
                    <a:pt x="79148" y="114418"/>
                  </a:lnTo>
                  <a:lnTo>
                    <a:pt x="79148" y="114418"/>
                  </a:lnTo>
                  <a:lnTo>
                    <a:pt x="66382" y="117209"/>
                  </a:lnTo>
                  <a:lnTo>
                    <a:pt x="53617" y="120000"/>
                  </a:lnTo>
                  <a:lnTo>
                    <a:pt x="43404" y="117209"/>
                  </a:lnTo>
                  <a:lnTo>
                    <a:pt x="33191" y="114418"/>
                  </a:lnTo>
                  <a:lnTo>
                    <a:pt x="22978" y="108837"/>
                  </a:lnTo>
                  <a:lnTo>
                    <a:pt x="12765" y="103255"/>
                  </a:lnTo>
                  <a:lnTo>
                    <a:pt x="7659" y="92093"/>
                  </a:lnTo>
                  <a:lnTo>
                    <a:pt x="2553" y="80930"/>
                  </a:lnTo>
                  <a:lnTo>
                    <a:pt x="2553" y="80930"/>
                  </a:lnTo>
                  <a:lnTo>
                    <a:pt x="0" y="69767"/>
                  </a:lnTo>
                  <a:lnTo>
                    <a:pt x="0" y="58604"/>
                  </a:lnTo>
                  <a:lnTo>
                    <a:pt x="2553" y="47441"/>
                  </a:lnTo>
                  <a:lnTo>
                    <a:pt x="5106" y="36279"/>
                  </a:lnTo>
                  <a:lnTo>
                    <a:pt x="12765" y="25116"/>
                  </a:lnTo>
                  <a:lnTo>
                    <a:pt x="20425" y="16744"/>
                  </a:lnTo>
                  <a:lnTo>
                    <a:pt x="30638" y="8372"/>
                  </a:lnTo>
                  <a:lnTo>
                    <a:pt x="40851" y="2790"/>
                  </a:lnTo>
                  <a:lnTo>
                    <a:pt x="40851" y="2790"/>
                  </a:lnTo>
                  <a:lnTo>
                    <a:pt x="53617" y="0"/>
                  </a:lnTo>
                  <a:lnTo>
                    <a:pt x="63829" y="0"/>
                  </a:lnTo>
                  <a:lnTo>
                    <a:pt x="76595" y="0"/>
                  </a:lnTo>
                  <a:lnTo>
                    <a:pt x="86808" y="2790"/>
                  </a:lnTo>
                  <a:lnTo>
                    <a:pt x="97021" y="8372"/>
                  </a:lnTo>
                  <a:lnTo>
                    <a:pt x="104680" y="16744"/>
                  </a:lnTo>
                  <a:lnTo>
                    <a:pt x="112340" y="25116"/>
                  </a:lnTo>
                  <a:lnTo>
                    <a:pt x="117446" y="36279"/>
                  </a:lnTo>
                  <a:lnTo>
                    <a:pt x="117446" y="3627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517" name="Google Shape;23517;p486"/>
            <p:cNvCxnSpPr/>
            <p:nvPr/>
          </p:nvCxnSpPr>
          <p:spPr>
            <a:xfrm>
              <a:off x="8712200" y="5788025"/>
              <a:ext cx="0" cy="311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518" name="Google Shape;23518;p486"/>
            <p:cNvSpPr/>
            <p:nvPr/>
          </p:nvSpPr>
          <p:spPr>
            <a:xfrm>
              <a:off x="8712200" y="5768975"/>
              <a:ext cx="136525" cy="285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302" y="120000"/>
                  </a:moveTo>
                  <a:lnTo>
                    <a:pt x="89302" y="120000"/>
                  </a:lnTo>
                  <a:lnTo>
                    <a:pt x="106046" y="109333"/>
                  </a:lnTo>
                  <a:lnTo>
                    <a:pt x="114418" y="98666"/>
                  </a:lnTo>
                  <a:lnTo>
                    <a:pt x="120000" y="89333"/>
                  </a:lnTo>
                  <a:lnTo>
                    <a:pt x="120000" y="81333"/>
                  </a:lnTo>
                  <a:lnTo>
                    <a:pt x="114418" y="73333"/>
                  </a:lnTo>
                  <a:lnTo>
                    <a:pt x="106046" y="65333"/>
                  </a:lnTo>
                  <a:lnTo>
                    <a:pt x="97674" y="58666"/>
                  </a:lnTo>
                  <a:lnTo>
                    <a:pt x="83720" y="50666"/>
                  </a:lnTo>
                  <a:lnTo>
                    <a:pt x="55813" y="38666"/>
                  </a:lnTo>
                  <a:lnTo>
                    <a:pt x="27906" y="25333"/>
                  </a:lnTo>
                  <a:lnTo>
                    <a:pt x="16744" y="20000"/>
                  </a:lnTo>
                  <a:lnTo>
                    <a:pt x="8372" y="13333"/>
                  </a:lnTo>
                  <a:lnTo>
                    <a:pt x="2790" y="6666"/>
                  </a:lnTo>
                  <a:lnTo>
                    <a:pt x="0" y="0"/>
                  </a:lnTo>
                  <a:lnTo>
                    <a:pt x="0" y="66666"/>
                  </a:lnTo>
                  <a:lnTo>
                    <a:pt x="0" y="66666"/>
                  </a:lnTo>
                  <a:lnTo>
                    <a:pt x="19534" y="69333"/>
                  </a:lnTo>
                  <a:lnTo>
                    <a:pt x="39069" y="72000"/>
                  </a:lnTo>
                  <a:lnTo>
                    <a:pt x="58604" y="76000"/>
                  </a:lnTo>
                  <a:lnTo>
                    <a:pt x="78139" y="82666"/>
                  </a:lnTo>
                  <a:lnTo>
                    <a:pt x="86511" y="88000"/>
                  </a:lnTo>
                  <a:lnTo>
                    <a:pt x="92093" y="92000"/>
                  </a:lnTo>
                  <a:lnTo>
                    <a:pt x="94883" y="98666"/>
                  </a:lnTo>
                  <a:lnTo>
                    <a:pt x="94883" y="105333"/>
                  </a:lnTo>
                  <a:lnTo>
                    <a:pt x="94883" y="112000"/>
                  </a:lnTo>
                  <a:lnTo>
                    <a:pt x="89302" y="120000"/>
                  </a:lnTo>
                  <a:lnTo>
                    <a:pt x="89302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519" name="Google Shape;23519;p486"/>
            <p:cNvCxnSpPr/>
            <p:nvPr/>
          </p:nvCxnSpPr>
          <p:spPr>
            <a:xfrm>
              <a:off x="8486775" y="5813425"/>
              <a:ext cx="1111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20" name="Google Shape;23520;p486"/>
            <p:cNvCxnSpPr/>
            <p:nvPr/>
          </p:nvCxnSpPr>
          <p:spPr>
            <a:xfrm>
              <a:off x="8423275" y="5813425"/>
              <a:ext cx="9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21" name="Google Shape;23521;p486"/>
            <p:cNvCxnSpPr/>
            <p:nvPr/>
          </p:nvCxnSpPr>
          <p:spPr>
            <a:xfrm>
              <a:off x="8486775" y="5889625"/>
              <a:ext cx="1111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22" name="Google Shape;23522;p486"/>
            <p:cNvCxnSpPr/>
            <p:nvPr/>
          </p:nvCxnSpPr>
          <p:spPr>
            <a:xfrm>
              <a:off x="8423275" y="5889625"/>
              <a:ext cx="9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23" name="Google Shape;23523;p486"/>
            <p:cNvCxnSpPr/>
            <p:nvPr/>
          </p:nvCxnSpPr>
          <p:spPr>
            <a:xfrm>
              <a:off x="8486775" y="5965825"/>
              <a:ext cx="1111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24" name="Google Shape;23524;p486"/>
            <p:cNvCxnSpPr/>
            <p:nvPr/>
          </p:nvCxnSpPr>
          <p:spPr>
            <a:xfrm>
              <a:off x="8423275" y="5965825"/>
              <a:ext cx="95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525" name="Google Shape;23525;p486"/>
          <p:cNvGrpSpPr/>
          <p:nvPr/>
        </p:nvGrpSpPr>
        <p:grpSpPr>
          <a:xfrm>
            <a:off x="2390775" y="2442023"/>
            <a:ext cx="863600" cy="863600"/>
            <a:chOff x="3124200" y="4267200"/>
            <a:chExt cx="863600" cy="863600"/>
          </a:xfrm>
          <a:solidFill>
            <a:srgbClr val="006BA6"/>
          </a:solidFill>
        </p:grpSpPr>
        <p:sp>
          <p:nvSpPr>
            <p:cNvPr id="23526" name="Google Shape;23526;p486"/>
            <p:cNvSpPr/>
            <p:nvPr/>
          </p:nvSpPr>
          <p:spPr>
            <a:xfrm>
              <a:off x="312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27" name="Google Shape;23527;p486"/>
            <p:cNvSpPr/>
            <p:nvPr/>
          </p:nvSpPr>
          <p:spPr>
            <a:xfrm>
              <a:off x="3498850" y="4498975"/>
              <a:ext cx="1143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8831"/>
                  </a:moveTo>
                  <a:lnTo>
                    <a:pt x="120000" y="88831"/>
                  </a:lnTo>
                  <a:lnTo>
                    <a:pt x="120000" y="95064"/>
                  </a:lnTo>
                  <a:lnTo>
                    <a:pt x="116666" y="101298"/>
                  </a:lnTo>
                  <a:lnTo>
                    <a:pt x="110000" y="107532"/>
                  </a:lnTo>
                  <a:lnTo>
                    <a:pt x="103333" y="112207"/>
                  </a:lnTo>
                  <a:lnTo>
                    <a:pt x="93333" y="115324"/>
                  </a:lnTo>
                  <a:lnTo>
                    <a:pt x="83333" y="118441"/>
                  </a:lnTo>
                  <a:lnTo>
                    <a:pt x="73333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666" y="120000"/>
                  </a:lnTo>
                  <a:lnTo>
                    <a:pt x="36666" y="118441"/>
                  </a:lnTo>
                  <a:lnTo>
                    <a:pt x="26666" y="115324"/>
                  </a:lnTo>
                  <a:lnTo>
                    <a:pt x="16666" y="112207"/>
                  </a:lnTo>
                  <a:lnTo>
                    <a:pt x="10000" y="107532"/>
                  </a:lnTo>
                  <a:lnTo>
                    <a:pt x="3333" y="101298"/>
                  </a:lnTo>
                  <a:lnTo>
                    <a:pt x="0" y="95064"/>
                  </a:lnTo>
                  <a:lnTo>
                    <a:pt x="0" y="88831"/>
                  </a:lnTo>
                  <a:lnTo>
                    <a:pt x="0" y="31168"/>
                  </a:lnTo>
                  <a:lnTo>
                    <a:pt x="0" y="31168"/>
                  </a:lnTo>
                  <a:lnTo>
                    <a:pt x="0" y="24935"/>
                  </a:lnTo>
                  <a:lnTo>
                    <a:pt x="3333" y="18701"/>
                  </a:lnTo>
                  <a:lnTo>
                    <a:pt x="10000" y="14025"/>
                  </a:lnTo>
                  <a:lnTo>
                    <a:pt x="16666" y="9350"/>
                  </a:lnTo>
                  <a:lnTo>
                    <a:pt x="26666" y="6233"/>
                  </a:lnTo>
                  <a:lnTo>
                    <a:pt x="36666" y="3116"/>
                  </a:lnTo>
                  <a:lnTo>
                    <a:pt x="46666" y="1558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3333" y="1558"/>
                  </a:lnTo>
                  <a:lnTo>
                    <a:pt x="83333" y="3116"/>
                  </a:lnTo>
                  <a:lnTo>
                    <a:pt x="93333" y="6233"/>
                  </a:lnTo>
                  <a:lnTo>
                    <a:pt x="103333" y="9350"/>
                  </a:lnTo>
                  <a:lnTo>
                    <a:pt x="110000" y="14025"/>
                  </a:lnTo>
                  <a:lnTo>
                    <a:pt x="116666" y="18701"/>
                  </a:lnTo>
                  <a:lnTo>
                    <a:pt x="120000" y="24935"/>
                  </a:lnTo>
                  <a:lnTo>
                    <a:pt x="120000" y="31168"/>
                  </a:lnTo>
                  <a:lnTo>
                    <a:pt x="120000" y="8883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28" name="Google Shape;23528;p486"/>
            <p:cNvSpPr/>
            <p:nvPr/>
          </p:nvSpPr>
          <p:spPr>
            <a:xfrm>
              <a:off x="3438525" y="4683125"/>
              <a:ext cx="234950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6315"/>
                  </a:lnTo>
                  <a:lnTo>
                    <a:pt x="120000" y="6315"/>
                  </a:lnTo>
                  <a:lnTo>
                    <a:pt x="120000" y="28421"/>
                  </a:lnTo>
                  <a:lnTo>
                    <a:pt x="116756" y="50526"/>
                  </a:lnTo>
                  <a:lnTo>
                    <a:pt x="110270" y="69473"/>
                  </a:lnTo>
                  <a:lnTo>
                    <a:pt x="102162" y="85263"/>
                  </a:lnTo>
                  <a:lnTo>
                    <a:pt x="94054" y="101052"/>
                  </a:lnTo>
                  <a:lnTo>
                    <a:pt x="84324" y="110526"/>
                  </a:lnTo>
                  <a:lnTo>
                    <a:pt x="72972" y="11684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7027" y="116842"/>
                  </a:lnTo>
                  <a:lnTo>
                    <a:pt x="35675" y="110526"/>
                  </a:lnTo>
                  <a:lnTo>
                    <a:pt x="25945" y="101052"/>
                  </a:lnTo>
                  <a:lnTo>
                    <a:pt x="17837" y="85263"/>
                  </a:lnTo>
                  <a:lnTo>
                    <a:pt x="9729" y="69473"/>
                  </a:lnTo>
                  <a:lnTo>
                    <a:pt x="4864" y="50526"/>
                  </a:lnTo>
                  <a:lnTo>
                    <a:pt x="0" y="28421"/>
                  </a:lnTo>
                  <a:lnTo>
                    <a:pt x="0" y="6315"/>
                  </a:lnTo>
                  <a:lnTo>
                    <a:pt x="0" y="6315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529" name="Google Shape;23529;p486"/>
            <p:cNvCxnSpPr/>
            <p:nvPr/>
          </p:nvCxnSpPr>
          <p:spPr>
            <a:xfrm>
              <a:off x="3556000" y="4803775"/>
              <a:ext cx="0" cy="952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30" name="Google Shape;23530;p486"/>
            <p:cNvCxnSpPr/>
            <p:nvPr/>
          </p:nvCxnSpPr>
          <p:spPr>
            <a:xfrm>
              <a:off x="3498850" y="4899025"/>
              <a:ext cx="114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31" name="Google Shape;23531;p486"/>
            <p:cNvCxnSpPr/>
            <p:nvPr/>
          </p:nvCxnSpPr>
          <p:spPr>
            <a:xfrm>
              <a:off x="3498850" y="4660900"/>
              <a:ext cx="114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532" name="Google Shape;23532;p486"/>
          <p:cNvGrpSpPr/>
          <p:nvPr/>
        </p:nvGrpSpPr>
        <p:grpSpPr>
          <a:xfrm>
            <a:off x="1152071" y="3940853"/>
            <a:ext cx="863600" cy="863600"/>
            <a:chOff x="3124200" y="457200"/>
            <a:chExt cx="863600" cy="863600"/>
          </a:xfrm>
          <a:solidFill>
            <a:srgbClr val="006BA6"/>
          </a:solidFill>
        </p:grpSpPr>
        <p:sp>
          <p:nvSpPr>
            <p:cNvPr id="23533" name="Google Shape;23533;p486"/>
            <p:cNvSpPr/>
            <p:nvPr/>
          </p:nvSpPr>
          <p:spPr>
            <a:xfrm>
              <a:off x="312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34" name="Google Shape;23534;p486"/>
            <p:cNvSpPr/>
            <p:nvPr/>
          </p:nvSpPr>
          <p:spPr>
            <a:xfrm>
              <a:off x="3403600" y="685800"/>
              <a:ext cx="3048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500"/>
                  </a:moveTo>
                  <a:lnTo>
                    <a:pt x="120000" y="112500"/>
                  </a:lnTo>
                  <a:lnTo>
                    <a:pt x="118750" y="115312"/>
                  </a:lnTo>
                  <a:lnTo>
                    <a:pt x="117500" y="118125"/>
                  </a:lnTo>
                  <a:lnTo>
                    <a:pt x="113750" y="119062"/>
                  </a:lnTo>
                  <a:lnTo>
                    <a:pt x="110000" y="120000"/>
                  </a:lnTo>
                  <a:lnTo>
                    <a:pt x="10000" y="120000"/>
                  </a:lnTo>
                  <a:lnTo>
                    <a:pt x="10000" y="120000"/>
                  </a:lnTo>
                  <a:lnTo>
                    <a:pt x="6250" y="119062"/>
                  </a:lnTo>
                  <a:lnTo>
                    <a:pt x="2500" y="118125"/>
                  </a:lnTo>
                  <a:lnTo>
                    <a:pt x="1250" y="115312"/>
                  </a:lnTo>
                  <a:lnTo>
                    <a:pt x="0" y="112500"/>
                  </a:lnTo>
                  <a:lnTo>
                    <a:pt x="0" y="7500"/>
                  </a:lnTo>
                  <a:lnTo>
                    <a:pt x="0" y="7500"/>
                  </a:lnTo>
                  <a:lnTo>
                    <a:pt x="1250" y="4687"/>
                  </a:lnTo>
                  <a:lnTo>
                    <a:pt x="2500" y="1875"/>
                  </a:lnTo>
                  <a:lnTo>
                    <a:pt x="6250" y="937"/>
                  </a:lnTo>
                  <a:lnTo>
                    <a:pt x="10000" y="0"/>
                  </a:lnTo>
                  <a:lnTo>
                    <a:pt x="110000" y="0"/>
                  </a:lnTo>
                  <a:lnTo>
                    <a:pt x="110000" y="0"/>
                  </a:lnTo>
                  <a:lnTo>
                    <a:pt x="113750" y="937"/>
                  </a:lnTo>
                  <a:lnTo>
                    <a:pt x="117500" y="1875"/>
                  </a:lnTo>
                  <a:lnTo>
                    <a:pt x="118750" y="4687"/>
                  </a:lnTo>
                  <a:lnTo>
                    <a:pt x="120000" y="7500"/>
                  </a:lnTo>
                  <a:lnTo>
                    <a:pt x="120000" y="1125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35" name="Google Shape;23535;p486"/>
            <p:cNvSpPr/>
            <p:nvPr/>
          </p:nvSpPr>
          <p:spPr>
            <a:xfrm>
              <a:off x="3473450" y="876300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7692" y="71538"/>
                  </a:lnTo>
                  <a:lnTo>
                    <a:pt x="115384" y="83076"/>
                  </a:lnTo>
                  <a:lnTo>
                    <a:pt x="108461" y="92307"/>
                  </a:lnTo>
                  <a:lnTo>
                    <a:pt x="101538" y="101538"/>
                  </a:lnTo>
                  <a:lnTo>
                    <a:pt x="92307" y="108461"/>
                  </a:lnTo>
                  <a:lnTo>
                    <a:pt x="83076" y="115384"/>
                  </a:lnTo>
                  <a:lnTo>
                    <a:pt x="71538" y="11769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461" y="117692"/>
                  </a:lnTo>
                  <a:lnTo>
                    <a:pt x="36923" y="115384"/>
                  </a:lnTo>
                  <a:lnTo>
                    <a:pt x="27692" y="108461"/>
                  </a:lnTo>
                  <a:lnTo>
                    <a:pt x="18461" y="101538"/>
                  </a:lnTo>
                  <a:lnTo>
                    <a:pt x="11538" y="92307"/>
                  </a:lnTo>
                  <a:lnTo>
                    <a:pt x="4615" y="83076"/>
                  </a:lnTo>
                  <a:lnTo>
                    <a:pt x="2307" y="71538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2307" y="48461"/>
                  </a:lnTo>
                  <a:lnTo>
                    <a:pt x="4615" y="36923"/>
                  </a:lnTo>
                  <a:lnTo>
                    <a:pt x="11538" y="25384"/>
                  </a:lnTo>
                  <a:lnTo>
                    <a:pt x="18461" y="18461"/>
                  </a:lnTo>
                  <a:lnTo>
                    <a:pt x="27692" y="9230"/>
                  </a:lnTo>
                  <a:lnTo>
                    <a:pt x="36923" y="4615"/>
                  </a:lnTo>
                  <a:lnTo>
                    <a:pt x="48461" y="230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538" y="2307"/>
                  </a:lnTo>
                  <a:lnTo>
                    <a:pt x="83076" y="4615"/>
                  </a:lnTo>
                  <a:lnTo>
                    <a:pt x="92307" y="9230"/>
                  </a:lnTo>
                  <a:lnTo>
                    <a:pt x="101538" y="18461"/>
                  </a:lnTo>
                  <a:lnTo>
                    <a:pt x="108461" y="25384"/>
                  </a:lnTo>
                  <a:lnTo>
                    <a:pt x="115384" y="36923"/>
                  </a:lnTo>
                  <a:lnTo>
                    <a:pt x="117692" y="4846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36" name="Google Shape;23536;p486"/>
            <p:cNvSpPr/>
            <p:nvPr/>
          </p:nvSpPr>
          <p:spPr>
            <a:xfrm>
              <a:off x="3517900" y="739775"/>
              <a:ext cx="76200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2400"/>
                  </a:moveTo>
                  <a:lnTo>
                    <a:pt x="120000" y="62400"/>
                  </a:lnTo>
                  <a:lnTo>
                    <a:pt x="115000" y="86400"/>
                  </a:lnTo>
                  <a:lnTo>
                    <a:pt x="105000" y="105600"/>
                  </a:lnTo>
                  <a:lnTo>
                    <a:pt x="85000" y="1152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5000" y="115200"/>
                  </a:lnTo>
                  <a:lnTo>
                    <a:pt x="15000" y="105600"/>
                  </a:lnTo>
                  <a:lnTo>
                    <a:pt x="5000" y="86400"/>
                  </a:lnTo>
                  <a:lnTo>
                    <a:pt x="0" y="62400"/>
                  </a:lnTo>
                  <a:lnTo>
                    <a:pt x="0" y="62400"/>
                  </a:lnTo>
                  <a:lnTo>
                    <a:pt x="5000" y="38400"/>
                  </a:lnTo>
                  <a:lnTo>
                    <a:pt x="15000" y="19200"/>
                  </a:lnTo>
                  <a:lnTo>
                    <a:pt x="35000" y="48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5000" y="4800"/>
                  </a:lnTo>
                  <a:lnTo>
                    <a:pt x="105000" y="19200"/>
                  </a:lnTo>
                  <a:lnTo>
                    <a:pt x="115000" y="38400"/>
                  </a:lnTo>
                  <a:lnTo>
                    <a:pt x="120000" y="62400"/>
                  </a:lnTo>
                  <a:lnTo>
                    <a:pt x="120000" y="624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37" name="Google Shape;23537;p486"/>
            <p:cNvSpPr/>
            <p:nvPr/>
          </p:nvSpPr>
          <p:spPr>
            <a:xfrm>
              <a:off x="3546475" y="771525"/>
              <a:ext cx="19050" cy="15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2000"/>
                  </a:moveTo>
                  <a:lnTo>
                    <a:pt x="120000" y="72000"/>
                  </a:lnTo>
                  <a:lnTo>
                    <a:pt x="10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20000" y="120000"/>
                  </a:lnTo>
                  <a:lnTo>
                    <a:pt x="0" y="72000"/>
                  </a:lnTo>
                  <a:lnTo>
                    <a:pt x="0" y="72000"/>
                  </a:lnTo>
                  <a:lnTo>
                    <a:pt x="20000" y="24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00000" y="24000"/>
                  </a:lnTo>
                  <a:lnTo>
                    <a:pt x="120000" y="72000"/>
                  </a:lnTo>
                  <a:lnTo>
                    <a:pt x="120000" y="72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38" name="Google Shape;23538;p486"/>
            <p:cNvSpPr/>
            <p:nvPr/>
          </p:nvSpPr>
          <p:spPr>
            <a:xfrm>
              <a:off x="3540125" y="942975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4000"/>
                  </a:lnTo>
                  <a:lnTo>
                    <a:pt x="108000" y="108000"/>
                  </a:lnTo>
                  <a:lnTo>
                    <a:pt x="84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20000"/>
                  </a:lnTo>
                  <a:lnTo>
                    <a:pt x="12000" y="108000"/>
                  </a:lnTo>
                  <a:lnTo>
                    <a:pt x="0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6000"/>
                  </a:lnTo>
                  <a:lnTo>
                    <a:pt x="12000" y="12000"/>
                  </a:lnTo>
                  <a:lnTo>
                    <a:pt x="36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0"/>
                  </a:lnTo>
                  <a:lnTo>
                    <a:pt x="108000" y="12000"/>
                  </a:lnTo>
                  <a:lnTo>
                    <a:pt x="120000" y="36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39" name="Google Shape;23539;p486"/>
          <p:cNvGrpSpPr/>
          <p:nvPr/>
        </p:nvGrpSpPr>
        <p:grpSpPr>
          <a:xfrm>
            <a:off x="2454955" y="3940853"/>
            <a:ext cx="863600" cy="863600"/>
            <a:chOff x="4394200" y="457200"/>
            <a:chExt cx="863600" cy="863600"/>
          </a:xfrm>
          <a:solidFill>
            <a:srgbClr val="006BA6"/>
          </a:solidFill>
        </p:grpSpPr>
        <p:sp>
          <p:nvSpPr>
            <p:cNvPr id="23540" name="Google Shape;23540;p486"/>
            <p:cNvSpPr/>
            <p:nvPr/>
          </p:nvSpPr>
          <p:spPr>
            <a:xfrm>
              <a:off x="439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41" name="Google Shape;23541;p486"/>
            <p:cNvSpPr/>
            <p:nvPr/>
          </p:nvSpPr>
          <p:spPr>
            <a:xfrm>
              <a:off x="4797425" y="819150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3333" y="86666"/>
                  </a:lnTo>
                  <a:lnTo>
                    <a:pt x="100000" y="106666"/>
                  </a:lnTo>
                  <a:lnTo>
                    <a:pt x="8666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3333" y="120000"/>
                  </a:lnTo>
                  <a:lnTo>
                    <a:pt x="20000" y="106666"/>
                  </a:lnTo>
                  <a:lnTo>
                    <a:pt x="6666" y="8666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6666" y="40000"/>
                  </a:lnTo>
                  <a:lnTo>
                    <a:pt x="20000" y="20000"/>
                  </a:lnTo>
                  <a:lnTo>
                    <a:pt x="33333" y="6666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6666" y="6666"/>
                  </a:lnTo>
                  <a:lnTo>
                    <a:pt x="100000" y="20000"/>
                  </a:lnTo>
                  <a:lnTo>
                    <a:pt x="113333" y="40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42" name="Google Shape;23542;p486"/>
            <p:cNvSpPr/>
            <p:nvPr/>
          </p:nvSpPr>
          <p:spPr>
            <a:xfrm>
              <a:off x="4727575" y="749300"/>
              <a:ext cx="196850" cy="168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419" y="120000"/>
                  </a:moveTo>
                  <a:lnTo>
                    <a:pt x="17419" y="120000"/>
                  </a:lnTo>
                  <a:lnTo>
                    <a:pt x="9677" y="108679"/>
                  </a:lnTo>
                  <a:lnTo>
                    <a:pt x="3870" y="97358"/>
                  </a:lnTo>
                  <a:lnTo>
                    <a:pt x="1935" y="83773"/>
                  </a:lnTo>
                  <a:lnTo>
                    <a:pt x="0" y="70188"/>
                  </a:lnTo>
                  <a:lnTo>
                    <a:pt x="1935" y="56603"/>
                  </a:lnTo>
                  <a:lnTo>
                    <a:pt x="3870" y="45283"/>
                  </a:lnTo>
                  <a:lnTo>
                    <a:pt x="9677" y="31698"/>
                  </a:lnTo>
                  <a:lnTo>
                    <a:pt x="17419" y="20377"/>
                  </a:lnTo>
                  <a:lnTo>
                    <a:pt x="17419" y="20377"/>
                  </a:lnTo>
                  <a:lnTo>
                    <a:pt x="27096" y="11320"/>
                  </a:lnTo>
                  <a:lnTo>
                    <a:pt x="36774" y="6792"/>
                  </a:lnTo>
                  <a:lnTo>
                    <a:pt x="48387" y="2264"/>
                  </a:lnTo>
                  <a:lnTo>
                    <a:pt x="60000" y="0"/>
                  </a:lnTo>
                  <a:lnTo>
                    <a:pt x="71612" y="2264"/>
                  </a:lnTo>
                  <a:lnTo>
                    <a:pt x="83225" y="6792"/>
                  </a:lnTo>
                  <a:lnTo>
                    <a:pt x="92903" y="11320"/>
                  </a:lnTo>
                  <a:lnTo>
                    <a:pt x="102580" y="20377"/>
                  </a:lnTo>
                  <a:lnTo>
                    <a:pt x="102580" y="20377"/>
                  </a:lnTo>
                  <a:lnTo>
                    <a:pt x="110322" y="31698"/>
                  </a:lnTo>
                  <a:lnTo>
                    <a:pt x="116129" y="45283"/>
                  </a:lnTo>
                  <a:lnTo>
                    <a:pt x="118064" y="56603"/>
                  </a:lnTo>
                  <a:lnTo>
                    <a:pt x="120000" y="70188"/>
                  </a:lnTo>
                  <a:lnTo>
                    <a:pt x="118064" y="83773"/>
                  </a:lnTo>
                  <a:lnTo>
                    <a:pt x="116129" y="97358"/>
                  </a:lnTo>
                  <a:lnTo>
                    <a:pt x="110322" y="108679"/>
                  </a:lnTo>
                  <a:lnTo>
                    <a:pt x="10258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43" name="Google Shape;23543;p486"/>
            <p:cNvSpPr/>
            <p:nvPr/>
          </p:nvSpPr>
          <p:spPr>
            <a:xfrm>
              <a:off x="4664075" y="685800"/>
              <a:ext cx="323850" cy="276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647" y="120000"/>
                  </a:moveTo>
                  <a:lnTo>
                    <a:pt x="17647" y="120000"/>
                  </a:lnTo>
                  <a:lnTo>
                    <a:pt x="9411" y="108965"/>
                  </a:lnTo>
                  <a:lnTo>
                    <a:pt x="4705" y="97931"/>
                  </a:lnTo>
                  <a:lnTo>
                    <a:pt x="1176" y="84137"/>
                  </a:lnTo>
                  <a:lnTo>
                    <a:pt x="0" y="70344"/>
                  </a:lnTo>
                  <a:lnTo>
                    <a:pt x="1176" y="57931"/>
                  </a:lnTo>
                  <a:lnTo>
                    <a:pt x="4705" y="44137"/>
                  </a:lnTo>
                  <a:lnTo>
                    <a:pt x="9411" y="31724"/>
                  </a:lnTo>
                  <a:lnTo>
                    <a:pt x="17647" y="20689"/>
                  </a:lnTo>
                  <a:lnTo>
                    <a:pt x="17647" y="20689"/>
                  </a:lnTo>
                  <a:lnTo>
                    <a:pt x="27058" y="12413"/>
                  </a:lnTo>
                  <a:lnTo>
                    <a:pt x="37647" y="5517"/>
                  </a:lnTo>
                  <a:lnTo>
                    <a:pt x="48235" y="1379"/>
                  </a:lnTo>
                  <a:lnTo>
                    <a:pt x="60000" y="0"/>
                  </a:lnTo>
                  <a:lnTo>
                    <a:pt x="71764" y="1379"/>
                  </a:lnTo>
                  <a:lnTo>
                    <a:pt x="82352" y="5517"/>
                  </a:lnTo>
                  <a:lnTo>
                    <a:pt x="92941" y="12413"/>
                  </a:lnTo>
                  <a:lnTo>
                    <a:pt x="102352" y="20689"/>
                  </a:lnTo>
                  <a:lnTo>
                    <a:pt x="102352" y="20689"/>
                  </a:lnTo>
                  <a:lnTo>
                    <a:pt x="110588" y="31724"/>
                  </a:lnTo>
                  <a:lnTo>
                    <a:pt x="115294" y="44137"/>
                  </a:lnTo>
                  <a:lnTo>
                    <a:pt x="118823" y="57931"/>
                  </a:lnTo>
                  <a:lnTo>
                    <a:pt x="120000" y="70344"/>
                  </a:lnTo>
                  <a:lnTo>
                    <a:pt x="118823" y="84137"/>
                  </a:lnTo>
                  <a:lnTo>
                    <a:pt x="115294" y="97931"/>
                  </a:lnTo>
                  <a:lnTo>
                    <a:pt x="110588" y="108965"/>
                  </a:lnTo>
                  <a:lnTo>
                    <a:pt x="102352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44" name="Google Shape;23544;p486"/>
            <p:cNvSpPr/>
            <p:nvPr/>
          </p:nvSpPr>
          <p:spPr>
            <a:xfrm>
              <a:off x="4797425" y="876300"/>
              <a:ext cx="57150" cy="2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45" name="Google Shape;23545;p486"/>
          <p:cNvGrpSpPr/>
          <p:nvPr/>
        </p:nvGrpSpPr>
        <p:grpSpPr>
          <a:xfrm>
            <a:off x="5112203" y="3911597"/>
            <a:ext cx="863600" cy="863600"/>
            <a:chOff x="3124200" y="1727200"/>
            <a:chExt cx="863600" cy="863600"/>
          </a:xfrm>
          <a:solidFill>
            <a:srgbClr val="006BA6"/>
          </a:solidFill>
        </p:grpSpPr>
        <p:sp>
          <p:nvSpPr>
            <p:cNvPr id="23546" name="Google Shape;23546;p486"/>
            <p:cNvSpPr/>
            <p:nvPr/>
          </p:nvSpPr>
          <p:spPr>
            <a:xfrm>
              <a:off x="312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47" name="Google Shape;23547;p486"/>
            <p:cNvSpPr/>
            <p:nvPr/>
          </p:nvSpPr>
          <p:spPr>
            <a:xfrm>
              <a:off x="3403600" y="2076450"/>
              <a:ext cx="3206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8811" y="72631"/>
                  </a:lnTo>
                  <a:lnTo>
                    <a:pt x="115247" y="85263"/>
                  </a:lnTo>
                  <a:lnTo>
                    <a:pt x="109306" y="94736"/>
                  </a:lnTo>
                  <a:lnTo>
                    <a:pt x="102178" y="104210"/>
                  </a:lnTo>
                  <a:lnTo>
                    <a:pt x="92673" y="110526"/>
                  </a:lnTo>
                  <a:lnTo>
                    <a:pt x="83168" y="116842"/>
                  </a:lnTo>
                  <a:lnTo>
                    <a:pt x="71287" y="120000"/>
                  </a:lnTo>
                  <a:lnTo>
                    <a:pt x="59405" y="120000"/>
                  </a:lnTo>
                  <a:lnTo>
                    <a:pt x="59405" y="120000"/>
                  </a:lnTo>
                  <a:lnTo>
                    <a:pt x="47524" y="120000"/>
                  </a:lnTo>
                  <a:lnTo>
                    <a:pt x="35643" y="116842"/>
                  </a:lnTo>
                  <a:lnTo>
                    <a:pt x="26138" y="110526"/>
                  </a:lnTo>
                  <a:lnTo>
                    <a:pt x="16633" y="104210"/>
                  </a:lnTo>
                  <a:lnTo>
                    <a:pt x="9504" y="94736"/>
                  </a:lnTo>
                  <a:lnTo>
                    <a:pt x="4752" y="85263"/>
                  </a:lnTo>
                  <a:lnTo>
                    <a:pt x="1188" y="72631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188" y="47368"/>
                  </a:lnTo>
                  <a:lnTo>
                    <a:pt x="4752" y="37894"/>
                  </a:lnTo>
                  <a:lnTo>
                    <a:pt x="9504" y="25263"/>
                  </a:lnTo>
                  <a:lnTo>
                    <a:pt x="16633" y="15789"/>
                  </a:lnTo>
                  <a:lnTo>
                    <a:pt x="26138" y="9473"/>
                  </a:lnTo>
                  <a:lnTo>
                    <a:pt x="35643" y="3157"/>
                  </a:lnTo>
                  <a:lnTo>
                    <a:pt x="47524" y="0"/>
                  </a:lnTo>
                  <a:lnTo>
                    <a:pt x="59405" y="0"/>
                  </a:lnTo>
                  <a:lnTo>
                    <a:pt x="59405" y="0"/>
                  </a:lnTo>
                  <a:lnTo>
                    <a:pt x="71287" y="0"/>
                  </a:lnTo>
                  <a:lnTo>
                    <a:pt x="83168" y="3157"/>
                  </a:lnTo>
                  <a:lnTo>
                    <a:pt x="92673" y="9473"/>
                  </a:lnTo>
                  <a:lnTo>
                    <a:pt x="102178" y="15789"/>
                  </a:lnTo>
                  <a:lnTo>
                    <a:pt x="109306" y="25263"/>
                  </a:lnTo>
                  <a:lnTo>
                    <a:pt x="115247" y="37894"/>
                  </a:lnTo>
                  <a:lnTo>
                    <a:pt x="118811" y="47368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48" name="Google Shape;23548;p486"/>
            <p:cNvSpPr/>
            <p:nvPr/>
          </p:nvSpPr>
          <p:spPr>
            <a:xfrm>
              <a:off x="3403600" y="2136775"/>
              <a:ext cx="320675" cy="2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4375"/>
                  </a:lnTo>
                  <a:lnTo>
                    <a:pt x="120000" y="84375"/>
                  </a:lnTo>
                  <a:lnTo>
                    <a:pt x="118811" y="91875"/>
                  </a:lnTo>
                  <a:lnTo>
                    <a:pt x="115247" y="97500"/>
                  </a:lnTo>
                  <a:lnTo>
                    <a:pt x="109306" y="105000"/>
                  </a:lnTo>
                  <a:lnTo>
                    <a:pt x="102178" y="108750"/>
                  </a:lnTo>
                  <a:lnTo>
                    <a:pt x="92673" y="114375"/>
                  </a:lnTo>
                  <a:lnTo>
                    <a:pt x="83168" y="118125"/>
                  </a:lnTo>
                  <a:lnTo>
                    <a:pt x="71287" y="120000"/>
                  </a:lnTo>
                  <a:lnTo>
                    <a:pt x="59405" y="120000"/>
                  </a:lnTo>
                  <a:lnTo>
                    <a:pt x="59405" y="120000"/>
                  </a:lnTo>
                  <a:lnTo>
                    <a:pt x="47524" y="120000"/>
                  </a:lnTo>
                  <a:lnTo>
                    <a:pt x="35643" y="118125"/>
                  </a:lnTo>
                  <a:lnTo>
                    <a:pt x="26138" y="114375"/>
                  </a:lnTo>
                  <a:lnTo>
                    <a:pt x="16633" y="108750"/>
                  </a:lnTo>
                  <a:lnTo>
                    <a:pt x="9504" y="105000"/>
                  </a:lnTo>
                  <a:lnTo>
                    <a:pt x="4752" y="97500"/>
                  </a:lnTo>
                  <a:lnTo>
                    <a:pt x="1188" y="91875"/>
                  </a:lnTo>
                  <a:lnTo>
                    <a:pt x="0" y="84375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49" name="Google Shape;23549;p486"/>
            <p:cNvSpPr/>
            <p:nvPr/>
          </p:nvSpPr>
          <p:spPr>
            <a:xfrm>
              <a:off x="3403600" y="2184400"/>
              <a:ext cx="320675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8811" y="24000"/>
                  </a:lnTo>
                  <a:lnTo>
                    <a:pt x="115247" y="48000"/>
                  </a:lnTo>
                  <a:lnTo>
                    <a:pt x="109306" y="66000"/>
                  </a:lnTo>
                  <a:lnTo>
                    <a:pt x="102178" y="84000"/>
                  </a:lnTo>
                  <a:lnTo>
                    <a:pt x="92673" y="96000"/>
                  </a:lnTo>
                  <a:lnTo>
                    <a:pt x="83168" y="108000"/>
                  </a:lnTo>
                  <a:lnTo>
                    <a:pt x="71287" y="114000"/>
                  </a:lnTo>
                  <a:lnTo>
                    <a:pt x="59405" y="120000"/>
                  </a:lnTo>
                  <a:lnTo>
                    <a:pt x="59405" y="120000"/>
                  </a:lnTo>
                  <a:lnTo>
                    <a:pt x="47524" y="114000"/>
                  </a:lnTo>
                  <a:lnTo>
                    <a:pt x="35643" y="108000"/>
                  </a:lnTo>
                  <a:lnTo>
                    <a:pt x="26138" y="96000"/>
                  </a:lnTo>
                  <a:lnTo>
                    <a:pt x="16633" y="84000"/>
                  </a:lnTo>
                  <a:lnTo>
                    <a:pt x="9504" y="66000"/>
                  </a:lnTo>
                  <a:lnTo>
                    <a:pt x="4752" y="48000"/>
                  </a:lnTo>
                  <a:lnTo>
                    <a:pt x="1188" y="24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50" name="Google Shape;23550;p486"/>
            <p:cNvSpPr/>
            <p:nvPr/>
          </p:nvSpPr>
          <p:spPr>
            <a:xfrm>
              <a:off x="3590925" y="2127250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40000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400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4000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551" name="Google Shape;23551;p486"/>
            <p:cNvCxnSpPr/>
            <p:nvPr/>
          </p:nvCxnSpPr>
          <p:spPr>
            <a:xfrm rot="10800000" flipH="1">
              <a:off x="3594100" y="2000250"/>
              <a:ext cx="133350" cy="1301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552" name="Google Shape;23552;p486"/>
            <p:cNvSpPr/>
            <p:nvPr/>
          </p:nvSpPr>
          <p:spPr>
            <a:xfrm>
              <a:off x="3511550" y="210502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80000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8000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8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80000"/>
                  </a:lnTo>
                  <a:lnTo>
                    <a:pt x="0" y="12000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553" name="Google Shape;23553;p486"/>
            <p:cNvCxnSpPr/>
            <p:nvPr/>
          </p:nvCxnSpPr>
          <p:spPr>
            <a:xfrm rot="10800000">
              <a:off x="3384550" y="1978025"/>
              <a:ext cx="133350" cy="1333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554" name="Google Shape;23554;p486"/>
          <p:cNvGrpSpPr/>
          <p:nvPr/>
        </p:nvGrpSpPr>
        <p:grpSpPr>
          <a:xfrm>
            <a:off x="6424385" y="3915454"/>
            <a:ext cx="863600" cy="863600"/>
            <a:chOff x="4394200" y="1727200"/>
            <a:chExt cx="863600" cy="863600"/>
          </a:xfrm>
          <a:solidFill>
            <a:srgbClr val="006BA6"/>
          </a:solidFill>
        </p:grpSpPr>
        <p:sp>
          <p:nvSpPr>
            <p:cNvPr id="23555" name="Google Shape;23555;p486"/>
            <p:cNvSpPr/>
            <p:nvPr/>
          </p:nvSpPr>
          <p:spPr>
            <a:xfrm>
              <a:off x="439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56" name="Google Shape;23556;p486"/>
            <p:cNvSpPr/>
            <p:nvPr/>
          </p:nvSpPr>
          <p:spPr>
            <a:xfrm>
              <a:off x="4610100" y="2012950"/>
              <a:ext cx="425450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2173"/>
                  </a:moveTo>
                  <a:lnTo>
                    <a:pt x="21492" y="52173"/>
                  </a:lnTo>
                  <a:lnTo>
                    <a:pt x="34925" y="88695"/>
                  </a:lnTo>
                  <a:lnTo>
                    <a:pt x="49253" y="0"/>
                  </a:lnTo>
                  <a:lnTo>
                    <a:pt x="68955" y="120000"/>
                  </a:lnTo>
                  <a:lnTo>
                    <a:pt x="87761" y="18260"/>
                  </a:lnTo>
                  <a:lnTo>
                    <a:pt x="96716" y="60000"/>
                  </a:lnTo>
                  <a:lnTo>
                    <a:pt x="120000" y="6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57" name="Google Shape;23557;p486"/>
            <p:cNvSpPr/>
            <p:nvPr/>
          </p:nvSpPr>
          <p:spPr>
            <a:xfrm>
              <a:off x="5041900" y="2139950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0000" y="80000"/>
                  </a:lnTo>
                  <a:lnTo>
                    <a:pt x="100000" y="100000"/>
                  </a:lnTo>
                  <a:lnTo>
                    <a:pt x="80000" y="11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0000" y="110000"/>
                  </a:lnTo>
                  <a:lnTo>
                    <a:pt x="20000" y="100000"/>
                  </a:lnTo>
                  <a:lnTo>
                    <a:pt x="10000" y="8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0000" y="40000"/>
                  </a:lnTo>
                  <a:lnTo>
                    <a:pt x="20000" y="20000"/>
                  </a:lnTo>
                  <a:lnTo>
                    <a:pt x="40000" y="10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0000" y="10000"/>
                  </a:lnTo>
                  <a:lnTo>
                    <a:pt x="100000" y="20000"/>
                  </a:lnTo>
                  <a:lnTo>
                    <a:pt x="110000" y="40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58" name="Google Shape;23558;p486"/>
            <p:cNvSpPr/>
            <p:nvPr/>
          </p:nvSpPr>
          <p:spPr>
            <a:xfrm>
              <a:off x="4572000" y="2120900"/>
              <a:ext cx="3810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5454"/>
                  </a:moveTo>
                  <a:lnTo>
                    <a:pt x="120000" y="65454"/>
                  </a:lnTo>
                  <a:lnTo>
                    <a:pt x="110000" y="87272"/>
                  </a:lnTo>
                  <a:lnTo>
                    <a:pt x="100000" y="109090"/>
                  </a:lnTo>
                  <a:lnTo>
                    <a:pt x="8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0000" y="120000"/>
                  </a:lnTo>
                  <a:lnTo>
                    <a:pt x="20000" y="109090"/>
                  </a:lnTo>
                  <a:lnTo>
                    <a:pt x="10000" y="87272"/>
                  </a:lnTo>
                  <a:lnTo>
                    <a:pt x="0" y="65454"/>
                  </a:lnTo>
                  <a:lnTo>
                    <a:pt x="0" y="65454"/>
                  </a:lnTo>
                  <a:lnTo>
                    <a:pt x="10000" y="43636"/>
                  </a:lnTo>
                  <a:lnTo>
                    <a:pt x="20000" y="21818"/>
                  </a:lnTo>
                  <a:lnTo>
                    <a:pt x="40000" y="10909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0000" y="10909"/>
                  </a:lnTo>
                  <a:lnTo>
                    <a:pt x="100000" y="21818"/>
                  </a:lnTo>
                  <a:lnTo>
                    <a:pt x="110000" y="43636"/>
                  </a:lnTo>
                  <a:lnTo>
                    <a:pt x="120000" y="65454"/>
                  </a:lnTo>
                  <a:lnTo>
                    <a:pt x="120000" y="6545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59" name="Google Shape;23559;p486"/>
          <p:cNvGrpSpPr/>
          <p:nvPr/>
        </p:nvGrpSpPr>
        <p:grpSpPr>
          <a:xfrm>
            <a:off x="7783965" y="3878033"/>
            <a:ext cx="863600" cy="863600"/>
            <a:chOff x="6934200" y="1727200"/>
            <a:chExt cx="863600" cy="863600"/>
          </a:xfrm>
          <a:solidFill>
            <a:srgbClr val="006BA6"/>
          </a:solidFill>
        </p:grpSpPr>
        <p:sp>
          <p:nvSpPr>
            <p:cNvPr id="23560" name="Google Shape;23560;p486"/>
            <p:cNvSpPr/>
            <p:nvPr/>
          </p:nvSpPr>
          <p:spPr>
            <a:xfrm>
              <a:off x="693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61" name="Google Shape;23561;p486"/>
            <p:cNvSpPr/>
            <p:nvPr/>
          </p:nvSpPr>
          <p:spPr>
            <a:xfrm>
              <a:off x="7219950" y="1955800"/>
              <a:ext cx="2921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5000"/>
                  </a:moveTo>
                  <a:lnTo>
                    <a:pt x="120000" y="105000"/>
                  </a:lnTo>
                  <a:lnTo>
                    <a:pt x="120000" y="107812"/>
                  </a:lnTo>
                  <a:lnTo>
                    <a:pt x="118695" y="110625"/>
                  </a:lnTo>
                  <a:lnTo>
                    <a:pt x="113478" y="115312"/>
                  </a:lnTo>
                  <a:lnTo>
                    <a:pt x="106956" y="119062"/>
                  </a:lnTo>
                  <a:lnTo>
                    <a:pt x="103043" y="120000"/>
                  </a:lnTo>
                  <a:lnTo>
                    <a:pt x="99130" y="120000"/>
                  </a:lnTo>
                  <a:lnTo>
                    <a:pt x="20869" y="120000"/>
                  </a:lnTo>
                  <a:lnTo>
                    <a:pt x="20869" y="120000"/>
                  </a:lnTo>
                  <a:lnTo>
                    <a:pt x="16956" y="120000"/>
                  </a:lnTo>
                  <a:lnTo>
                    <a:pt x="13043" y="119062"/>
                  </a:lnTo>
                  <a:lnTo>
                    <a:pt x="6521" y="115312"/>
                  </a:lnTo>
                  <a:lnTo>
                    <a:pt x="1304" y="110625"/>
                  </a:lnTo>
                  <a:lnTo>
                    <a:pt x="0" y="107812"/>
                  </a:lnTo>
                  <a:lnTo>
                    <a:pt x="0" y="105000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0" y="12187"/>
                  </a:lnTo>
                  <a:lnTo>
                    <a:pt x="1304" y="9375"/>
                  </a:lnTo>
                  <a:lnTo>
                    <a:pt x="6521" y="4687"/>
                  </a:lnTo>
                  <a:lnTo>
                    <a:pt x="13043" y="937"/>
                  </a:lnTo>
                  <a:lnTo>
                    <a:pt x="16956" y="0"/>
                  </a:lnTo>
                  <a:lnTo>
                    <a:pt x="20869" y="0"/>
                  </a:lnTo>
                  <a:lnTo>
                    <a:pt x="99130" y="0"/>
                  </a:lnTo>
                  <a:lnTo>
                    <a:pt x="99130" y="0"/>
                  </a:lnTo>
                  <a:lnTo>
                    <a:pt x="103043" y="0"/>
                  </a:lnTo>
                  <a:lnTo>
                    <a:pt x="106956" y="937"/>
                  </a:lnTo>
                  <a:lnTo>
                    <a:pt x="113478" y="4687"/>
                  </a:lnTo>
                  <a:lnTo>
                    <a:pt x="118695" y="9375"/>
                  </a:lnTo>
                  <a:lnTo>
                    <a:pt x="120000" y="12187"/>
                  </a:lnTo>
                  <a:lnTo>
                    <a:pt x="120000" y="15000"/>
                  </a:lnTo>
                  <a:lnTo>
                    <a:pt x="120000" y="105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62" name="Google Shape;23562;p486"/>
            <p:cNvSpPr/>
            <p:nvPr/>
          </p:nvSpPr>
          <p:spPr>
            <a:xfrm>
              <a:off x="7296150" y="2174875"/>
              <a:ext cx="139700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395"/>
                  </a:moveTo>
                  <a:lnTo>
                    <a:pt x="120000" y="61395"/>
                  </a:lnTo>
                  <a:lnTo>
                    <a:pt x="117272" y="72558"/>
                  </a:lnTo>
                  <a:lnTo>
                    <a:pt x="114545" y="83720"/>
                  </a:lnTo>
                  <a:lnTo>
                    <a:pt x="109090" y="94883"/>
                  </a:lnTo>
                  <a:lnTo>
                    <a:pt x="100909" y="103255"/>
                  </a:lnTo>
                  <a:lnTo>
                    <a:pt x="92727" y="111627"/>
                  </a:lnTo>
                  <a:lnTo>
                    <a:pt x="81818" y="117209"/>
                  </a:lnTo>
                  <a:lnTo>
                    <a:pt x="70909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9090" y="120000"/>
                  </a:lnTo>
                  <a:lnTo>
                    <a:pt x="38181" y="117209"/>
                  </a:lnTo>
                  <a:lnTo>
                    <a:pt x="27272" y="111627"/>
                  </a:lnTo>
                  <a:lnTo>
                    <a:pt x="19090" y="103255"/>
                  </a:lnTo>
                  <a:lnTo>
                    <a:pt x="10909" y="94883"/>
                  </a:lnTo>
                  <a:lnTo>
                    <a:pt x="5454" y="83720"/>
                  </a:lnTo>
                  <a:lnTo>
                    <a:pt x="2727" y="72558"/>
                  </a:lnTo>
                  <a:lnTo>
                    <a:pt x="0" y="61395"/>
                  </a:lnTo>
                  <a:lnTo>
                    <a:pt x="0" y="61395"/>
                  </a:lnTo>
                  <a:lnTo>
                    <a:pt x="2727" y="47441"/>
                  </a:lnTo>
                  <a:lnTo>
                    <a:pt x="5454" y="36279"/>
                  </a:lnTo>
                  <a:lnTo>
                    <a:pt x="10909" y="27906"/>
                  </a:lnTo>
                  <a:lnTo>
                    <a:pt x="19090" y="19534"/>
                  </a:lnTo>
                  <a:lnTo>
                    <a:pt x="27272" y="11162"/>
                  </a:lnTo>
                  <a:lnTo>
                    <a:pt x="38181" y="5581"/>
                  </a:lnTo>
                  <a:lnTo>
                    <a:pt x="49090" y="279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0909" y="2790"/>
                  </a:lnTo>
                  <a:lnTo>
                    <a:pt x="81818" y="5581"/>
                  </a:lnTo>
                  <a:lnTo>
                    <a:pt x="92727" y="11162"/>
                  </a:lnTo>
                  <a:lnTo>
                    <a:pt x="100909" y="19534"/>
                  </a:lnTo>
                  <a:lnTo>
                    <a:pt x="109090" y="27906"/>
                  </a:lnTo>
                  <a:lnTo>
                    <a:pt x="114545" y="36279"/>
                  </a:lnTo>
                  <a:lnTo>
                    <a:pt x="117272" y="47441"/>
                  </a:lnTo>
                  <a:lnTo>
                    <a:pt x="120000" y="61395"/>
                  </a:lnTo>
                  <a:lnTo>
                    <a:pt x="120000" y="6139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63" name="Google Shape;23563;p486"/>
            <p:cNvSpPr/>
            <p:nvPr/>
          </p:nvSpPr>
          <p:spPr>
            <a:xfrm>
              <a:off x="7270750" y="2006600"/>
              <a:ext cx="190500" cy="1238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64" name="Google Shape;23564;p486"/>
            <p:cNvSpPr/>
            <p:nvPr/>
          </p:nvSpPr>
          <p:spPr>
            <a:xfrm>
              <a:off x="7356475" y="2219325"/>
              <a:ext cx="31750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4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64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65" name="Google Shape;23565;p486"/>
          <p:cNvGrpSpPr/>
          <p:nvPr/>
        </p:nvGrpSpPr>
        <p:grpSpPr>
          <a:xfrm>
            <a:off x="3785053" y="3940853"/>
            <a:ext cx="863600" cy="863600"/>
            <a:chOff x="8204200" y="457200"/>
            <a:chExt cx="863600" cy="863600"/>
          </a:xfrm>
          <a:solidFill>
            <a:srgbClr val="006BA6"/>
          </a:solidFill>
        </p:grpSpPr>
        <p:sp>
          <p:nvSpPr>
            <p:cNvPr id="23566" name="Google Shape;23566;p486"/>
            <p:cNvSpPr/>
            <p:nvPr/>
          </p:nvSpPr>
          <p:spPr>
            <a:xfrm>
              <a:off x="820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67" name="Google Shape;23567;p486"/>
            <p:cNvSpPr/>
            <p:nvPr/>
          </p:nvSpPr>
          <p:spPr>
            <a:xfrm>
              <a:off x="8562975" y="692150"/>
              <a:ext cx="146050" cy="39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81290"/>
                  </a:moveTo>
                  <a:lnTo>
                    <a:pt x="60000" y="81290"/>
                  </a:lnTo>
                  <a:lnTo>
                    <a:pt x="52173" y="80322"/>
                  </a:lnTo>
                  <a:lnTo>
                    <a:pt x="46956" y="77419"/>
                  </a:lnTo>
                  <a:lnTo>
                    <a:pt x="44347" y="74516"/>
                  </a:lnTo>
                  <a:lnTo>
                    <a:pt x="44347" y="70645"/>
                  </a:lnTo>
                  <a:lnTo>
                    <a:pt x="46956" y="67741"/>
                  </a:lnTo>
                  <a:lnTo>
                    <a:pt x="52173" y="64838"/>
                  </a:lnTo>
                  <a:lnTo>
                    <a:pt x="62608" y="61935"/>
                  </a:lnTo>
                  <a:lnTo>
                    <a:pt x="73043" y="60000"/>
                  </a:lnTo>
                  <a:lnTo>
                    <a:pt x="73043" y="60000"/>
                  </a:lnTo>
                  <a:lnTo>
                    <a:pt x="88695" y="60000"/>
                  </a:lnTo>
                  <a:lnTo>
                    <a:pt x="99130" y="60967"/>
                  </a:lnTo>
                  <a:lnTo>
                    <a:pt x="109565" y="64838"/>
                  </a:lnTo>
                  <a:lnTo>
                    <a:pt x="117391" y="68709"/>
                  </a:lnTo>
                  <a:lnTo>
                    <a:pt x="120000" y="73548"/>
                  </a:lnTo>
                  <a:lnTo>
                    <a:pt x="120000" y="79354"/>
                  </a:lnTo>
                  <a:lnTo>
                    <a:pt x="114782" y="84193"/>
                  </a:lnTo>
                  <a:lnTo>
                    <a:pt x="101739" y="89032"/>
                  </a:lnTo>
                  <a:lnTo>
                    <a:pt x="101739" y="89032"/>
                  </a:lnTo>
                  <a:lnTo>
                    <a:pt x="88695" y="92903"/>
                  </a:lnTo>
                  <a:lnTo>
                    <a:pt x="70434" y="94838"/>
                  </a:lnTo>
                  <a:lnTo>
                    <a:pt x="54782" y="94838"/>
                  </a:lnTo>
                  <a:lnTo>
                    <a:pt x="36521" y="92903"/>
                  </a:lnTo>
                  <a:lnTo>
                    <a:pt x="20869" y="90000"/>
                  </a:lnTo>
                  <a:lnTo>
                    <a:pt x="10434" y="86129"/>
                  </a:lnTo>
                  <a:lnTo>
                    <a:pt x="2608" y="80322"/>
                  </a:lnTo>
                  <a:lnTo>
                    <a:pt x="0" y="74516"/>
                  </a:lnTo>
                  <a:lnTo>
                    <a:pt x="0" y="74516"/>
                  </a:lnTo>
                  <a:lnTo>
                    <a:pt x="0" y="70645"/>
                  </a:lnTo>
                  <a:lnTo>
                    <a:pt x="2608" y="67741"/>
                  </a:lnTo>
                  <a:lnTo>
                    <a:pt x="13043" y="60967"/>
                  </a:lnTo>
                  <a:lnTo>
                    <a:pt x="28695" y="53225"/>
                  </a:lnTo>
                  <a:lnTo>
                    <a:pt x="46956" y="46451"/>
                  </a:lnTo>
                  <a:lnTo>
                    <a:pt x="80869" y="32903"/>
                  </a:lnTo>
                  <a:lnTo>
                    <a:pt x="96521" y="26129"/>
                  </a:lnTo>
                  <a:lnTo>
                    <a:pt x="101739" y="19354"/>
                  </a:lnTo>
                  <a:lnTo>
                    <a:pt x="101739" y="19354"/>
                  </a:lnTo>
                  <a:lnTo>
                    <a:pt x="104347" y="14516"/>
                  </a:lnTo>
                  <a:lnTo>
                    <a:pt x="104347" y="8709"/>
                  </a:lnTo>
                  <a:lnTo>
                    <a:pt x="101739" y="4838"/>
                  </a:lnTo>
                  <a:lnTo>
                    <a:pt x="96521" y="1935"/>
                  </a:lnTo>
                  <a:lnTo>
                    <a:pt x="88695" y="0"/>
                  </a:lnTo>
                  <a:lnTo>
                    <a:pt x="80869" y="0"/>
                  </a:lnTo>
                  <a:lnTo>
                    <a:pt x="70434" y="0"/>
                  </a:lnTo>
                  <a:lnTo>
                    <a:pt x="60000" y="2903"/>
                  </a:lnTo>
                  <a:lnTo>
                    <a:pt x="60000" y="2903"/>
                  </a:lnTo>
                  <a:lnTo>
                    <a:pt x="54782" y="4838"/>
                  </a:lnTo>
                  <a:lnTo>
                    <a:pt x="52173" y="7741"/>
                  </a:lnTo>
                  <a:lnTo>
                    <a:pt x="46956" y="13548"/>
                  </a:lnTo>
                  <a:lnTo>
                    <a:pt x="46956" y="21290"/>
                  </a:lnTo>
                  <a:lnTo>
                    <a:pt x="49565" y="30000"/>
                  </a:lnTo>
                  <a:lnTo>
                    <a:pt x="60000" y="49354"/>
                  </a:lnTo>
                  <a:lnTo>
                    <a:pt x="73043" y="68709"/>
                  </a:lnTo>
                  <a:lnTo>
                    <a:pt x="73043" y="68709"/>
                  </a:lnTo>
                  <a:lnTo>
                    <a:pt x="83478" y="86129"/>
                  </a:lnTo>
                  <a:lnTo>
                    <a:pt x="91304" y="99677"/>
                  </a:lnTo>
                  <a:lnTo>
                    <a:pt x="93913" y="105483"/>
                  </a:lnTo>
                  <a:lnTo>
                    <a:pt x="93913" y="111290"/>
                  </a:lnTo>
                  <a:lnTo>
                    <a:pt x="91304" y="115161"/>
                  </a:lnTo>
                  <a:lnTo>
                    <a:pt x="83478" y="118064"/>
                  </a:lnTo>
                  <a:lnTo>
                    <a:pt x="83478" y="118064"/>
                  </a:lnTo>
                  <a:lnTo>
                    <a:pt x="75652" y="119032"/>
                  </a:lnTo>
                  <a:lnTo>
                    <a:pt x="67826" y="120000"/>
                  </a:lnTo>
                  <a:lnTo>
                    <a:pt x="60000" y="120000"/>
                  </a:lnTo>
                  <a:lnTo>
                    <a:pt x="54782" y="120000"/>
                  </a:lnTo>
                  <a:lnTo>
                    <a:pt x="46956" y="118064"/>
                  </a:lnTo>
                  <a:lnTo>
                    <a:pt x="44347" y="117096"/>
                  </a:lnTo>
                  <a:lnTo>
                    <a:pt x="39130" y="115161"/>
                  </a:lnTo>
                  <a:lnTo>
                    <a:pt x="39130" y="11225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68" name="Google Shape;23568;p486"/>
          <p:cNvGrpSpPr/>
          <p:nvPr/>
        </p:nvGrpSpPr>
        <p:grpSpPr>
          <a:xfrm>
            <a:off x="5124448" y="5368694"/>
            <a:ext cx="863600" cy="863600"/>
            <a:chOff x="8204200" y="2997200"/>
            <a:chExt cx="863600" cy="863600"/>
          </a:xfrm>
          <a:solidFill>
            <a:srgbClr val="006BA6"/>
          </a:solidFill>
        </p:grpSpPr>
        <p:sp>
          <p:nvSpPr>
            <p:cNvPr id="23569" name="Google Shape;23569;p486"/>
            <p:cNvSpPr/>
            <p:nvPr/>
          </p:nvSpPr>
          <p:spPr>
            <a:xfrm>
              <a:off x="820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70" name="Google Shape;23570;p486"/>
            <p:cNvSpPr/>
            <p:nvPr/>
          </p:nvSpPr>
          <p:spPr>
            <a:xfrm>
              <a:off x="8512175" y="3222625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538" y="2307"/>
                  </a:moveTo>
                  <a:lnTo>
                    <a:pt x="116538" y="2307"/>
                  </a:lnTo>
                  <a:lnTo>
                    <a:pt x="109615" y="1153"/>
                  </a:lnTo>
                  <a:lnTo>
                    <a:pt x="101538" y="0"/>
                  </a:lnTo>
                  <a:lnTo>
                    <a:pt x="91153" y="0"/>
                  </a:lnTo>
                  <a:lnTo>
                    <a:pt x="79615" y="1153"/>
                  </a:lnTo>
                  <a:lnTo>
                    <a:pt x="66923" y="4615"/>
                  </a:lnTo>
                  <a:lnTo>
                    <a:pt x="60000" y="6923"/>
                  </a:lnTo>
                  <a:lnTo>
                    <a:pt x="54230" y="10384"/>
                  </a:lnTo>
                  <a:lnTo>
                    <a:pt x="47307" y="15000"/>
                  </a:lnTo>
                  <a:lnTo>
                    <a:pt x="41538" y="19615"/>
                  </a:lnTo>
                  <a:lnTo>
                    <a:pt x="41538" y="19615"/>
                  </a:lnTo>
                  <a:lnTo>
                    <a:pt x="31153" y="31153"/>
                  </a:lnTo>
                  <a:lnTo>
                    <a:pt x="21923" y="42692"/>
                  </a:lnTo>
                  <a:lnTo>
                    <a:pt x="15000" y="53076"/>
                  </a:lnTo>
                  <a:lnTo>
                    <a:pt x="9230" y="62307"/>
                  </a:lnTo>
                  <a:lnTo>
                    <a:pt x="2307" y="76153"/>
                  </a:lnTo>
                  <a:lnTo>
                    <a:pt x="0" y="81923"/>
                  </a:lnTo>
                  <a:lnTo>
                    <a:pt x="25384" y="107307"/>
                  </a:lnTo>
                  <a:lnTo>
                    <a:pt x="38076" y="120000"/>
                  </a:lnTo>
                  <a:lnTo>
                    <a:pt x="38076" y="120000"/>
                  </a:lnTo>
                  <a:lnTo>
                    <a:pt x="43846" y="117692"/>
                  </a:lnTo>
                  <a:lnTo>
                    <a:pt x="57692" y="110769"/>
                  </a:lnTo>
                  <a:lnTo>
                    <a:pt x="66923" y="105000"/>
                  </a:lnTo>
                  <a:lnTo>
                    <a:pt x="77307" y="98076"/>
                  </a:lnTo>
                  <a:lnTo>
                    <a:pt x="88846" y="88846"/>
                  </a:lnTo>
                  <a:lnTo>
                    <a:pt x="100384" y="78461"/>
                  </a:lnTo>
                  <a:lnTo>
                    <a:pt x="100384" y="78461"/>
                  </a:lnTo>
                  <a:lnTo>
                    <a:pt x="105000" y="71538"/>
                  </a:lnTo>
                  <a:lnTo>
                    <a:pt x="109615" y="65769"/>
                  </a:lnTo>
                  <a:lnTo>
                    <a:pt x="113076" y="60000"/>
                  </a:lnTo>
                  <a:lnTo>
                    <a:pt x="115384" y="53076"/>
                  </a:lnTo>
                  <a:lnTo>
                    <a:pt x="118846" y="40384"/>
                  </a:lnTo>
                  <a:lnTo>
                    <a:pt x="120000" y="28846"/>
                  </a:lnTo>
                  <a:lnTo>
                    <a:pt x="120000" y="18461"/>
                  </a:lnTo>
                  <a:lnTo>
                    <a:pt x="118846" y="10384"/>
                  </a:lnTo>
                  <a:lnTo>
                    <a:pt x="116538" y="2307"/>
                  </a:lnTo>
                  <a:lnTo>
                    <a:pt x="116538" y="230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71" name="Google Shape;23571;p486"/>
            <p:cNvSpPr/>
            <p:nvPr/>
          </p:nvSpPr>
          <p:spPr>
            <a:xfrm>
              <a:off x="8429625" y="3355975"/>
              <a:ext cx="12065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578" y="78750"/>
                  </a:moveTo>
                  <a:lnTo>
                    <a:pt x="91578" y="78750"/>
                  </a:lnTo>
                  <a:lnTo>
                    <a:pt x="75789" y="82500"/>
                  </a:lnTo>
                  <a:lnTo>
                    <a:pt x="50526" y="86250"/>
                  </a:lnTo>
                  <a:lnTo>
                    <a:pt x="25263" y="97500"/>
                  </a:lnTo>
                  <a:lnTo>
                    <a:pt x="12631" y="10875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9473" y="86250"/>
                  </a:lnTo>
                  <a:lnTo>
                    <a:pt x="22105" y="52500"/>
                  </a:lnTo>
                  <a:lnTo>
                    <a:pt x="31578" y="37500"/>
                  </a:lnTo>
                  <a:lnTo>
                    <a:pt x="41052" y="26250"/>
                  </a:lnTo>
                  <a:lnTo>
                    <a:pt x="41052" y="26250"/>
                  </a:lnTo>
                  <a:lnTo>
                    <a:pt x="53684" y="15000"/>
                  </a:lnTo>
                  <a:lnTo>
                    <a:pt x="66315" y="7500"/>
                  </a:lnTo>
                  <a:lnTo>
                    <a:pt x="78947" y="0"/>
                  </a:lnTo>
                  <a:lnTo>
                    <a:pt x="91578" y="0"/>
                  </a:lnTo>
                  <a:lnTo>
                    <a:pt x="110526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72" name="Google Shape;23572;p486"/>
            <p:cNvSpPr/>
            <p:nvPr/>
          </p:nvSpPr>
          <p:spPr>
            <a:xfrm>
              <a:off x="8607425" y="3514725"/>
              <a:ext cx="101600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1250" y="28421"/>
                  </a:moveTo>
                  <a:lnTo>
                    <a:pt x="41250" y="28421"/>
                  </a:lnTo>
                  <a:lnTo>
                    <a:pt x="37500" y="44210"/>
                  </a:lnTo>
                  <a:lnTo>
                    <a:pt x="33750" y="69473"/>
                  </a:lnTo>
                  <a:lnTo>
                    <a:pt x="22500" y="94736"/>
                  </a:lnTo>
                  <a:lnTo>
                    <a:pt x="11250" y="107368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33750" y="110526"/>
                  </a:lnTo>
                  <a:lnTo>
                    <a:pt x="67500" y="97894"/>
                  </a:lnTo>
                  <a:lnTo>
                    <a:pt x="82500" y="88421"/>
                  </a:lnTo>
                  <a:lnTo>
                    <a:pt x="93750" y="78947"/>
                  </a:lnTo>
                  <a:lnTo>
                    <a:pt x="93750" y="78947"/>
                  </a:lnTo>
                  <a:lnTo>
                    <a:pt x="105000" y="69473"/>
                  </a:lnTo>
                  <a:lnTo>
                    <a:pt x="112500" y="53684"/>
                  </a:lnTo>
                  <a:lnTo>
                    <a:pt x="120000" y="41052"/>
                  </a:lnTo>
                  <a:lnTo>
                    <a:pt x="120000" y="28421"/>
                  </a:lnTo>
                  <a:lnTo>
                    <a:pt x="120000" y="9473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73" name="Google Shape;23573;p486"/>
            <p:cNvSpPr/>
            <p:nvPr/>
          </p:nvSpPr>
          <p:spPr>
            <a:xfrm>
              <a:off x="8689975" y="3295650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600" y="100800"/>
                  </a:moveTo>
                  <a:lnTo>
                    <a:pt x="105600" y="100800"/>
                  </a:lnTo>
                  <a:lnTo>
                    <a:pt x="81600" y="115200"/>
                  </a:lnTo>
                  <a:lnTo>
                    <a:pt x="62400" y="120000"/>
                  </a:lnTo>
                  <a:lnTo>
                    <a:pt x="38400" y="115200"/>
                  </a:lnTo>
                  <a:lnTo>
                    <a:pt x="19200" y="100800"/>
                  </a:lnTo>
                  <a:lnTo>
                    <a:pt x="19200" y="100800"/>
                  </a:lnTo>
                  <a:lnTo>
                    <a:pt x="4800" y="81600"/>
                  </a:lnTo>
                  <a:lnTo>
                    <a:pt x="0" y="57600"/>
                  </a:lnTo>
                  <a:lnTo>
                    <a:pt x="4800" y="38400"/>
                  </a:lnTo>
                  <a:lnTo>
                    <a:pt x="19200" y="14400"/>
                  </a:lnTo>
                  <a:lnTo>
                    <a:pt x="19200" y="14400"/>
                  </a:lnTo>
                  <a:lnTo>
                    <a:pt x="38400" y="4800"/>
                  </a:lnTo>
                  <a:lnTo>
                    <a:pt x="62400" y="0"/>
                  </a:lnTo>
                  <a:lnTo>
                    <a:pt x="81600" y="4800"/>
                  </a:lnTo>
                  <a:lnTo>
                    <a:pt x="105600" y="14400"/>
                  </a:lnTo>
                  <a:lnTo>
                    <a:pt x="105600" y="14400"/>
                  </a:lnTo>
                  <a:lnTo>
                    <a:pt x="115200" y="38400"/>
                  </a:lnTo>
                  <a:lnTo>
                    <a:pt x="120000" y="57600"/>
                  </a:lnTo>
                  <a:lnTo>
                    <a:pt x="115200" y="81600"/>
                  </a:lnTo>
                  <a:lnTo>
                    <a:pt x="105600" y="100800"/>
                  </a:lnTo>
                  <a:lnTo>
                    <a:pt x="105600" y="1008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74" name="Google Shape;23574;p486"/>
            <p:cNvSpPr/>
            <p:nvPr/>
          </p:nvSpPr>
          <p:spPr>
            <a:xfrm>
              <a:off x="8470900" y="351790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90000"/>
                  </a:moveTo>
                  <a:lnTo>
                    <a:pt x="105000" y="90000"/>
                  </a:lnTo>
                  <a:lnTo>
                    <a:pt x="95000" y="95000"/>
                  </a:lnTo>
                  <a:lnTo>
                    <a:pt x="80000" y="105000"/>
                  </a:lnTo>
                  <a:lnTo>
                    <a:pt x="45000" y="11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5000" y="75000"/>
                  </a:lnTo>
                  <a:lnTo>
                    <a:pt x="15000" y="40000"/>
                  </a:lnTo>
                  <a:lnTo>
                    <a:pt x="25000" y="25000"/>
                  </a:lnTo>
                  <a:lnTo>
                    <a:pt x="30000" y="15000"/>
                  </a:lnTo>
                  <a:lnTo>
                    <a:pt x="30000" y="15000"/>
                  </a:lnTo>
                  <a:lnTo>
                    <a:pt x="50000" y="5000"/>
                  </a:lnTo>
                  <a:lnTo>
                    <a:pt x="65000" y="0"/>
                  </a:lnTo>
                  <a:lnTo>
                    <a:pt x="85000" y="5000"/>
                  </a:lnTo>
                  <a:lnTo>
                    <a:pt x="105000" y="15000"/>
                  </a:lnTo>
                  <a:lnTo>
                    <a:pt x="105000" y="15000"/>
                  </a:lnTo>
                  <a:lnTo>
                    <a:pt x="115000" y="35000"/>
                  </a:lnTo>
                  <a:lnTo>
                    <a:pt x="120000" y="55000"/>
                  </a:lnTo>
                  <a:lnTo>
                    <a:pt x="115000" y="70000"/>
                  </a:lnTo>
                  <a:lnTo>
                    <a:pt x="105000" y="90000"/>
                  </a:lnTo>
                  <a:lnTo>
                    <a:pt x="105000" y="9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75" name="Google Shape;23575;p486"/>
          <p:cNvGrpSpPr/>
          <p:nvPr/>
        </p:nvGrpSpPr>
        <p:grpSpPr>
          <a:xfrm>
            <a:off x="10460490" y="3839253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3576" name="Google Shape;23576;p486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77" name="Google Shape;23577;p486"/>
            <p:cNvSpPr/>
            <p:nvPr/>
          </p:nvSpPr>
          <p:spPr>
            <a:xfrm>
              <a:off x="3390900" y="3232150"/>
              <a:ext cx="361950" cy="361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6842" y="116842"/>
                  </a:moveTo>
                  <a:lnTo>
                    <a:pt x="56842" y="116842"/>
                  </a:lnTo>
                  <a:lnTo>
                    <a:pt x="53684" y="118947"/>
                  </a:lnTo>
                  <a:lnTo>
                    <a:pt x="50526" y="119999"/>
                  </a:lnTo>
                  <a:lnTo>
                    <a:pt x="47368" y="118947"/>
                  </a:lnTo>
                  <a:lnTo>
                    <a:pt x="44210" y="116842"/>
                  </a:lnTo>
                  <a:lnTo>
                    <a:pt x="3157" y="75789"/>
                  </a:lnTo>
                  <a:lnTo>
                    <a:pt x="3157" y="75789"/>
                  </a:lnTo>
                  <a:lnTo>
                    <a:pt x="1052" y="72631"/>
                  </a:lnTo>
                  <a:lnTo>
                    <a:pt x="0" y="69473"/>
                  </a:lnTo>
                  <a:lnTo>
                    <a:pt x="1052" y="66315"/>
                  </a:lnTo>
                  <a:lnTo>
                    <a:pt x="3157" y="63157"/>
                  </a:lnTo>
                  <a:lnTo>
                    <a:pt x="61052" y="5263"/>
                  </a:lnTo>
                  <a:lnTo>
                    <a:pt x="61052" y="5263"/>
                  </a:lnTo>
                  <a:lnTo>
                    <a:pt x="64210" y="3157"/>
                  </a:lnTo>
                  <a:lnTo>
                    <a:pt x="68421" y="1052"/>
                  </a:lnTo>
                  <a:lnTo>
                    <a:pt x="71578" y="0"/>
                  </a:lnTo>
                  <a:lnTo>
                    <a:pt x="75789" y="0"/>
                  </a:lnTo>
                  <a:lnTo>
                    <a:pt x="105263" y="4210"/>
                  </a:lnTo>
                  <a:lnTo>
                    <a:pt x="105263" y="4210"/>
                  </a:lnTo>
                  <a:lnTo>
                    <a:pt x="109473" y="6315"/>
                  </a:lnTo>
                  <a:lnTo>
                    <a:pt x="111578" y="8421"/>
                  </a:lnTo>
                  <a:lnTo>
                    <a:pt x="113684" y="10526"/>
                  </a:lnTo>
                  <a:lnTo>
                    <a:pt x="115789" y="14736"/>
                  </a:lnTo>
                  <a:lnTo>
                    <a:pt x="119999" y="44210"/>
                  </a:lnTo>
                  <a:lnTo>
                    <a:pt x="119999" y="44210"/>
                  </a:lnTo>
                  <a:lnTo>
                    <a:pt x="119999" y="48421"/>
                  </a:lnTo>
                  <a:lnTo>
                    <a:pt x="118947" y="51578"/>
                  </a:lnTo>
                  <a:lnTo>
                    <a:pt x="116842" y="55789"/>
                  </a:lnTo>
                  <a:lnTo>
                    <a:pt x="114736" y="58947"/>
                  </a:lnTo>
                  <a:lnTo>
                    <a:pt x="56842" y="11684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78" name="Google Shape;23578;p486"/>
            <p:cNvSpPr/>
            <p:nvPr/>
          </p:nvSpPr>
          <p:spPr>
            <a:xfrm>
              <a:off x="3375025" y="3495675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666" y="120000"/>
                  </a:moveTo>
                  <a:lnTo>
                    <a:pt x="0" y="13333"/>
                  </a:lnTo>
                  <a:lnTo>
                    <a:pt x="56666" y="0"/>
                  </a:lnTo>
                  <a:lnTo>
                    <a:pt x="120000" y="63333"/>
                  </a:lnTo>
                  <a:lnTo>
                    <a:pt x="106666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79" name="Google Shape;23579;p486"/>
            <p:cNvSpPr/>
            <p:nvPr/>
          </p:nvSpPr>
          <p:spPr>
            <a:xfrm>
              <a:off x="3355975" y="3371850"/>
              <a:ext cx="9525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21176"/>
                  </a:lnTo>
                  <a:lnTo>
                    <a:pt x="52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80" name="Google Shape;23580;p486"/>
            <p:cNvSpPr/>
            <p:nvPr/>
          </p:nvSpPr>
          <p:spPr>
            <a:xfrm>
              <a:off x="3559175" y="3533775"/>
              <a:ext cx="53975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98823" y="120000"/>
                  </a:lnTo>
                  <a:lnTo>
                    <a:pt x="0" y="68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81" name="Google Shape;23581;p486"/>
            <p:cNvSpPr/>
            <p:nvPr/>
          </p:nvSpPr>
          <p:spPr>
            <a:xfrm>
              <a:off x="3584575" y="3305175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000" y="104000"/>
                  </a:moveTo>
                  <a:lnTo>
                    <a:pt x="104000" y="104000"/>
                  </a:lnTo>
                  <a:lnTo>
                    <a:pt x="92000" y="108000"/>
                  </a:lnTo>
                  <a:lnTo>
                    <a:pt x="84000" y="116000"/>
                  </a:lnTo>
                  <a:lnTo>
                    <a:pt x="60000" y="120000"/>
                  </a:lnTo>
                  <a:lnTo>
                    <a:pt x="40000" y="116000"/>
                  </a:lnTo>
                  <a:lnTo>
                    <a:pt x="28000" y="108000"/>
                  </a:lnTo>
                  <a:lnTo>
                    <a:pt x="20000" y="104000"/>
                  </a:lnTo>
                  <a:lnTo>
                    <a:pt x="20000" y="104000"/>
                  </a:lnTo>
                  <a:lnTo>
                    <a:pt x="12000" y="92000"/>
                  </a:lnTo>
                  <a:lnTo>
                    <a:pt x="4000" y="84000"/>
                  </a:lnTo>
                  <a:lnTo>
                    <a:pt x="0" y="60000"/>
                  </a:lnTo>
                  <a:lnTo>
                    <a:pt x="4000" y="36000"/>
                  </a:lnTo>
                  <a:lnTo>
                    <a:pt x="12000" y="28000"/>
                  </a:lnTo>
                  <a:lnTo>
                    <a:pt x="20000" y="16000"/>
                  </a:lnTo>
                  <a:lnTo>
                    <a:pt x="20000" y="16000"/>
                  </a:lnTo>
                  <a:lnTo>
                    <a:pt x="28000" y="8000"/>
                  </a:lnTo>
                  <a:lnTo>
                    <a:pt x="40000" y="4000"/>
                  </a:lnTo>
                  <a:lnTo>
                    <a:pt x="60000" y="0"/>
                  </a:lnTo>
                  <a:lnTo>
                    <a:pt x="84000" y="4000"/>
                  </a:lnTo>
                  <a:lnTo>
                    <a:pt x="92000" y="8000"/>
                  </a:lnTo>
                  <a:lnTo>
                    <a:pt x="104000" y="16000"/>
                  </a:lnTo>
                  <a:lnTo>
                    <a:pt x="104000" y="16000"/>
                  </a:lnTo>
                  <a:lnTo>
                    <a:pt x="112000" y="28000"/>
                  </a:lnTo>
                  <a:lnTo>
                    <a:pt x="116000" y="36000"/>
                  </a:lnTo>
                  <a:lnTo>
                    <a:pt x="120000" y="60000"/>
                  </a:lnTo>
                  <a:lnTo>
                    <a:pt x="116000" y="84000"/>
                  </a:lnTo>
                  <a:lnTo>
                    <a:pt x="112000" y="92000"/>
                  </a:lnTo>
                  <a:lnTo>
                    <a:pt x="104000" y="104000"/>
                  </a:lnTo>
                  <a:lnTo>
                    <a:pt x="104000" y="104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82" name="Google Shape;23582;p486"/>
          <p:cNvGrpSpPr/>
          <p:nvPr/>
        </p:nvGrpSpPr>
        <p:grpSpPr>
          <a:xfrm>
            <a:off x="1168398" y="5404755"/>
            <a:ext cx="863600" cy="863600"/>
            <a:chOff x="4394200" y="2997200"/>
            <a:chExt cx="863600" cy="863600"/>
          </a:xfrm>
          <a:solidFill>
            <a:srgbClr val="006BA6"/>
          </a:solidFill>
        </p:grpSpPr>
        <p:sp>
          <p:nvSpPr>
            <p:cNvPr id="23583" name="Google Shape;23583;p486"/>
            <p:cNvSpPr/>
            <p:nvPr/>
          </p:nvSpPr>
          <p:spPr>
            <a:xfrm>
              <a:off x="439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84" name="Google Shape;23584;p486"/>
            <p:cNvSpPr/>
            <p:nvPr/>
          </p:nvSpPr>
          <p:spPr>
            <a:xfrm>
              <a:off x="4660900" y="3416300"/>
              <a:ext cx="368300" cy="2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4117"/>
                  </a:moveTo>
                  <a:lnTo>
                    <a:pt x="0" y="74117"/>
                  </a:lnTo>
                  <a:lnTo>
                    <a:pt x="5172" y="84705"/>
                  </a:lnTo>
                  <a:lnTo>
                    <a:pt x="11379" y="93529"/>
                  </a:lnTo>
                  <a:lnTo>
                    <a:pt x="18620" y="102352"/>
                  </a:lnTo>
                  <a:lnTo>
                    <a:pt x="25862" y="109411"/>
                  </a:lnTo>
                  <a:lnTo>
                    <a:pt x="25862" y="109411"/>
                  </a:lnTo>
                  <a:lnTo>
                    <a:pt x="32068" y="112941"/>
                  </a:lnTo>
                  <a:lnTo>
                    <a:pt x="38275" y="116470"/>
                  </a:lnTo>
                  <a:lnTo>
                    <a:pt x="44482" y="118235"/>
                  </a:lnTo>
                  <a:lnTo>
                    <a:pt x="51724" y="120000"/>
                  </a:lnTo>
                  <a:lnTo>
                    <a:pt x="57931" y="120000"/>
                  </a:lnTo>
                  <a:lnTo>
                    <a:pt x="64137" y="118235"/>
                  </a:lnTo>
                  <a:lnTo>
                    <a:pt x="76551" y="112941"/>
                  </a:lnTo>
                  <a:lnTo>
                    <a:pt x="87931" y="104117"/>
                  </a:lnTo>
                  <a:lnTo>
                    <a:pt x="93103" y="97058"/>
                  </a:lnTo>
                  <a:lnTo>
                    <a:pt x="98275" y="90000"/>
                  </a:lnTo>
                  <a:lnTo>
                    <a:pt x="102413" y="82941"/>
                  </a:lnTo>
                  <a:lnTo>
                    <a:pt x="106551" y="74117"/>
                  </a:lnTo>
                  <a:lnTo>
                    <a:pt x="110689" y="65294"/>
                  </a:lnTo>
                  <a:lnTo>
                    <a:pt x="113793" y="54705"/>
                  </a:lnTo>
                  <a:lnTo>
                    <a:pt x="113793" y="54705"/>
                  </a:lnTo>
                  <a:lnTo>
                    <a:pt x="116896" y="40588"/>
                  </a:lnTo>
                  <a:lnTo>
                    <a:pt x="118965" y="26470"/>
                  </a:lnTo>
                  <a:lnTo>
                    <a:pt x="120000" y="14117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85" name="Google Shape;23585;p486"/>
            <p:cNvSpPr/>
            <p:nvPr/>
          </p:nvSpPr>
          <p:spPr>
            <a:xfrm>
              <a:off x="4622800" y="3225800"/>
              <a:ext cx="390525" cy="263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6385"/>
                  </a:moveTo>
                  <a:lnTo>
                    <a:pt x="120000" y="56385"/>
                  </a:lnTo>
                  <a:lnTo>
                    <a:pt x="115121" y="41927"/>
                  </a:lnTo>
                  <a:lnTo>
                    <a:pt x="107317" y="28915"/>
                  </a:lnTo>
                  <a:lnTo>
                    <a:pt x="99512" y="17349"/>
                  </a:lnTo>
                  <a:lnTo>
                    <a:pt x="88780" y="8674"/>
                  </a:lnTo>
                  <a:lnTo>
                    <a:pt x="88780" y="8674"/>
                  </a:lnTo>
                  <a:lnTo>
                    <a:pt x="82926" y="5783"/>
                  </a:lnTo>
                  <a:lnTo>
                    <a:pt x="77073" y="2891"/>
                  </a:lnTo>
                  <a:lnTo>
                    <a:pt x="71219" y="1445"/>
                  </a:lnTo>
                  <a:lnTo>
                    <a:pt x="64390" y="0"/>
                  </a:lnTo>
                  <a:lnTo>
                    <a:pt x="58536" y="0"/>
                  </a:lnTo>
                  <a:lnTo>
                    <a:pt x="52682" y="1445"/>
                  </a:lnTo>
                  <a:lnTo>
                    <a:pt x="40975" y="5783"/>
                  </a:lnTo>
                  <a:lnTo>
                    <a:pt x="30243" y="13012"/>
                  </a:lnTo>
                  <a:lnTo>
                    <a:pt x="25365" y="18795"/>
                  </a:lnTo>
                  <a:lnTo>
                    <a:pt x="20487" y="24578"/>
                  </a:lnTo>
                  <a:lnTo>
                    <a:pt x="16585" y="30361"/>
                  </a:lnTo>
                  <a:lnTo>
                    <a:pt x="12682" y="37590"/>
                  </a:lnTo>
                  <a:lnTo>
                    <a:pt x="8780" y="44819"/>
                  </a:lnTo>
                  <a:lnTo>
                    <a:pt x="5853" y="53493"/>
                  </a:lnTo>
                  <a:lnTo>
                    <a:pt x="5853" y="53493"/>
                  </a:lnTo>
                  <a:lnTo>
                    <a:pt x="1951" y="69397"/>
                  </a:lnTo>
                  <a:lnTo>
                    <a:pt x="0" y="86746"/>
                  </a:lnTo>
                  <a:lnTo>
                    <a:pt x="975" y="104096"/>
                  </a:lnTo>
                  <a:lnTo>
                    <a:pt x="2926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86" name="Google Shape;23586;p486"/>
            <p:cNvSpPr/>
            <p:nvPr/>
          </p:nvSpPr>
          <p:spPr>
            <a:xfrm>
              <a:off x="4533900" y="3305175"/>
              <a:ext cx="584200" cy="250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913" y="1518"/>
                  </a:moveTo>
                  <a:lnTo>
                    <a:pt x="93913" y="1518"/>
                  </a:lnTo>
                  <a:lnTo>
                    <a:pt x="103695" y="0"/>
                  </a:lnTo>
                  <a:lnTo>
                    <a:pt x="111521" y="0"/>
                  </a:lnTo>
                  <a:lnTo>
                    <a:pt x="114782" y="0"/>
                  </a:lnTo>
                  <a:lnTo>
                    <a:pt x="116739" y="3037"/>
                  </a:lnTo>
                  <a:lnTo>
                    <a:pt x="118695" y="4556"/>
                  </a:lnTo>
                  <a:lnTo>
                    <a:pt x="119347" y="9113"/>
                  </a:lnTo>
                  <a:lnTo>
                    <a:pt x="119347" y="9113"/>
                  </a:lnTo>
                  <a:lnTo>
                    <a:pt x="120000" y="12151"/>
                  </a:lnTo>
                  <a:lnTo>
                    <a:pt x="119347" y="16708"/>
                  </a:lnTo>
                  <a:lnTo>
                    <a:pt x="118695" y="21265"/>
                  </a:lnTo>
                  <a:lnTo>
                    <a:pt x="116739" y="25822"/>
                  </a:lnTo>
                  <a:lnTo>
                    <a:pt x="112173" y="34936"/>
                  </a:lnTo>
                  <a:lnTo>
                    <a:pt x="105652" y="47088"/>
                  </a:lnTo>
                  <a:lnTo>
                    <a:pt x="97826" y="57721"/>
                  </a:lnTo>
                  <a:lnTo>
                    <a:pt x="88043" y="69873"/>
                  </a:lnTo>
                  <a:lnTo>
                    <a:pt x="76956" y="80506"/>
                  </a:lnTo>
                  <a:lnTo>
                    <a:pt x="65217" y="91139"/>
                  </a:lnTo>
                  <a:lnTo>
                    <a:pt x="65217" y="91139"/>
                  </a:lnTo>
                  <a:lnTo>
                    <a:pt x="52826" y="101772"/>
                  </a:lnTo>
                  <a:lnTo>
                    <a:pt x="41739" y="109367"/>
                  </a:lnTo>
                  <a:lnTo>
                    <a:pt x="30652" y="113924"/>
                  </a:lnTo>
                  <a:lnTo>
                    <a:pt x="21521" y="118481"/>
                  </a:lnTo>
                  <a:lnTo>
                    <a:pt x="13695" y="120000"/>
                  </a:lnTo>
                  <a:lnTo>
                    <a:pt x="7173" y="118481"/>
                  </a:lnTo>
                  <a:lnTo>
                    <a:pt x="4565" y="116962"/>
                  </a:lnTo>
                  <a:lnTo>
                    <a:pt x="2608" y="115443"/>
                  </a:lnTo>
                  <a:lnTo>
                    <a:pt x="1304" y="112405"/>
                  </a:lnTo>
                  <a:lnTo>
                    <a:pt x="652" y="109367"/>
                  </a:lnTo>
                  <a:lnTo>
                    <a:pt x="652" y="109367"/>
                  </a:lnTo>
                  <a:lnTo>
                    <a:pt x="0" y="106329"/>
                  </a:lnTo>
                  <a:lnTo>
                    <a:pt x="652" y="101772"/>
                  </a:lnTo>
                  <a:lnTo>
                    <a:pt x="1956" y="95696"/>
                  </a:lnTo>
                  <a:lnTo>
                    <a:pt x="3913" y="91139"/>
                  </a:lnTo>
                  <a:lnTo>
                    <a:pt x="10434" y="78987"/>
                  </a:lnTo>
                  <a:lnTo>
                    <a:pt x="18260" y="6531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87" name="Google Shape;23587;p486"/>
            <p:cNvSpPr/>
            <p:nvPr/>
          </p:nvSpPr>
          <p:spPr>
            <a:xfrm>
              <a:off x="4632325" y="3349625"/>
              <a:ext cx="38100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93000" y="35454"/>
                  </a:lnTo>
                  <a:lnTo>
                    <a:pt x="61000" y="70909"/>
                  </a:lnTo>
                  <a:lnTo>
                    <a:pt x="61000" y="70909"/>
                  </a:lnTo>
                  <a:lnTo>
                    <a:pt x="28000" y="100909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88" name="Google Shape;23588;p486"/>
          <p:cNvGrpSpPr/>
          <p:nvPr/>
        </p:nvGrpSpPr>
        <p:grpSpPr>
          <a:xfrm>
            <a:off x="7775120" y="5368694"/>
            <a:ext cx="863600" cy="863600"/>
            <a:chOff x="7477125" y="1950811"/>
            <a:chExt cx="863600" cy="863600"/>
          </a:xfrm>
          <a:solidFill>
            <a:srgbClr val="006BA6"/>
          </a:solidFill>
        </p:grpSpPr>
        <p:sp>
          <p:nvSpPr>
            <p:cNvPr id="23589" name="Google Shape;23589;p486"/>
            <p:cNvSpPr/>
            <p:nvPr/>
          </p:nvSpPr>
          <p:spPr>
            <a:xfrm>
              <a:off x="7477125" y="195081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90" name="Google Shape;23590;p486"/>
            <p:cNvSpPr/>
            <p:nvPr/>
          </p:nvSpPr>
          <p:spPr>
            <a:xfrm>
              <a:off x="7702550" y="2179411"/>
              <a:ext cx="409575" cy="409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697" y="55813"/>
                  </a:moveTo>
                  <a:lnTo>
                    <a:pt x="110697" y="55813"/>
                  </a:lnTo>
                  <a:lnTo>
                    <a:pt x="114418" y="52093"/>
                  </a:lnTo>
                  <a:lnTo>
                    <a:pt x="116279" y="47441"/>
                  </a:lnTo>
                  <a:lnTo>
                    <a:pt x="118139" y="43720"/>
                  </a:lnTo>
                  <a:lnTo>
                    <a:pt x="120000" y="39069"/>
                  </a:lnTo>
                  <a:lnTo>
                    <a:pt x="120000" y="34418"/>
                  </a:lnTo>
                  <a:lnTo>
                    <a:pt x="120000" y="29767"/>
                  </a:lnTo>
                  <a:lnTo>
                    <a:pt x="120000" y="25116"/>
                  </a:lnTo>
                  <a:lnTo>
                    <a:pt x="118139" y="20465"/>
                  </a:lnTo>
                  <a:lnTo>
                    <a:pt x="94883" y="43720"/>
                  </a:lnTo>
                  <a:lnTo>
                    <a:pt x="76279" y="25116"/>
                  </a:lnTo>
                  <a:lnTo>
                    <a:pt x="99534" y="1860"/>
                  </a:lnTo>
                  <a:lnTo>
                    <a:pt x="99534" y="1860"/>
                  </a:lnTo>
                  <a:lnTo>
                    <a:pt x="94883" y="0"/>
                  </a:lnTo>
                  <a:lnTo>
                    <a:pt x="90232" y="0"/>
                  </a:lnTo>
                  <a:lnTo>
                    <a:pt x="85581" y="0"/>
                  </a:lnTo>
                  <a:lnTo>
                    <a:pt x="80930" y="0"/>
                  </a:lnTo>
                  <a:lnTo>
                    <a:pt x="76279" y="1860"/>
                  </a:lnTo>
                  <a:lnTo>
                    <a:pt x="72558" y="3720"/>
                  </a:lnTo>
                  <a:lnTo>
                    <a:pt x="67906" y="5581"/>
                  </a:lnTo>
                  <a:lnTo>
                    <a:pt x="64186" y="9302"/>
                  </a:lnTo>
                  <a:lnTo>
                    <a:pt x="64186" y="9302"/>
                  </a:lnTo>
                  <a:lnTo>
                    <a:pt x="61395" y="13023"/>
                  </a:lnTo>
                  <a:lnTo>
                    <a:pt x="58604" y="17674"/>
                  </a:lnTo>
                  <a:lnTo>
                    <a:pt x="56744" y="21395"/>
                  </a:lnTo>
                  <a:lnTo>
                    <a:pt x="54883" y="26976"/>
                  </a:lnTo>
                  <a:lnTo>
                    <a:pt x="54883" y="31627"/>
                  </a:lnTo>
                  <a:lnTo>
                    <a:pt x="54883" y="36279"/>
                  </a:lnTo>
                  <a:lnTo>
                    <a:pt x="55813" y="40930"/>
                  </a:lnTo>
                  <a:lnTo>
                    <a:pt x="57674" y="45581"/>
                  </a:lnTo>
                  <a:lnTo>
                    <a:pt x="5581" y="89302"/>
                  </a:lnTo>
                  <a:lnTo>
                    <a:pt x="5581" y="89302"/>
                  </a:lnTo>
                  <a:lnTo>
                    <a:pt x="3720" y="92093"/>
                  </a:lnTo>
                  <a:lnTo>
                    <a:pt x="1860" y="95813"/>
                  </a:lnTo>
                  <a:lnTo>
                    <a:pt x="930" y="98604"/>
                  </a:lnTo>
                  <a:lnTo>
                    <a:pt x="0" y="102325"/>
                  </a:lnTo>
                  <a:lnTo>
                    <a:pt x="930" y="105116"/>
                  </a:lnTo>
                  <a:lnTo>
                    <a:pt x="1860" y="108837"/>
                  </a:lnTo>
                  <a:lnTo>
                    <a:pt x="3720" y="111627"/>
                  </a:lnTo>
                  <a:lnTo>
                    <a:pt x="5581" y="114418"/>
                  </a:lnTo>
                  <a:lnTo>
                    <a:pt x="5581" y="114418"/>
                  </a:lnTo>
                  <a:lnTo>
                    <a:pt x="8372" y="116279"/>
                  </a:lnTo>
                  <a:lnTo>
                    <a:pt x="11162" y="118139"/>
                  </a:lnTo>
                  <a:lnTo>
                    <a:pt x="14883" y="119069"/>
                  </a:lnTo>
                  <a:lnTo>
                    <a:pt x="17674" y="120000"/>
                  </a:lnTo>
                  <a:lnTo>
                    <a:pt x="21395" y="119069"/>
                  </a:lnTo>
                  <a:lnTo>
                    <a:pt x="24186" y="118139"/>
                  </a:lnTo>
                  <a:lnTo>
                    <a:pt x="27906" y="116279"/>
                  </a:lnTo>
                  <a:lnTo>
                    <a:pt x="30697" y="114418"/>
                  </a:lnTo>
                  <a:lnTo>
                    <a:pt x="74418" y="62325"/>
                  </a:lnTo>
                  <a:lnTo>
                    <a:pt x="74418" y="62325"/>
                  </a:lnTo>
                  <a:lnTo>
                    <a:pt x="79069" y="64186"/>
                  </a:lnTo>
                  <a:lnTo>
                    <a:pt x="83720" y="65116"/>
                  </a:lnTo>
                  <a:lnTo>
                    <a:pt x="88372" y="65116"/>
                  </a:lnTo>
                  <a:lnTo>
                    <a:pt x="93953" y="65116"/>
                  </a:lnTo>
                  <a:lnTo>
                    <a:pt x="98604" y="63255"/>
                  </a:lnTo>
                  <a:lnTo>
                    <a:pt x="102325" y="61395"/>
                  </a:lnTo>
                  <a:lnTo>
                    <a:pt x="106976" y="58604"/>
                  </a:lnTo>
                  <a:lnTo>
                    <a:pt x="110697" y="55813"/>
                  </a:lnTo>
                  <a:lnTo>
                    <a:pt x="110697" y="5581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91" name="Google Shape;23591;p486"/>
            <p:cNvSpPr/>
            <p:nvPr/>
          </p:nvSpPr>
          <p:spPr>
            <a:xfrm>
              <a:off x="7747000" y="2509611"/>
              <a:ext cx="34925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0" y="98181"/>
                  </a:moveTo>
                  <a:lnTo>
                    <a:pt x="109090" y="98181"/>
                  </a:lnTo>
                  <a:lnTo>
                    <a:pt x="87272" y="109090"/>
                  </a:lnTo>
                  <a:lnTo>
                    <a:pt x="65454" y="120000"/>
                  </a:lnTo>
                  <a:lnTo>
                    <a:pt x="43636" y="109090"/>
                  </a:lnTo>
                  <a:lnTo>
                    <a:pt x="21818" y="98181"/>
                  </a:lnTo>
                  <a:lnTo>
                    <a:pt x="21818" y="98181"/>
                  </a:lnTo>
                  <a:lnTo>
                    <a:pt x="10909" y="76363"/>
                  </a:lnTo>
                  <a:lnTo>
                    <a:pt x="0" y="54545"/>
                  </a:lnTo>
                  <a:lnTo>
                    <a:pt x="10909" y="32727"/>
                  </a:lnTo>
                  <a:lnTo>
                    <a:pt x="21818" y="10909"/>
                  </a:lnTo>
                  <a:lnTo>
                    <a:pt x="21818" y="10909"/>
                  </a:lnTo>
                  <a:lnTo>
                    <a:pt x="43636" y="0"/>
                  </a:lnTo>
                  <a:lnTo>
                    <a:pt x="65454" y="0"/>
                  </a:lnTo>
                  <a:lnTo>
                    <a:pt x="87272" y="0"/>
                  </a:lnTo>
                  <a:lnTo>
                    <a:pt x="109090" y="10909"/>
                  </a:lnTo>
                  <a:lnTo>
                    <a:pt x="109090" y="10909"/>
                  </a:lnTo>
                  <a:lnTo>
                    <a:pt x="120000" y="32727"/>
                  </a:lnTo>
                  <a:lnTo>
                    <a:pt x="120000" y="54545"/>
                  </a:lnTo>
                  <a:lnTo>
                    <a:pt x="120000" y="76363"/>
                  </a:lnTo>
                  <a:lnTo>
                    <a:pt x="109090" y="98181"/>
                  </a:lnTo>
                  <a:lnTo>
                    <a:pt x="109090" y="981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92" name="Google Shape;23592;p486"/>
          <p:cNvGrpSpPr/>
          <p:nvPr/>
        </p:nvGrpSpPr>
        <p:grpSpPr>
          <a:xfrm>
            <a:off x="9141956" y="5359169"/>
            <a:ext cx="863600" cy="863600"/>
            <a:chOff x="5653314" y="4267200"/>
            <a:chExt cx="863600" cy="863600"/>
          </a:xfrm>
          <a:solidFill>
            <a:srgbClr val="006BA6"/>
          </a:solidFill>
        </p:grpSpPr>
        <p:sp>
          <p:nvSpPr>
            <p:cNvPr id="23593" name="Google Shape;23593;p486"/>
            <p:cNvSpPr/>
            <p:nvPr/>
          </p:nvSpPr>
          <p:spPr>
            <a:xfrm>
              <a:off x="5653314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94" name="Google Shape;23594;p486"/>
            <p:cNvSpPr/>
            <p:nvPr/>
          </p:nvSpPr>
          <p:spPr>
            <a:xfrm>
              <a:off x="6070600" y="4495800"/>
              <a:ext cx="228600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1971"/>
                  </a:moveTo>
                  <a:lnTo>
                    <a:pt x="98333" y="0"/>
                  </a:lnTo>
                  <a:lnTo>
                    <a:pt x="55000" y="21971"/>
                  </a:lnTo>
                  <a:lnTo>
                    <a:pt x="55000" y="43943"/>
                  </a:lnTo>
                  <a:lnTo>
                    <a:pt x="0" y="98028"/>
                  </a:lnTo>
                  <a:lnTo>
                    <a:pt x="21666" y="120000"/>
                  </a:lnTo>
                  <a:lnTo>
                    <a:pt x="75000" y="65915"/>
                  </a:lnTo>
                  <a:lnTo>
                    <a:pt x="96666" y="65915"/>
                  </a:lnTo>
                  <a:lnTo>
                    <a:pt x="120000" y="2197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95" name="Google Shape;23595;p486"/>
            <p:cNvSpPr/>
            <p:nvPr/>
          </p:nvSpPr>
          <p:spPr>
            <a:xfrm>
              <a:off x="5915025" y="4632325"/>
              <a:ext cx="247650" cy="247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13846"/>
                  </a:moveTo>
                  <a:lnTo>
                    <a:pt x="60000" y="113846"/>
                  </a:lnTo>
                  <a:lnTo>
                    <a:pt x="56923" y="116923"/>
                  </a:lnTo>
                  <a:lnTo>
                    <a:pt x="52307" y="118461"/>
                  </a:lnTo>
                  <a:lnTo>
                    <a:pt x="43076" y="120000"/>
                  </a:lnTo>
                  <a:lnTo>
                    <a:pt x="33846" y="118461"/>
                  </a:lnTo>
                  <a:lnTo>
                    <a:pt x="29230" y="116923"/>
                  </a:lnTo>
                  <a:lnTo>
                    <a:pt x="26153" y="113846"/>
                  </a:lnTo>
                  <a:lnTo>
                    <a:pt x="7692" y="93846"/>
                  </a:lnTo>
                  <a:lnTo>
                    <a:pt x="7692" y="93846"/>
                  </a:lnTo>
                  <a:lnTo>
                    <a:pt x="3076" y="90769"/>
                  </a:lnTo>
                  <a:lnTo>
                    <a:pt x="1538" y="86153"/>
                  </a:lnTo>
                  <a:lnTo>
                    <a:pt x="0" y="76923"/>
                  </a:lnTo>
                  <a:lnTo>
                    <a:pt x="1538" y="67692"/>
                  </a:lnTo>
                  <a:lnTo>
                    <a:pt x="3076" y="63076"/>
                  </a:lnTo>
                  <a:lnTo>
                    <a:pt x="7692" y="60000"/>
                  </a:lnTo>
                  <a:lnTo>
                    <a:pt x="26153" y="40000"/>
                  </a:lnTo>
                  <a:lnTo>
                    <a:pt x="26153" y="40000"/>
                  </a:lnTo>
                  <a:lnTo>
                    <a:pt x="43076" y="23076"/>
                  </a:lnTo>
                  <a:lnTo>
                    <a:pt x="43076" y="23076"/>
                  </a:lnTo>
                  <a:lnTo>
                    <a:pt x="40000" y="20000"/>
                  </a:lnTo>
                  <a:lnTo>
                    <a:pt x="40000" y="20000"/>
                  </a:lnTo>
                  <a:lnTo>
                    <a:pt x="36923" y="15384"/>
                  </a:lnTo>
                  <a:lnTo>
                    <a:pt x="36923" y="15384"/>
                  </a:lnTo>
                  <a:lnTo>
                    <a:pt x="44615" y="7692"/>
                  </a:lnTo>
                  <a:lnTo>
                    <a:pt x="44615" y="7692"/>
                  </a:lnTo>
                  <a:lnTo>
                    <a:pt x="52307" y="0"/>
                  </a:lnTo>
                  <a:lnTo>
                    <a:pt x="52307" y="0"/>
                  </a:lnTo>
                  <a:lnTo>
                    <a:pt x="70769" y="18461"/>
                  </a:lnTo>
                  <a:lnTo>
                    <a:pt x="101538" y="49230"/>
                  </a:lnTo>
                  <a:lnTo>
                    <a:pt x="101538" y="49230"/>
                  </a:lnTo>
                  <a:lnTo>
                    <a:pt x="120000" y="67692"/>
                  </a:lnTo>
                  <a:lnTo>
                    <a:pt x="120000" y="67692"/>
                  </a:lnTo>
                  <a:lnTo>
                    <a:pt x="112307" y="75384"/>
                  </a:lnTo>
                  <a:lnTo>
                    <a:pt x="112307" y="75384"/>
                  </a:lnTo>
                  <a:lnTo>
                    <a:pt x="104615" y="83076"/>
                  </a:lnTo>
                  <a:lnTo>
                    <a:pt x="104615" y="83076"/>
                  </a:lnTo>
                  <a:lnTo>
                    <a:pt x="101538" y="80000"/>
                  </a:lnTo>
                  <a:lnTo>
                    <a:pt x="101538" y="80000"/>
                  </a:lnTo>
                  <a:lnTo>
                    <a:pt x="96923" y="76923"/>
                  </a:lnTo>
                  <a:lnTo>
                    <a:pt x="96923" y="76923"/>
                  </a:lnTo>
                  <a:lnTo>
                    <a:pt x="80000" y="93846"/>
                  </a:lnTo>
                  <a:lnTo>
                    <a:pt x="60000" y="11384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596" name="Google Shape;23596;p486"/>
          <p:cNvGrpSpPr/>
          <p:nvPr/>
        </p:nvGrpSpPr>
        <p:grpSpPr>
          <a:xfrm>
            <a:off x="10421026" y="5333317"/>
            <a:ext cx="863600" cy="863600"/>
            <a:chOff x="10017125" y="1950811"/>
            <a:chExt cx="863600" cy="863600"/>
          </a:xfrm>
          <a:solidFill>
            <a:srgbClr val="006BA6"/>
          </a:solidFill>
        </p:grpSpPr>
        <p:sp>
          <p:nvSpPr>
            <p:cNvPr id="23597" name="Google Shape;23597;p486"/>
            <p:cNvSpPr/>
            <p:nvPr/>
          </p:nvSpPr>
          <p:spPr>
            <a:xfrm>
              <a:off x="10017125" y="195081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98" name="Google Shape;23598;p486"/>
            <p:cNvSpPr/>
            <p:nvPr/>
          </p:nvSpPr>
          <p:spPr>
            <a:xfrm>
              <a:off x="10410825" y="2179411"/>
              <a:ext cx="241300" cy="2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000" y="74210"/>
                  </a:moveTo>
                  <a:lnTo>
                    <a:pt x="0" y="42631"/>
                  </a:lnTo>
                  <a:lnTo>
                    <a:pt x="42631" y="0"/>
                  </a:lnTo>
                  <a:lnTo>
                    <a:pt x="115263" y="4736"/>
                  </a:lnTo>
                  <a:lnTo>
                    <a:pt x="120000" y="77368"/>
                  </a:lnTo>
                  <a:lnTo>
                    <a:pt x="77368" y="120000"/>
                  </a:lnTo>
                  <a:lnTo>
                    <a:pt x="45789" y="9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599" name="Google Shape;23599;p486"/>
            <p:cNvSpPr/>
            <p:nvPr/>
          </p:nvSpPr>
          <p:spPr>
            <a:xfrm>
              <a:off x="10245725" y="2277836"/>
              <a:ext cx="307975" cy="307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4536" y="86597"/>
                  </a:moveTo>
                  <a:lnTo>
                    <a:pt x="44536" y="108865"/>
                  </a:lnTo>
                  <a:lnTo>
                    <a:pt x="33402" y="120000"/>
                  </a:lnTo>
                  <a:lnTo>
                    <a:pt x="0" y="86597"/>
                  </a:lnTo>
                  <a:lnTo>
                    <a:pt x="11134" y="75463"/>
                  </a:lnTo>
                  <a:lnTo>
                    <a:pt x="33402" y="75463"/>
                  </a:lnTo>
                  <a:lnTo>
                    <a:pt x="107628" y="0"/>
                  </a:lnTo>
                  <a:lnTo>
                    <a:pt x="120000" y="12371"/>
                  </a:lnTo>
                  <a:lnTo>
                    <a:pt x="44536" y="8659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600" name="Google Shape;23600;p486"/>
          <p:cNvGrpSpPr/>
          <p:nvPr/>
        </p:nvGrpSpPr>
        <p:grpSpPr>
          <a:xfrm>
            <a:off x="9153978" y="3894361"/>
            <a:ext cx="863600" cy="863600"/>
            <a:chOff x="8204200" y="1727200"/>
            <a:chExt cx="863600" cy="863600"/>
          </a:xfrm>
          <a:solidFill>
            <a:srgbClr val="006BA6"/>
          </a:solidFill>
        </p:grpSpPr>
        <p:sp>
          <p:nvSpPr>
            <p:cNvPr id="23601" name="Google Shape;23601;p486"/>
            <p:cNvSpPr/>
            <p:nvPr/>
          </p:nvSpPr>
          <p:spPr>
            <a:xfrm>
              <a:off x="820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02" name="Google Shape;23602;p486"/>
            <p:cNvSpPr/>
            <p:nvPr/>
          </p:nvSpPr>
          <p:spPr>
            <a:xfrm>
              <a:off x="8578850" y="1958975"/>
              <a:ext cx="114300" cy="2317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333" y="119999"/>
                  </a:moveTo>
                  <a:lnTo>
                    <a:pt x="23333" y="119999"/>
                  </a:lnTo>
                  <a:lnTo>
                    <a:pt x="13333" y="115068"/>
                  </a:lnTo>
                  <a:lnTo>
                    <a:pt x="6666" y="108493"/>
                  </a:lnTo>
                  <a:lnTo>
                    <a:pt x="0" y="101917"/>
                  </a:lnTo>
                  <a:lnTo>
                    <a:pt x="0" y="93698"/>
                  </a:lnTo>
                  <a:lnTo>
                    <a:pt x="0" y="32876"/>
                  </a:lnTo>
                  <a:lnTo>
                    <a:pt x="0" y="32876"/>
                  </a:lnTo>
                  <a:lnTo>
                    <a:pt x="0" y="26301"/>
                  </a:lnTo>
                  <a:lnTo>
                    <a:pt x="3333" y="19726"/>
                  </a:lnTo>
                  <a:lnTo>
                    <a:pt x="10000" y="14794"/>
                  </a:lnTo>
                  <a:lnTo>
                    <a:pt x="16666" y="9863"/>
                  </a:lnTo>
                  <a:lnTo>
                    <a:pt x="26666" y="6575"/>
                  </a:lnTo>
                  <a:lnTo>
                    <a:pt x="36666" y="3287"/>
                  </a:lnTo>
                  <a:lnTo>
                    <a:pt x="46666" y="1643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3333" y="1643"/>
                  </a:lnTo>
                  <a:lnTo>
                    <a:pt x="83333" y="3287"/>
                  </a:lnTo>
                  <a:lnTo>
                    <a:pt x="93333" y="6575"/>
                  </a:lnTo>
                  <a:lnTo>
                    <a:pt x="103333" y="9863"/>
                  </a:lnTo>
                  <a:lnTo>
                    <a:pt x="110000" y="14794"/>
                  </a:lnTo>
                  <a:lnTo>
                    <a:pt x="116666" y="19726"/>
                  </a:lnTo>
                  <a:lnTo>
                    <a:pt x="120000" y="26301"/>
                  </a:lnTo>
                  <a:lnTo>
                    <a:pt x="120000" y="32876"/>
                  </a:lnTo>
                  <a:lnTo>
                    <a:pt x="120000" y="47671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03" name="Google Shape;23603;p486"/>
            <p:cNvSpPr/>
            <p:nvPr/>
          </p:nvSpPr>
          <p:spPr>
            <a:xfrm>
              <a:off x="8651875" y="2139950"/>
              <a:ext cx="41275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0769" y="42000"/>
                  </a:lnTo>
                  <a:lnTo>
                    <a:pt x="83076" y="78000"/>
                  </a:lnTo>
                  <a:lnTo>
                    <a:pt x="46153" y="102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04" name="Google Shape;23604;p486"/>
            <p:cNvSpPr/>
            <p:nvPr/>
          </p:nvSpPr>
          <p:spPr>
            <a:xfrm>
              <a:off x="8518525" y="2143125"/>
              <a:ext cx="4762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72000" y="100645"/>
                  </a:lnTo>
                  <a:lnTo>
                    <a:pt x="32000" y="73548"/>
                  </a:lnTo>
                  <a:lnTo>
                    <a:pt x="8000" y="42580"/>
                  </a:lnTo>
                  <a:lnTo>
                    <a:pt x="0" y="7741"/>
                  </a:lnTo>
                  <a:lnTo>
                    <a:pt x="0" y="7741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05" name="Google Shape;23605;p486"/>
            <p:cNvSpPr/>
            <p:nvPr/>
          </p:nvSpPr>
          <p:spPr>
            <a:xfrm>
              <a:off x="8636000" y="2143125"/>
              <a:ext cx="1174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6315"/>
                  </a:lnTo>
                  <a:lnTo>
                    <a:pt x="120000" y="6315"/>
                  </a:lnTo>
                  <a:lnTo>
                    <a:pt x="120000" y="28421"/>
                  </a:lnTo>
                  <a:lnTo>
                    <a:pt x="110270" y="50526"/>
                  </a:lnTo>
                  <a:lnTo>
                    <a:pt x="100540" y="69473"/>
                  </a:lnTo>
                  <a:lnTo>
                    <a:pt x="84324" y="85263"/>
                  </a:lnTo>
                  <a:lnTo>
                    <a:pt x="68108" y="101052"/>
                  </a:lnTo>
                  <a:lnTo>
                    <a:pt x="48648" y="110526"/>
                  </a:lnTo>
                  <a:lnTo>
                    <a:pt x="25945" y="116842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606" name="Google Shape;23606;p486"/>
            <p:cNvCxnSpPr/>
            <p:nvPr/>
          </p:nvCxnSpPr>
          <p:spPr>
            <a:xfrm>
              <a:off x="8636000" y="2263775"/>
              <a:ext cx="0" cy="952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07" name="Google Shape;23607;p486"/>
            <p:cNvCxnSpPr/>
            <p:nvPr/>
          </p:nvCxnSpPr>
          <p:spPr>
            <a:xfrm>
              <a:off x="8578850" y="2359025"/>
              <a:ext cx="114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08" name="Google Shape;23608;p486"/>
            <p:cNvCxnSpPr/>
            <p:nvPr/>
          </p:nvCxnSpPr>
          <p:spPr>
            <a:xfrm>
              <a:off x="8578850" y="2120900"/>
              <a:ext cx="698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09" name="Google Shape;23609;p486"/>
            <p:cNvCxnSpPr/>
            <p:nvPr/>
          </p:nvCxnSpPr>
          <p:spPr>
            <a:xfrm flipH="1">
              <a:off x="8518525" y="1958975"/>
              <a:ext cx="234950" cy="358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610" name="Google Shape;23610;p486"/>
          <p:cNvGrpSpPr/>
          <p:nvPr/>
        </p:nvGrpSpPr>
        <p:grpSpPr>
          <a:xfrm>
            <a:off x="2477859" y="5392055"/>
            <a:ext cx="863600" cy="863600"/>
            <a:chOff x="2390775" y="5662840"/>
            <a:chExt cx="863600" cy="863600"/>
          </a:xfrm>
          <a:solidFill>
            <a:srgbClr val="006BA6"/>
          </a:solidFill>
        </p:grpSpPr>
        <p:sp>
          <p:nvSpPr>
            <p:cNvPr id="23611" name="Google Shape;23611;p486"/>
            <p:cNvSpPr/>
            <p:nvPr/>
          </p:nvSpPr>
          <p:spPr>
            <a:xfrm>
              <a:off x="2390775" y="566284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12" name="Google Shape;23612;p486"/>
            <p:cNvSpPr/>
            <p:nvPr/>
          </p:nvSpPr>
          <p:spPr>
            <a:xfrm>
              <a:off x="2654300" y="5891440"/>
              <a:ext cx="3365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2500"/>
                  </a:moveTo>
                  <a:lnTo>
                    <a:pt x="120000" y="52500"/>
                  </a:lnTo>
                  <a:lnTo>
                    <a:pt x="120000" y="59062"/>
                  </a:lnTo>
                  <a:lnTo>
                    <a:pt x="117735" y="64687"/>
                  </a:lnTo>
                  <a:lnTo>
                    <a:pt x="115471" y="71250"/>
                  </a:lnTo>
                  <a:lnTo>
                    <a:pt x="113207" y="76875"/>
                  </a:lnTo>
                  <a:lnTo>
                    <a:pt x="105283" y="88125"/>
                  </a:lnTo>
                  <a:lnTo>
                    <a:pt x="96226" y="98437"/>
                  </a:lnTo>
                  <a:lnTo>
                    <a:pt x="86037" y="107812"/>
                  </a:lnTo>
                  <a:lnTo>
                    <a:pt x="75849" y="114375"/>
                  </a:lnTo>
                  <a:lnTo>
                    <a:pt x="66792" y="118125"/>
                  </a:lnTo>
                  <a:lnTo>
                    <a:pt x="6339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6603" y="120000"/>
                  </a:lnTo>
                  <a:lnTo>
                    <a:pt x="53207" y="118125"/>
                  </a:lnTo>
                  <a:lnTo>
                    <a:pt x="44150" y="114375"/>
                  </a:lnTo>
                  <a:lnTo>
                    <a:pt x="33962" y="107812"/>
                  </a:lnTo>
                  <a:lnTo>
                    <a:pt x="23773" y="98437"/>
                  </a:lnTo>
                  <a:lnTo>
                    <a:pt x="14716" y="88125"/>
                  </a:lnTo>
                  <a:lnTo>
                    <a:pt x="6792" y="76875"/>
                  </a:lnTo>
                  <a:lnTo>
                    <a:pt x="4528" y="71250"/>
                  </a:lnTo>
                  <a:lnTo>
                    <a:pt x="2264" y="64687"/>
                  </a:lnTo>
                  <a:lnTo>
                    <a:pt x="0" y="59062"/>
                  </a:lnTo>
                  <a:lnTo>
                    <a:pt x="0" y="52500"/>
                  </a:lnTo>
                  <a:lnTo>
                    <a:pt x="0" y="52500"/>
                  </a:lnTo>
                  <a:lnTo>
                    <a:pt x="1132" y="40312"/>
                  </a:lnTo>
                  <a:lnTo>
                    <a:pt x="4528" y="30000"/>
                  </a:lnTo>
                  <a:lnTo>
                    <a:pt x="10188" y="21562"/>
                  </a:lnTo>
                  <a:lnTo>
                    <a:pt x="18113" y="14062"/>
                  </a:lnTo>
                  <a:lnTo>
                    <a:pt x="26037" y="7500"/>
                  </a:lnTo>
                  <a:lnTo>
                    <a:pt x="36226" y="3750"/>
                  </a:lnTo>
                  <a:lnTo>
                    <a:pt x="47547" y="93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452" y="937"/>
                  </a:lnTo>
                  <a:lnTo>
                    <a:pt x="83773" y="3750"/>
                  </a:lnTo>
                  <a:lnTo>
                    <a:pt x="93962" y="7500"/>
                  </a:lnTo>
                  <a:lnTo>
                    <a:pt x="101886" y="14062"/>
                  </a:lnTo>
                  <a:lnTo>
                    <a:pt x="109811" y="21562"/>
                  </a:lnTo>
                  <a:lnTo>
                    <a:pt x="115471" y="30000"/>
                  </a:lnTo>
                  <a:lnTo>
                    <a:pt x="118867" y="40312"/>
                  </a:lnTo>
                  <a:lnTo>
                    <a:pt x="120000" y="52500"/>
                  </a:lnTo>
                  <a:lnTo>
                    <a:pt x="120000" y="525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13" name="Google Shape;23613;p486"/>
            <p:cNvSpPr/>
            <p:nvPr/>
          </p:nvSpPr>
          <p:spPr>
            <a:xfrm>
              <a:off x="2854325" y="6031140"/>
              <a:ext cx="7620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000" y="36000"/>
                  </a:moveTo>
                  <a:lnTo>
                    <a:pt x="115000" y="36000"/>
                  </a:lnTo>
                  <a:lnTo>
                    <a:pt x="120000" y="60000"/>
                  </a:lnTo>
                  <a:lnTo>
                    <a:pt x="110000" y="84000"/>
                  </a:lnTo>
                  <a:lnTo>
                    <a:pt x="95000" y="102000"/>
                  </a:lnTo>
                  <a:lnTo>
                    <a:pt x="75000" y="114000"/>
                  </a:lnTo>
                  <a:lnTo>
                    <a:pt x="75000" y="114000"/>
                  </a:lnTo>
                  <a:lnTo>
                    <a:pt x="50000" y="120000"/>
                  </a:lnTo>
                  <a:lnTo>
                    <a:pt x="30000" y="120000"/>
                  </a:lnTo>
                  <a:lnTo>
                    <a:pt x="10000" y="108000"/>
                  </a:lnTo>
                  <a:lnTo>
                    <a:pt x="0" y="90000"/>
                  </a:lnTo>
                  <a:lnTo>
                    <a:pt x="0" y="90000"/>
                  </a:lnTo>
                  <a:lnTo>
                    <a:pt x="0" y="66000"/>
                  </a:lnTo>
                  <a:lnTo>
                    <a:pt x="5000" y="42000"/>
                  </a:lnTo>
                  <a:lnTo>
                    <a:pt x="20000" y="24000"/>
                  </a:lnTo>
                  <a:lnTo>
                    <a:pt x="40000" y="6000"/>
                  </a:lnTo>
                  <a:lnTo>
                    <a:pt x="40000" y="6000"/>
                  </a:lnTo>
                  <a:lnTo>
                    <a:pt x="65000" y="0"/>
                  </a:lnTo>
                  <a:lnTo>
                    <a:pt x="85000" y="6000"/>
                  </a:lnTo>
                  <a:lnTo>
                    <a:pt x="105000" y="18000"/>
                  </a:lnTo>
                  <a:lnTo>
                    <a:pt x="115000" y="36000"/>
                  </a:lnTo>
                  <a:lnTo>
                    <a:pt x="115000" y="3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14" name="Google Shape;23614;p486"/>
            <p:cNvSpPr/>
            <p:nvPr/>
          </p:nvSpPr>
          <p:spPr>
            <a:xfrm>
              <a:off x="2714625" y="6031140"/>
              <a:ext cx="7620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000" y="36000"/>
                  </a:moveTo>
                  <a:lnTo>
                    <a:pt x="5000" y="36000"/>
                  </a:lnTo>
                  <a:lnTo>
                    <a:pt x="0" y="60000"/>
                  </a:lnTo>
                  <a:lnTo>
                    <a:pt x="10000" y="84000"/>
                  </a:lnTo>
                  <a:lnTo>
                    <a:pt x="25000" y="102000"/>
                  </a:lnTo>
                  <a:lnTo>
                    <a:pt x="45000" y="114000"/>
                  </a:lnTo>
                  <a:lnTo>
                    <a:pt x="45000" y="114000"/>
                  </a:lnTo>
                  <a:lnTo>
                    <a:pt x="70000" y="120000"/>
                  </a:lnTo>
                  <a:lnTo>
                    <a:pt x="90000" y="120000"/>
                  </a:lnTo>
                  <a:lnTo>
                    <a:pt x="110000" y="108000"/>
                  </a:lnTo>
                  <a:lnTo>
                    <a:pt x="120000" y="90000"/>
                  </a:lnTo>
                  <a:lnTo>
                    <a:pt x="120000" y="90000"/>
                  </a:lnTo>
                  <a:lnTo>
                    <a:pt x="120000" y="66000"/>
                  </a:lnTo>
                  <a:lnTo>
                    <a:pt x="115000" y="42000"/>
                  </a:lnTo>
                  <a:lnTo>
                    <a:pt x="100000" y="24000"/>
                  </a:lnTo>
                  <a:lnTo>
                    <a:pt x="80000" y="6000"/>
                  </a:lnTo>
                  <a:lnTo>
                    <a:pt x="80000" y="6000"/>
                  </a:lnTo>
                  <a:lnTo>
                    <a:pt x="55000" y="0"/>
                  </a:lnTo>
                  <a:lnTo>
                    <a:pt x="35000" y="6000"/>
                  </a:lnTo>
                  <a:lnTo>
                    <a:pt x="15000" y="18000"/>
                  </a:lnTo>
                  <a:lnTo>
                    <a:pt x="5000" y="36000"/>
                  </a:lnTo>
                  <a:lnTo>
                    <a:pt x="5000" y="3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15" name="Google Shape;23615;p486"/>
            <p:cNvSpPr/>
            <p:nvPr/>
          </p:nvSpPr>
          <p:spPr>
            <a:xfrm>
              <a:off x="2803525" y="6151790"/>
              <a:ext cx="5080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2500" y="82500"/>
                  </a:lnTo>
                  <a:lnTo>
                    <a:pt x="97500" y="97500"/>
                  </a:lnTo>
                  <a:lnTo>
                    <a:pt x="82500" y="112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2500"/>
                  </a:lnTo>
                  <a:lnTo>
                    <a:pt x="15000" y="97500"/>
                  </a:lnTo>
                  <a:lnTo>
                    <a:pt x="7500" y="8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7500" y="37500"/>
                  </a:lnTo>
                  <a:lnTo>
                    <a:pt x="15000" y="15000"/>
                  </a:lnTo>
                  <a:lnTo>
                    <a:pt x="37500" y="75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2500" y="7500"/>
                  </a:lnTo>
                  <a:lnTo>
                    <a:pt x="97500" y="15000"/>
                  </a:lnTo>
                  <a:lnTo>
                    <a:pt x="112500" y="3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616" name="Google Shape;23616;p486"/>
          <p:cNvGrpSpPr/>
          <p:nvPr/>
        </p:nvGrpSpPr>
        <p:grpSpPr>
          <a:xfrm>
            <a:off x="3747859" y="5390919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3617" name="Google Shape;23617;p486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18" name="Google Shape;23618;p486"/>
            <p:cNvSpPr/>
            <p:nvPr/>
          </p:nvSpPr>
          <p:spPr>
            <a:xfrm>
              <a:off x="7162800" y="322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9062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0937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19" name="Google Shape;23619;p486"/>
            <p:cNvSpPr/>
            <p:nvPr/>
          </p:nvSpPr>
          <p:spPr>
            <a:xfrm>
              <a:off x="7439025" y="3254375"/>
              <a:ext cx="130175" cy="276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6341" y="0"/>
                  </a:moveTo>
                  <a:lnTo>
                    <a:pt x="26341" y="0"/>
                  </a:lnTo>
                  <a:lnTo>
                    <a:pt x="14634" y="5517"/>
                  </a:lnTo>
                  <a:lnTo>
                    <a:pt x="2926" y="11034"/>
                  </a:lnTo>
                  <a:lnTo>
                    <a:pt x="0" y="15172"/>
                  </a:lnTo>
                  <a:lnTo>
                    <a:pt x="0" y="19310"/>
                  </a:lnTo>
                  <a:lnTo>
                    <a:pt x="0" y="23448"/>
                  </a:lnTo>
                  <a:lnTo>
                    <a:pt x="2926" y="28965"/>
                  </a:lnTo>
                  <a:lnTo>
                    <a:pt x="2926" y="28965"/>
                  </a:lnTo>
                  <a:lnTo>
                    <a:pt x="14634" y="34482"/>
                  </a:lnTo>
                  <a:lnTo>
                    <a:pt x="26341" y="38620"/>
                  </a:lnTo>
                  <a:lnTo>
                    <a:pt x="38048" y="40000"/>
                  </a:lnTo>
                  <a:lnTo>
                    <a:pt x="52682" y="44137"/>
                  </a:lnTo>
                  <a:lnTo>
                    <a:pt x="52682" y="44137"/>
                  </a:lnTo>
                  <a:lnTo>
                    <a:pt x="67317" y="49655"/>
                  </a:lnTo>
                  <a:lnTo>
                    <a:pt x="76097" y="55172"/>
                  </a:lnTo>
                  <a:lnTo>
                    <a:pt x="81951" y="62068"/>
                  </a:lnTo>
                  <a:lnTo>
                    <a:pt x="81951" y="67586"/>
                  </a:lnTo>
                  <a:lnTo>
                    <a:pt x="81951" y="67586"/>
                  </a:lnTo>
                  <a:lnTo>
                    <a:pt x="87804" y="84137"/>
                  </a:lnTo>
                  <a:lnTo>
                    <a:pt x="87804" y="93793"/>
                  </a:lnTo>
                  <a:lnTo>
                    <a:pt x="84878" y="100689"/>
                  </a:lnTo>
                  <a:lnTo>
                    <a:pt x="84878" y="100689"/>
                  </a:lnTo>
                  <a:lnTo>
                    <a:pt x="81951" y="104827"/>
                  </a:lnTo>
                  <a:lnTo>
                    <a:pt x="84878" y="110344"/>
                  </a:lnTo>
                  <a:lnTo>
                    <a:pt x="87804" y="115862"/>
                  </a:lnTo>
                  <a:lnTo>
                    <a:pt x="96585" y="120000"/>
                  </a:lnTo>
                  <a:lnTo>
                    <a:pt x="96585" y="120000"/>
                  </a:lnTo>
                  <a:lnTo>
                    <a:pt x="105365" y="108965"/>
                  </a:lnTo>
                  <a:lnTo>
                    <a:pt x="114146" y="99310"/>
                  </a:lnTo>
                  <a:lnTo>
                    <a:pt x="117073" y="86896"/>
                  </a:lnTo>
                  <a:lnTo>
                    <a:pt x="120000" y="75862"/>
                  </a:lnTo>
                  <a:lnTo>
                    <a:pt x="120000" y="75862"/>
                  </a:lnTo>
                  <a:lnTo>
                    <a:pt x="117073" y="63448"/>
                  </a:lnTo>
                  <a:lnTo>
                    <a:pt x="114146" y="52413"/>
                  </a:lnTo>
                  <a:lnTo>
                    <a:pt x="105365" y="41379"/>
                  </a:lnTo>
                  <a:lnTo>
                    <a:pt x="93658" y="31724"/>
                  </a:lnTo>
                  <a:lnTo>
                    <a:pt x="81951" y="22068"/>
                  </a:lnTo>
                  <a:lnTo>
                    <a:pt x="64390" y="13793"/>
                  </a:lnTo>
                  <a:lnTo>
                    <a:pt x="46829" y="6896"/>
                  </a:lnTo>
                  <a:lnTo>
                    <a:pt x="26341" y="0"/>
                  </a:lnTo>
                  <a:lnTo>
                    <a:pt x="26341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20" name="Google Shape;23620;p486"/>
            <p:cNvSpPr/>
            <p:nvPr/>
          </p:nvSpPr>
          <p:spPr>
            <a:xfrm>
              <a:off x="7200900" y="3260725"/>
              <a:ext cx="196850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9677" y="15652"/>
                  </a:moveTo>
                  <a:lnTo>
                    <a:pt x="69677" y="15652"/>
                  </a:lnTo>
                  <a:lnTo>
                    <a:pt x="54193" y="13043"/>
                  </a:lnTo>
                  <a:lnTo>
                    <a:pt x="42580" y="14347"/>
                  </a:lnTo>
                  <a:lnTo>
                    <a:pt x="42580" y="14347"/>
                  </a:lnTo>
                  <a:lnTo>
                    <a:pt x="38709" y="14347"/>
                  </a:lnTo>
                  <a:lnTo>
                    <a:pt x="32903" y="11739"/>
                  </a:lnTo>
                  <a:lnTo>
                    <a:pt x="29032" y="9130"/>
                  </a:lnTo>
                  <a:lnTo>
                    <a:pt x="27096" y="5217"/>
                  </a:lnTo>
                  <a:lnTo>
                    <a:pt x="27096" y="5217"/>
                  </a:lnTo>
                  <a:lnTo>
                    <a:pt x="29032" y="2608"/>
                  </a:lnTo>
                  <a:lnTo>
                    <a:pt x="30967" y="0"/>
                  </a:lnTo>
                  <a:lnTo>
                    <a:pt x="30967" y="0"/>
                  </a:lnTo>
                  <a:lnTo>
                    <a:pt x="13548" y="9130"/>
                  </a:lnTo>
                  <a:lnTo>
                    <a:pt x="0" y="20869"/>
                  </a:lnTo>
                  <a:lnTo>
                    <a:pt x="0" y="20869"/>
                  </a:lnTo>
                  <a:lnTo>
                    <a:pt x="13548" y="22173"/>
                  </a:lnTo>
                  <a:lnTo>
                    <a:pt x="19354" y="24782"/>
                  </a:lnTo>
                  <a:lnTo>
                    <a:pt x="21290" y="26086"/>
                  </a:lnTo>
                  <a:lnTo>
                    <a:pt x="21290" y="26086"/>
                  </a:lnTo>
                  <a:lnTo>
                    <a:pt x="21290" y="28695"/>
                  </a:lnTo>
                  <a:lnTo>
                    <a:pt x="21290" y="31304"/>
                  </a:lnTo>
                  <a:lnTo>
                    <a:pt x="17419" y="36521"/>
                  </a:lnTo>
                  <a:lnTo>
                    <a:pt x="13548" y="43043"/>
                  </a:lnTo>
                  <a:lnTo>
                    <a:pt x="11612" y="45652"/>
                  </a:lnTo>
                  <a:lnTo>
                    <a:pt x="11612" y="50869"/>
                  </a:lnTo>
                  <a:lnTo>
                    <a:pt x="11612" y="50869"/>
                  </a:lnTo>
                  <a:lnTo>
                    <a:pt x="11612" y="54782"/>
                  </a:lnTo>
                  <a:lnTo>
                    <a:pt x="15483" y="58695"/>
                  </a:lnTo>
                  <a:lnTo>
                    <a:pt x="23225" y="63913"/>
                  </a:lnTo>
                  <a:lnTo>
                    <a:pt x="32903" y="67826"/>
                  </a:lnTo>
                  <a:lnTo>
                    <a:pt x="34838" y="70434"/>
                  </a:lnTo>
                  <a:lnTo>
                    <a:pt x="36774" y="74347"/>
                  </a:lnTo>
                  <a:lnTo>
                    <a:pt x="36774" y="74347"/>
                  </a:lnTo>
                  <a:lnTo>
                    <a:pt x="36774" y="80869"/>
                  </a:lnTo>
                  <a:lnTo>
                    <a:pt x="38709" y="88695"/>
                  </a:lnTo>
                  <a:lnTo>
                    <a:pt x="42580" y="99130"/>
                  </a:lnTo>
                  <a:lnTo>
                    <a:pt x="42580" y="99130"/>
                  </a:lnTo>
                  <a:lnTo>
                    <a:pt x="44516" y="103043"/>
                  </a:lnTo>
                  <a:lnTo>
                    <a:pt x="54193" y="110869"/>
                  </a:lnTo>
                  <a:lnTo>
                    <a:pt x="63870" y="117391"/>
                  </a:lnTo>
                  <a:lnTo>
                    <a:pt x="67741" y="120000"/>
                  </a:lnTo>
                  <a:lnTo>
                    <a:pt x="71612" y="120000"/>
                  </a:lnTo>
                  <a:lnTo>
                    <a:pt x="71612" y="120000"/>
                  </a:lnTo>
                  <a:lnTo>
                    <a:pt x="73548" y="120000"/>
                  </a:lnTo>
                  <a:lnTo>
                    <a:pt x="73548" y="117391"/>
                  </a:lnTo>
                  <a:lnTo>
                    <a:pt x="75483" y="109565"/>
                  </a:lnTo>
                  <a:lnTo>
                    <a:pt x="73548" y="93913"/>
                  </a:lnTo>
                  <a:lnTo>
                    <a:pt x="73548" y="93913"/>
                  </a:lnTo>
                  <a:lnTo>
                    <a:pt x="77419" y="78260"/>
                  </a:lnTo>
                  <a:lnTo>
                    <a:pt x="77419" y="78260"/>
                  </a:lnTo>
                  <a:lnTo>
                    <a:pt x="81290" y="71739"/>
                  </a:lnTo>
                  <a:lnTo>
                    <a:pt x="85161" y="67826"/>
                  </a:lnTo>
                  <a:lnTo>
                    <a:pt x="90967" y="65217"/>
                  </a:lnTo>
                  <a:lnTo>
                    <a:pt x="96774" y="62608"/>
                  </a:lnTo>
                  <a:lnTo>
                    <a:pt x="108387" y="57391"/>
                  </a:lnTo>
                  <a:lnTo>
                    <a:pt x="112258" y="54782"/>
                  </a:lnTo>
                  <a:lnTo>
                    <a:pt x="116129" y="52173"/>
                  </a:lnTo>
                  <a:lnTo>
                    <a:pt x="116129" y="52173"/>
                  </a:lnTo>
                  <a:lnTo>
                    <a:pt x="118064" y="45652"/>
                  </a:lnTo>
                  <a:lnTo>
                    <a:pt x="120000" y="40434"/>
                  </a:lnTo>
                  <a:lnTo>
                    <a:pt x="118064" y="36521"/>
                  </a:lnTo>
                  <a:lnTo>
                    <a:pt x="118064" y="32608"/>
                  </a:lnTo>
                  <a:lnTo>
                    <a:pt x="114193" y="28695"/>
                  </a:lnTo>
                  <a:lnTo>
                    <a:pt x="110322" y="26086"/>
                  </a:lnTo>
                  <a:lnTo>
                    <a:pt x="102580" y="22173"/>
                  </a:lnTo>
                  <a:lnTo>
                    <a:pt x="92903" y="18260"/>
                  </a:lnTo>
                  <a:lnTo>
                    <a:pt x="81290" y="16956"/>
                  </a:lnTo>
                  <a:lnTo>
                    <a:pt x="69677" y="15652"/>
                  </a:lnTo>
                  <a:lnTo>
                    <a:pt x="69677" y="1565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21" name="Google Shape;23621;p486"/>
            <p:cNvSpPr/>
            <p:nvPr/>
          </p:nvSpPr>
          <p:spPr>
            <a:xfrm>
              <a:off x="7308850" y="3533775"/>
              <a:ext cx="19367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08387"/>
                  </a:moveTo>
                  <a:lnTo>
                    <a:pt x="0" y="108387"/>
                  </a:lnTo>
                  <a:lnTo>
                    <a:pt x="17704" y="116129"/>
                  </a:lnTo>
                  <a:lnTo>
                    <a:pt x="35409" y="120000"/>
                  </a:lnTo>
                  <a:lnTo>
                    <a:pt x="35409" y="120000"/>
                  </a:lnTo>
                  <a:lnTo>
                    <a:pt x="47213" y="120000"/>
                  </a:lnTo>
                  <a:lnTo>
                    <a:pt x="59016" y="116129"/>
                  </a:lnTo>
                  <a:lnTo>
                    <a:pt x="82622" y="100645"/>
                  </a:lnTo>
                  <a:lnTo>
                    <a:pt x="102295" y="81290"/>
                  </a:lnTo>
                  <a:lnTo>
                    <a:pt x="120000" y="54193"/>
                  </a:lnTo>
                  <a:lnTo>
                    <a:pt x="120000" y="54193"/>
                  </a:lnTo>
                  <a:lnTo>
                    <a:pt x="118032" y="42580"/>
                  </a:lnTo>
                  <a:lnTo>
                    <a:pt x="114098" y="34838"/>
                  </a:lnTo>
                  <a:lnTo>
                    <a:pt x="104262" y="15483"/>
                  </a:lnTo>
                  <a:lnTo>
                    <a:pt x="92459" y="3870"/>
                  </a:lnTo>
                  <a:lnTo>
                    <a:pt x="84590" y="0"/>
                  </a:lnTo>
                  <a:lnTo>
                    <a:pt x="84590" y="0"/>
                  </a:lnTo>
                  <a:lnTo>
                    <a:pt x="78688" y="3870"/>
                  </a:lnTo>
                  <a:lnTo>
                    <a:pt x="72786" y="11612"/>
                  </a:lnTo>
                  <a:lnTo>
                    <a:pt x="62950" y="38709"/>
                  </a:lnTo>
                  <a:lnTo>
                    <a:pt x="53114" y="65806"/>
                  </a:lnTo>
                  <a:lnTo>
                    <a:pt x="47213" y="73548"/>
                  </a:lnTo>
                  <a:lnTo>
                    <a:pt x="43278" y="77419"/>
                  </a:lnTo>
                  <a:lnTo>
                    <a:pt x="43278" y="77419"/>
                  </a:lnTo>
                  <a:lnTo>
                    <a:pt x="27540" y="85161"/>
                  </a:lnTo>
                  <a:lnTo>
                    <a:pt x="13770" y="92903"/>
                  </a:lnTo>
                  <a:lnTo>
                    <a:pt x="13770" y="92903"/>
                  </a:lnTo>
                  <a:lnTo>
                    <a:pt x="9836" y="92903"/>
                  </a:lnTo>
                  <a:lnTo>
                    <a:pt x="5901" y="96774"/>
                  </a:lnTo>
                  <a:lnTo>
                    <a:pt x="0" y="108387"/>
                  </a:lnTo>
                  <a:lnTo>
                    <a:pt x="0" y="10838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622" name="Google Shape;23622;p486"/>
          <p:cNvGrpSpPr/>
          <p:nvPr/>
        </p:nvGrpSpPr>
        <p:grpSpPr>
          <a:xfrm>
            <a:off x="6483348" y="5368694"/>
            <a:ext cx="863600" cy="863600"/>
            <a:chOff x="3124200" y="4267200"/>
            <a:chExt cx="863600" cy="863600"/>
          </a:xfrm>
          <a:solidFill>
            <a:srgbClr val="006BA6"/>
          </a:solidFill>
        </p:grpSpPr>
        <p:sp>
          <p:nvSpPr>
            <p:cNvPr id="23623" name="Google Shape;23623;p486"/>
            <p:cNvSpPr/>
            <p:nvPr/>
          </p:nvSpPr>
          <p:spPr>
            <a:xfrm>
              <a:off x="312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24" name="Google Shape;23624;p486"/>
            <p:cNvSpPr/>
            <p:nvPr/>
          </p:nvSpPr>
          <p:spPr>
            <a:xfrm>
              <a:off x="3352800" y="4664075"/>
              <a:ext cx="406400" cy="117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0"/>
                  </a:moveTo>
                  <a:lnTo>
                    <a:pt x="93750" y="0"/>
                  </a:lnTo>
                  <a:lnTo>
                    <a:pt x="105000" y="9729"/>
                  </a:lnTo>
                  <a:lnTo>
                    <a:pt x="112500" y="22702"/>
                  </a:lnTo>
                  <a:lnTo>
                    <a:pt x="116250" y="29189"/>
                  </a:lnTo>
                  <a:lnTo>
                    <a:pt x="118125" y="38918"/>
                  </a:lnTo>
                  <a:lnTo>
                    <a:pt x="119062" y="45405"/>
                  </a:lnTo>
                  <a:lnTo>
                    <a:pt x="120000" y="55135"/>
                  </a:lnTo>
                  <a:lnTo>
                    <a:pt x="120000" y="55135"/>
                  </a:lnTo>
                  <a:lnTo>
                    <a:pt x="120000" y="61621"/>
                  </a:lnTo>
                  <a:lnTo>
                    <a:pt x="119062" y="68108"/>
                  </a:lnTo>
                  <a:lnTo>
                    <a:pt x="115312" y="81081"/>
                  </a:lnTo>
                  <a:lnTo>
                    <a:pt x="109687" y="90810"/>
                  </a:lnTo>
                  <a:lnTo>
                    <a:pt x="102187" y="100540"/>
                  </a:lnTo>
                  <a:lnTo>
                    <a:pt x="93750" y="110270"/>
                  </a:lnTo>
                  <a:lnTo>
                    <a:pt x="83437" y="116756"/>
                  </a:lnTo>
                  <a:lnTo>
                    <a:pt x="72187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7812" y="120000"/>
                  </a:lnTo>
                  <a:lnTo>
                    <a:pt x="36562" y="116756"/>
                  </a:lnTo>
                  <a:lnTo>
                    <a:pt x="26250" y="110270"/>
                  </a:lnTo>
                  <a:lnTo>
                    <a:pt x="17812" y="100540"/>
                  </a:lnTo>
                  <a:lnTo>
                    <a:pt x="10312" y="90810"/>
                  </a:lnTo>
                  <a:lnTo>
                    <a:pt x="4687" y="81081"/>
                  </a:lnTo>
                  <a:lnTo>
                    <a:pt x="937" y="68108"/>
                  </a:lnTo>
                  <a:lnTo>
                    <a:pt x="0" y="61621"/>
                  </a:lnTo>
                  <a:lnTo>
                    <a:pt x="0" y="55135"/>
                  </a:lnTo>
                  <a:lnTo>
                    <a:pt x="0" y="55135"/>
                  </a:lnTo>
                  <a:lnTo>
                    <a:pt x="937" y="45405"/>
                  </a:lnTo>
                  <a:lnTo>
                    <a:pt x="1875" y="38918"/>
                  </a:lnTo>
                  <a:lnTo>
                    <a:pt x="3750" y="29189"/>
                  </a:lnTo>
                  <a:lnTo>
                    <a:pt x="7500" y="22702"/>
                  </a:lnTo>
                  <a:lnTo>
                    <a:pt x="15000" y="9729"/>
                  </a:lnTo>
                  <a:lnTo>
                    <a:pt x="2625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25" name="Google Shape;23625;p486"/>
            <p:cNvSpPr/>
            <p:nvPr/>
          </p:nvSpPr>
          <p:spPr>
            <a:xfrm>
              <a:off x="3438525" y="4689475"/>
              <a:ext cx="23495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8378" y="20000"/>
                  </a:lnTo>
                  <a:lnTo>
                    <a:pt x="115135" y="50000"/>
                  </a:lnTo>
                  <a:lnTo>
                    <a:pt x="110270" y="70000"/>
                  </a:lnTo>
                  <a:lnTo>
                    <a:pt x="102162" y="80000"/>
                  </a:lnTo>
                  <a:lnTo>
                    <a:pt x="84324" y="11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297" y="110000"/>
                  </a:lnTo>
                  <a:lnTo>
                    <a:pt x="17837" y="80000"/>
                  </a:lnTo>
                  <a:lnTo>
                    <a:pt x="11351" y="70000"/>
                  </a:lnTo>
                  <a:lnTo>
                    <a:pt x="4864" y="50000"/>
                  </a:lnTo>
                  <a:lnTo>
                    <a:pt x="1621" y="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26" name="Google Shape;23626;p486"/>
            <p:cNvSpPr/>
            <p:nvPr/>
          </p:nvSpPr>
          <p:spPr>
            <a:xfrm>
              <a:off x="3438525" y="4572000"/>
              <a:ext cx="234950" cy="117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621" y="97297"/>
                  </a:lnTo>
                  <a:lnTo>
                    <a:pt x="4864" y="74594"/>
                  </a:lnTo>
                  <a:lnTo>
                    <a:pt x="9729" y="51891"/>
                  </a:lnTo>
                  <a:lnTo>
                    <a:pt x="17837" y="35675"/>
                  </a:lnTo>
                  <a:lnTo>
                    <a:pt x="25945" y="19459"/>
                  </a:lnTo>
                  <a:lnTo>
                    <a:pt x="37297" y="9729"/>
                  </a:lnTo>
                  <a:lnTo>
                    <a:pt x="48648" y="3243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972" y="3243"/>
                  </a:lnTo>
                  <a:lnTo>
                    <a:pt x="82702" y="9729"/>
                  </a:lnTo>
                  <a:lnTo>
                    <a:pt x="94054" y="19459"/>
                  </a:lnTo>
                  <a:lnTo>
                    <a:pt x="102162" y="35675"/>
                  </a:lnTo>
                  <a:lnTo>
                    <a:pt x="110270" y="51891"/>
                  </a:lnTo>
                  <a:lnTo>
                    <a:pt x="115135" y="74594"/>
                  </a:lnTo>
                  <a:lnTo>
                    <a:pt x="118378" y="97297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27" name="Google Shape;23627;p486"/>
            <p:cNvSpPr/>
            <p:nvPr/>
          </p:nvSpPr>
          <p:spPr>
            <a:xfrm>
              <a:off x="3457575" y="4775200"/>
              <a:ext cx="196850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08387" y="52500"/>
                  </a:lnTo>
                  <a:lnTo>
                    <a:pt x="94838" y="90000"/>
                  </a:lnTo>
                  <a:lnTo>
                    <a:pt x="77419" y="112500"/>
                  </a:lnTo>
                  <a:lnTo>
                    <a:pt x="69677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0322" y="120000"/>
                  </a:lnTo>
                  <a:lnTo>
                    <a:pt x="42580" y="112500"/>
                  </a:lnTo>
                  <a:lnTo>
                    <a:pt x="25161" y="90000"/>
                  </a:lnTo>
                  <a:lnTo>
                    <a:pt x="11612" y="525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35" name="Google Shape;23635;p487"/>
          <p:cNvGrpSpPr/>
          <p:nvPr/>
        </p:nvGrpSpPr>
        <p:grpSpPr>
          <a:xfrm>
            <a:off x="5869668" y="1071336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3636" name="Google Shape;23636;p487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37" name="Google Shape;23637;p487"/>
            <p:cNvSpPr/>
            <p:nvPr/>
          </p:nvSpPr>
          <p:spPr>
            <a:xfrm>
              <a:off x="7150100" y="5765800"/>
              <a:ext cx="4318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647" y="120000"/>
                  </a:moveTo>
                  <a:lnTo>
                    <a:pt x="44117" y="120000"/>
                  </a:lnTo>
                  <a:lnTo>
                    <a:pt x="70588" y="68437"/>
                  </a:lnTo>
                  <a:lnTo>
                    <a:pt x="101470" y="68437"/>
                  </a:lnTo>
                  <a:lnTo>
                    <a:pt x="101470" y="68437"/>
                  </a:lnTo>
                  <a:lnTo>
                    <a:pt x="105000" y="68437"/>
                  </a:lnTo>
                  <a:lnTo>
                    <a:pt x="111176" y="67500"/>
                  </a:lnTo>
                  <a:lnTo>
                    <a:pt x="113823" y="66562"/>
                  </a:lnTo>
                  <a:lnTo>
                    <a:pt x="117352" y="64687"/>
                  </a:lnTo>
                  <a:lnTo>
                    <a:pt x="119117" y="62812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9117" y="57187"/>
                  </a:lnTo>
                  <a:lnTo>
                    <a:pt x="117352" y="55312"/>
                  </a:lnTo>
                  <a:lnTo>
                    <a:pt x="113823" y="53437"/>
                  </a:lnTo>
                  <a:lnTo>
                    <a:pt x="111176" y="52500"/>
                  </a:lnTo>
                  <a:lnTo>
                    <a:pt x="105000" y="51562"/>
                  </a:lnTo>
                  <a:lnTo>
                    <a:pt x="101470" y="51562"/>
                  </a:lnTo>
                  <a:lnTo>
                    <a:pt x="70588" y="51562"/>
                  </a:lnTo>
                  <a:lnTo>
                    <a:pt x="44117" y="0"/>
                  </a:lnTo>
                  <a:lnTo>
                    <a:pt x="32647" y="0"/>
                  </a:lnTo>
                  <a:lnTo>
                    <a:pt x="46764" y="51562"/>
                  </a:lnTo>
                  <a:lnTo>
                    <a:pt x="25588" y="51562"/>
                  </a:lnTo>
                  <a:lnTo>
                    <a:pt x="12352" y="38437"/>
                  </a:lnTo>
                  <a:lnTo>
                    <a:pt x="0" y="38437"/>
                  </a:lnTo>
                  <a:lnTo>
                    <a:pt x="9705" y="60000"/>
                  </a:lnTo>
                  <a:lnTo>
                    <a:pt x="0" y="81562"/>
                  </a:lnTo>
                  <a:lnTo>
                    <a:pt x="12352" y="81562"/>
                  </a:lnTo>
                  <a:lnTo>
                    <a:pt x="25588" y="68437"/>
                  </a:lnTo>
                  <a:lnTo>
                    <a:pt x="46764" y="68437"/>
                  </a:lnTo>
                  <a:lnTo>
                    <a:pt x="32647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638" name="Google Shape;23638;p487"/>
          <p:cNvGrpSpPr/>
          <p:nvPr/>
        </p:nvGrpSpPr>
        <p:grpSpPr>
          <a:xfrm>
            <a:off x="7139668" y="1071336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3639" name="Google Shape;23639;p487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40" name="Google Shape;23640;p487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41" name="Google Shape;23641;p487"/>
            <p:cNvSpPr/>
            <p:nvPr/>
          </p:nvSpPr>
          <p:spPr>
            <a:xfrm>
              <a:off x="8451850" y="5784850"/>
              <a:ext cx="368300" cy="368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103" y="120000"/>
                  </a:moveTo>
                  <a:lnTo>
                    <a:pt x="102413" y="110689"/>
                  </a:lnTo>
                  <a:lnTo>
                    <a:pt x="84827" y="48620"/>
                  </a:lnTo>
                  <a:lnTo>
                    <a:pt x="110689" y="22758"/>
                  </a:lnTo>
                  <a:lnTo>
                    <a:pt x="110689" y="22758"/>
                  </a:lnTo>
                  <a:lnTo>
                    <a:pt x="112758" y="20689"/>
                  </a:lnTo>
                  <a:lnTo>
                    <a:pt x="116896" y="14482"/>
                  </a:lnTo>
                  <a:lnTo>
                    <a:pt x="118965" y="11379"/>
                  </a:lnTo>
                  <a:lnTo>
                    <a:pt x="120000" y="7241"/>
                  </a:lnTo>
                  <a:lnTo>
                    <a:pt x="120000" y="4137"/>
                  </a:lnTo>
                  <a:lnTo>
                    <a:pt x="118965" y="1034"/>
                  </a:lnTo>
                  <a:lnTo>
                    <a:pt x="118965" y="1034"/>
                  </a:lnTo>
                  <a:lnTo>
                    <a:pt x="115862" y="0"/>
                  </a:lnTo>
                  <a:lnTo>
                    <a:pt x="112758" y="0"/>
                  </a:lnTo>
                  <a:lnTo>
                    <a:pt x="108620" y="1034"/>
                  </a:lnTo>
                  <a:lnTo>
                    <a:pt x="105517" y="3103"/>
                  </a:lnTo>
                  <a:lnTo>
                    <a:pt x="99310" y="7241"/>
                  </a:lnTo>
                  <a:lnTo>
                    <a:pt x="97241" y="9310"/>
                  </a:lnTo>
                  <a:lnTo>
                    <a:pt x="71379" y="35172"/>
                  </a:lnTo>
                  <a:lnTo>
                    <a:pt x="9310" y="17586"/>
                  </a:lnTo>
                  <a:lnTo>
                    <a:pt x="0" y="26896"/>
                  </a:lnTo>
                  <a:lnTo>
                    <a:pt x="51724" y="54827"/>
                  </a:lnTo>
                  <a:lnTo>
                    <a:pt x="34137" y="72413"/>
                  </a:lnTo>
                  <a:lnTo>
                    <a:pt x="12413" y="73448"/>
                  </a:lnTo>
                  <a:lnTo>
                    <a:pt x="3103" y="83793"/>
                  </a:lnTo>
                  <a:lnTo>
                    <a:pt x="27931" y="92068"/>
                  </a:lnTo>
                  <a:lnTo>
                    <a:pt x="36206" y="116896"/>
                  </a:lnTo>
                  <a:lnTo>
                    <a:pt x="46551" y="107586"/>
                  </a:lnTo>
                  <a:lnTo>
                    <a:pt x="47586" y="85862"/>
                  </a:lnTo>
                  <a:lnTo>
                    <a:pt x="65172" y="68275"/>
                  </a:lnTo>
                  <a:lnTo>
                    <a:pt x="93103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642" name="Google Shape;23642;p487"/>
          <p:cNvGrpSpPr/>
          <p:nvPr/>
        </p:nvGrpSpPr>
        <p:grpSpPr>
          <a:xfrm>
            <a:off x="4599668" y="1071336"/>
            <a:ext cx="863600" cy="863600"/>
            <a:chOff x="5664200" y="5537200"/>
            <a:chExt cx="863600" cy="863600"/>
          </a:xfrm>
          <a:solidFill>
            <a:srgbClr val="006BA6"/>
          </a:solidFill>
        </p:grpSpPr>
        <p:sp>
          <p:nvSpPr>
            <p:cNvPr id="23643" name="Google Shape;23643;p487"/>
            <p:cNvSpPr/>
            <p:nvPr/>
          </p:nvSpPr>
          <p:spPr>
            <a:xfrm>
              <a:off x="566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44" name="Google Shape;23644;p487"/>
            <p:cNvSpPr/>
            <p:nvPr/>
          </p:nvSpPr>
          <p:spPr>
            <a:xfrm>
              <a:off x="5921375" y="5845175"/>
              <a:ext cx="330200" cy="327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8461" y="17475"/>
                  </a:moveTo>
                  <a:lnTo>
                    <a:pt x="18461" y="17475"/>
                  </a:lnTo>
                  <a:lnTo>
                    <a:pt x="10384" y="26796"/>
                  </a:lnTo>
                  <a:lnTo>
                    <a:pt x="4615" y="37281"/>
                  </a:lnTo>
                  <a:lnTo>
                    <a:pt x="1153" y="47766"/>
                  </a:lnTo>
                  <a:lnTo>
                    <a:pt x="0" y="59417"/>
                  </a:lnTo>
                  <a:lnTo>
                    <a:pt x="1153" y="71067"/>
                  </a:lnTo>
                  <a:lnTo>
                    <a:pt x="4615" y="82718"/>
                  </a:lnTo>
                  <a:lnTo>
                    <a:pt x="10384" y="93203"/>
                  </a:lnTo>
                  <a:lnTo>
                    <a:pt x="18461" y="102524"/>
                  </a:lnTo>
                  <a:lnTo>
                    <a:pt x="18461" y="102524"/>
                  </a:lnTo>
                  <a:lnTo>
                    <a:pt x="27692" y="110679"/>
                  </a:lnTo>
                  <a:lnTo>
                    <a:pt x="38076" y="115339"/>
                  </a:lnTo>
                  <a:lnTo>
                    <a:pt x="48461" y="118834"/>
                  </a:lnTo>
                  <a:lnTo>
                    <a:pt x="60000" y="120000"/>
                  </a:lnTo>
                  <a:lnTo>
                    <a:pt x="71538" y="118834"/>
                  </a:lnTo>
                  <a:lnTo>
                    <a:pt x="83076" y="115339"/>
                  </a:lnTo>
                  <a:lnTo>
                    <a:pt x="93461" y="110679"/>
                  </a:lnTo>
                  <a:lnTo>
                    <a:pt x="102692" y="102524"/>
                  </a:lnTo>
                  <a:lnTo>
                    <a:pt x="102692" y="102524"/>
                  </a:lnTo>
                  <a:lnTo>
                    <a:pt x="109615" y="93203"/>
                  </a:lnTo>
                  <a:lnTo>
                    <a:pt x="115384" y="82718"/>
                  </a:lnTo>
                  <a:lnTo>
                    <a:pt x="118846" y="71067"/>
                  </a:lnTo>
                  <a:lnTo>
                    <a:pt x="120000" y="59417"/>
                  </a:lnTo>
                  <a:lnTo>
                    <a:pt x="118846" y="47766"/>
                  </a:lnTo>
                  <a:lnTo>
                    <a:pt x="115384" y="37281"/>
                  </a:lnTo>
                  <a:lnTo>
                    <a:pt x="109615" y="26796"/>
                  </a:lnTo>
                  <a:lnTo>
                    <a:pt x="102692" y="17475"/>
                  </a:lnTo>
                  <a:lnTo>
                    <a:pt x="102692" y="17475"/>
                  </a:lnTo>
                  <a:lnTo>
                    <a:pt x="93461" y="9320"/>
                  </a:lnTo>
                  <a:lnTo>
                    <a:pt x="83076" y="3495"/>
                  </a:lnTo>
                  <a:lnTo>
                    <a:pt x="71538" y="1165"/>
                  </a:lnTo>
                  <a:lnTo>
                    <a:pt x="60000" y="0"/>
                  </a:lnTo>
                  <a:lnTo>
                    <a:pt x="48461" y="1165"/>
                  </a:lnTo>
                  <a:lnTo>
                    <a:pt x="38076" y="3495"/>
                  </a:lnTo>
                  <a:lnTo>
                    <a:pt x="27692" y="9320"/>
                  </a:lnTo>
                  <a:lnTo>
                    <a:pt x="18461" y="17475"/>
                  </a:lnTo>
                  <a:lnTo>
                    <a:pt x="18461" y="1747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45" name="Google Shape;23645;p487"/>
            <p:cNvSpPr/>
            <p:nvPr/>
          </p:nvSpPr>
          <p:spPr>
            <a:xfrm>
              <a:off x="6162675" y="5826125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176" y="120000"/>
                  </a:moveTo>
                  <a:lnTo>
                    <a:pt x="120000" y="81176"/>
                  </a:lnTo>
                  <a:lnTo>
                    <a:pt x="38823" y="0"/>
                  </a:lnTo>
                  <a:lnTo>
                    <a:pt x="0" y="3882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46" name="Google Shape;23646;p487"/>
            <p:cNvSpPr/>
            <p:nvPr/>
          </p:nvSpPr>
          <p:spPr>
            <a:xfrm>
              <a:off x="6232525" y="5765800"/>
              <a:ext cx="22225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34285" y="112000"/>
                  </a:lnTo>
                  <a:lnTo>
                    <a:pt x="85714" y="88000"/>
                  </a:lnTo>
                  <a:lnTo>
                    <a:pt x="119999" y="68000"/>
                  </a:lnTo>
                  <a:lnTo>
                    <a:pt x="119999" y="48000"/>
                  </a:lnTo>
                  <a:lnTo>
                    <a:pt x="102857" y="24000"/>
                  </a:lnTo>
                  <a:lnTo>
                    <a:pt x="51428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647" name="Google Shape;23647;p487"/>
          <p:cNvGrpSpPr/>
          <p:nvPr/>
        </p:nvGrpSpPr>
        <p:grpSpPr>
          <a:xfrm>
            <a:off x="800101" y="1038678"/>
            <a:ext cx="863600" cy="863600"/>
            <a:chOff x="8204200" y="4267200"/>
            <a:chExt cx="863600" cy="863600"/>
          </a:xfrm>
          <a:solidFill>
            <a:srgbClr val="006BA6"/>
          </a:solidFill>
        </p:grpSpPr>
        <p:sp>
          <p:nvSpPr>
            <p:cNvPr id="23648" name="Google Shape;23648;p487"/>
            <p:cNvSpPr/>
            <p:nvPr/>
          </p:nvSpPr>
          <p:spPr>
            <a:xfrm>
              <a:off x="820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49" name="Google Shape;23649;p487"/>
            <p:cNvSpPr/>
            <p:nvPr/>
          </p:nvSpPr>
          <p:spPr>
            <a:xfrm>
              <a:off x="8455025" y="4689475"/>
              <a:ext cx="196850" cy="206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4615"/>
                  </a:moveTo>
                  <a:lnTo>
                    <a:pt x="63870" y="120000"/>
                  </a:lnTo>
                  <a:lnTo>
                    <a:pt x="30967" y="73846"/>
                  </a:lnTo>
                  <a:lnTo>
                    <a:pt x="9677" y="75692"/>
                  </a:lnTo>
                  <a:lnTo>
                    <a:pt x="0" y="68307"/>
                  </a:lnTo>
                  <a:lnTo>
                    <a:pt x="71612" y="0"/>
                  </a:lnTo>
                  <a:lnTo>
                    <a:pt x="120000" y="6461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50" name="Google Shape;23650;p487"/>
            <p:cNvSpPr/>
            <p:nvPr/>
          </p:nvSpPr>
          <p:spPr>
            <a:xfrm>
              <a:off x="8528050" y="4749800"/>
              <a:ext cx="69850" cy="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2857"/>
                  </a:moveTo>
                  <a:lnTo>
                    <a:pt x="65454" y="119999"/>
                  </a:lnTo>
                  <a:lnTo>
                    <a:pt x="120000" y="81428"/>
                  </a:lnTo>
                  <a:lnTo>
                    <a:pt x="54545" y="0"/>
                  </a:lnTo>
                  <a:lnTo>
                    <a:pt x="0" y="4285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51" name="Google Shape;23651;p487"/>
            <p:cNvSpPr/>
            <p:nvPr/>
          </p:nvSpPr>
          <p:spPr>
            <a:xfrm>
              <a:off x="8572500" y="4502150"/>
              <a:ext cx="244475" cy="276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4827"/>
                  </a:moveTo>
                  <a:lnTo>
                    <a:pt x="101298" y="34482"/>
                  </a:lnTo>
                  <a:lnTo>
                    <a:pt x="90389" y="56551"/>
                  </a:lnTo>
                  <a:lnTo>
                    <a:pt x="68571" y="70344"/>
                  </a:lnTo>
                  <a:lnTo>
                    <a:pt x="57662" y="92413"/>
                  </a:lnTo>
                  <a:lnTo>
                    <a:pt x="40519" y="102068"/>
                  </a:lnTo>
                  <a:lnTo>
                    <a:pt x="32727" y="120000"/>
                  </a:lnTo>
                  <a:lnTo>
                    <a:pt x="0" y="81379"/>
                  </a:lnTo>
                  <a:lnTo>
                    <a:pt x="91948" y="0"/>
                  </a:lnTo>
                  <a:lnTo>
                    <a:pt x="120000" y="2482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652" name="Google Shape;23652;p487"/>
          <p:cNvGrpSpPr/>
          <p:nvPr/>
        </p:nvGrpSpPr>
        <p:grpSpPr>
          <a:xfrm>
            <a:off x="2059668" y="1071336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3653" name="Google Shape;23653;p487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54" name="Google Shape;23654;p487"/>
            <p:cNvSpPr/>
            <p:nvPr/>
          </p:nvSpPr>
          <p:spPr>
            <a:xfrm>
              <a:off x="3435350" y="5765800"/>
              <a:ext cx="2413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37894" y="0"/>
                  </a:lnTo>
                  <a:lnTo>
                    <a:pt x="82105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655" name="Google Shape;23655;p487"/>
            <p:cNvCxnSpPr/>
            <p:nvPr/>
          </p:nvCxnSpPr>
          <p:spPr>
            <a:xfrm>
              <a:off x="3495675" y="5892800"/>
              <a:ext cx="1206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56" name="Google Shape;23656;p487"/>
            <p:cNvCxnSpPr/>
            <p:nvPr/>
          </p:nvCxnSpPr>
          <p:spPr>
            <a:xfrm>
              <a:off x="3463925" y="6029325"/>
              <a:ext cx="1841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57" name="Google Shape;23657;p487"/>
            <p:cNvCxnSpPr/>
            <p:nvPr/>
          </p:nvCxnSpPr>
          <p:spPr>
            <a:xfrm>
              <a:off x="3397250" y="6172200"/>
              <a:ext cx="3175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658" name="Google Shape;23658;p487"/>
          <p:cNvGrpSpPr/>
          <p:nvPr/>
        </p:nvGrpSpPr>
        <p:grpSpPr>
          <a:xfrm>
            <a:off x="3329668" y="1071336"/>
            <a:ext cx="863600" cy="863600"/>
            <a:chOff x="4394200" y="5537200"/>
            <a:chExt cx="863600" cy="863600"/>
          </a:xfrm>
          <a:solidFill>
            <a:srgbClr val="006BA6"/>
          </a:solidFill>
        </p:grpSpPr>
        <p:sp>
          <p:nvSpPr>
            <p:cNvPr id="23659" name="Google Shape;23659;p487"/>
            <p:cNvSpPr/>
            <p:nvPr/>
          </p:nvSpPr>
          <p:spPr>
            <a:xfrm>
              <a:off x="439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60" name="Google Shape;23660;p487"/>
            <p:cNvSpPr/>
            <p:nvPr/>
          </p:nvSpPr>
          <p:spPr>
            <a:xfrm>
              <a:off x="4746625" y="5768975"/>
              <a:ext cx="250825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2000"/>
                  </a:moveTo>
                  <a:lnTo>
                    <a:pt x="116962" y="68000"/>
                  </a:lnTo>
                  <a:lnTo>
                    <a:pt x="116962" y="68000"/>
                  </a:lnTo>
                  <a:lnTo>
                    <a:pt x="80506" y="20000"/>
                  </a:lnTo>
                  <a:lnTo>
                    <a:pt x="80506" y="20000"/>
                  </a:lnTo>
                  <a:lnTo>
                    <a:pt x="74430" y="12000"/>
                  </a:lnTo>
                  <a:lnTo>
                    <a:pt x="68354" y="8000"/>
                  </a:lnTo>
                  <a:lnTo>
                    <a:pt x="62278" y="4000"/>
                  </a:lnTo>
                  <a:lnTo>
                    <a:pt x="54683" y="2000"/>
                  </a:lnTo>
                  <a:lnTo>
                    <a:pt x="41012" y="0"/>
                  </a:lnTo>
                  <a:lnTo>
                    <a:pt x="28860" y="0"/>
                  </a:lnTo>
                  <a:lnTo>
                    <a:pt x="16708" y="4000"/>
                  </a:lnTo>
                  <a:lnTo>
                    <a:pt x="7594" y="6000"/>
                  </a:lnTo>
                  <a:lnTo>
                    <a:pt x="0" y="12000"/>
                  </a:lnTo>
                  <a:lnTo>
                    <a:pt x="0" y="12000"/>
                  </a:lnTo>
                  <a:lnTo>
                    <a:pt x="7594" y="16000"/>
                  </a:lnTo>
                  <a:lnTo>
                    <a:pt x="15189" y="22000"/>
                  </a:lnTo>
                  <a:lnTo>
                    <a:pt x="19746" y="28000"/>
                  </a:lnTo>
                  <a:lnTo>
                    <a:pt x="24303" y="34000"/>
                  </a:lnTo>
                  <a:lnTo>
                    <a:pt x="30379" y="46000"/>
                  </a:lnTo>
                  <a:lnTo>
                    <a:pt x="33417" y="58000"/>
                  </a:lnTo>
                  <a:lnTo>
                    <a:pt x="33417" y="68000"/>
                  </a:lnTo>
                  <a:lnTo>
                    <a:pt x="33417" y="76000"/>
                  </a:lnTo>
                  <a:lnTo>
                    <a:pt x="31898" y="84000"/>
                  </a:lnTo>
                  <a:lnTo>
                    <a:pt x="57721" y="118000"/>
                  </a:lnTo>
                  <a:lnTo>
                    <a:pt x="57721" y="118000"/>
                  </a:lnTo>
                  <a:lnTo>
                    <a:pt x="62278" y="116000"/>
                  </a:lnTo>
                  <a:lnTo>
                    <a:pt x="71392" y="110000"/>
                  </a:lnTo>
                  <a:lnTo>
                    <a:pt x="77468" y="108000"/>
                  </a:lnTo>
                  <a:lnTo>
                    <a:pt x="85063" y="110000"/>
                  </a:lnTo>
                  <a:lnTo>
                    <a:pt x="92658" y="112000"/>
                  </a:lnTo>
                  <a:lnTo>
                    <a:pt x="98734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61" name="Google Shape;23661;p487"/>
            <p:cNvSpPr/>
            <p:nvPr/>
          </p:nvSpPr>
          <p:spPr>
            <a:xfrm>
              <a:off x="4937125" y="5899150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3333" y="16666"/>
                  </a:moveTo>
                  <a:lnTo>
                    <a:pt x="80000" y="0"/>
                  </a:lnTo>
                  <a:lnTo>
                    <a:pt x="120000" y="40000"/>
                  </a:lnTo>
                  <a:lnTo>
                    <a:pt x="40000" y="120000"/>
                  </a:lnTo>
                  <a:lnTo>
                    <a:pt x="0" y="80000"/>
                  </a:lnTo>
                  <a:lnTo>
                    <a:pt x="16666" y="6333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62" name="Google Shape;23662;p487"/>
            <p:cNvSpPr/>
            <p:nvPr/>
          </p:nvSpPr>
          <p:spPr>
            <a:xfrm>
              <a:off x="4600575" y="5902325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857" y="120000"/>
                  </a:moveTo>
                  <a:lnTo>
                    <a:pt x="0" y="87142"/>
                  </a:lnTo>
                  <a:lnTo>
                    <a:pt x="95714" y="0"/>
                  </a:lnTo>
                  <a:lnTo>
                    <a:pt x="120000" y="25714"/>
                  </a:lnTo>
                  <a:lnTo>
                    <a:pt x="32857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663" name="Google Shape;23663;p487"/>
          <p:cNvGrpSpPr/>
          <p:nvPr/>
        </p:nvGrpSpPr>
        <p:grpSpPr>
          <a:xfrm>
            <a:off x="8409668" y="1061811"/>
            <a:ext cx="863600" cy="863600"/>
            <a:chOff x="5555343" y="4310742"/>
            <a:chExt cx="863600" cy="863600"/>
          </a:xfrm>
          <a:solidFill>
            <a:srgbClr val="006BA6"/>
          </a:solidFill>
        </p:grpSpPr>
        <p:sp>
          <p:nvSpPr>
            <p:cNvPr id="23664" name="Google Shape;23664;p487"/>
            <p:cNvSpPr/>
            <p:nvPr/>
          </p:nvSpPr>
          <p:spPr>
            <a:xfrm>
              <a:off x="5555343" y="4310742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65" name="Google Shape;23665;p487"/>
            <p:cNvSpPr/>
            <p:nvPr/>
          </p:nvSpPr>
          <p:spPr>
            <a:xfrm>
              <a:off x="5866493" y="4596492"/>
              <a:ext cx="24130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9473" y="0"/>
                  </a:lnTo>
                  <a:lnTo>
                    <a:pt x="110526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66" name="Google Shape;23666;p487"/>
            <p:cNvSpPr/>
            <p:nvPr/>
          </p:nvSpPr>
          <p:spPr>
            <a:xfrm>
              <a:off x="5774418" y="4542517"/>
              <a:ext cx="42545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731" y="55238"/>
                  </a:moveTo>
                  <a:lnTo>
                    <a:pt x="113731" y="55238"/>
                  </a:lnTo>
                  <a:lnTo>
                    <a:pt x="109253" y="52380"/>
                  </a:lnTo>
                  <a:lnTo>
                    <a:pt x="109253" y="52380"/>
                  </a:lnTo>
                  <a:lnTo>
                    <a:pt x="108358" y="44761"/>
                  </a:lnTo>
                  <a:lnTo>
                    <a:pt x="102985" y="7619"/>
                  </a:lnTo>
                  <a:lnTo>
                    <a:pt x="102985" y="7619"/>
                  </a:lnTo>
                  <a:lnTo>
                    <a:pt x="102089" y="4761"/>
                  </a:lnTo>
                  <a:lnTo>
                    <a:pt x="100298" y="1904"/>
                  </a:lnTo>
                  <a:lnTo>
                    <a:pt x="97611" y="952"/>
                  </a:lnTo>
                  <a:lnTo>
                    <a:pt x="94925" y="0"/>
                  </a:lnTo>
                  <a:lnTo>
                    <a:pt x="25074" y="0"/>
                  </a:lnTo>
                  <a:lnTo>
                    <a:pt x="25074" y="0"/>
                  </a:lnTo>
                  <a:lnTo>
                    <a:pt x="22388" y="952"/>
                  </a:lnTo>
                  <a:lnTo>
                    <a:pt x="19701" y="1904"/>
                  </a:lnTo>
                  <a:lnTo>
                    <a:pt x="17910" y="4761"/>
                  </a:lnTo>
                  <a:lnTo>
                    <a:pt x="17014" y="7619"/>
                  </a:lnTo>
                  <a:lnTo>
                    <a:pt x="11641" y="44761"/>
                  </a:lnTo>
                  <a:lnTo>
                    <a:pt x="11641" y="44761"/>
                  </a:lnTo>
                  <a:lnTo>
                    <a:pt x="10746" y="52380"/>
                  </a:lnTo>
                  <a:lnTo>
                    <a:pt x="10746" y="52380"/>
                  </a:lnTo>
                  <a:lnTo>
                    <a:pt x="5373" y="55238"/>
                  </a:lnTo>
                  <a:lnTo>
                    <a:pt x="5373" y="55238"/>
                  </a:lnTo>
                  <a:lnTo>
                    <a:pt x="3582" y="58095"/>
                  </a:lnTo>
                  <a:lnTo>
                    <a:pt x="1791" y="62857"/>
                  </a:lnTo>
                  <a:lnTo>
                    <a:pt x="0" y="72380"/>
                  </a:lnTo>
                  <a:lnTo>
                    <a:pt x="0" y="76190"/>
                  </a:lnTo>
                  <a:lnTo>
                    <a:pt x="0" y="76190"/>
                  </a:lnTo>
                  <a:lnTo>
                    <a:pt x="895" y="83809"/>
                  </a:lnTo>
                  <a:lnTo>
                    <a:pt x="2686" y="90476"/>
                  </a:lnTo>
                  <a:lnTo>
                    <a:pt x="2686" y="90476"/>
                  </a:lnTo>
                  <a:lnTo>
                    <a:pt x="4477" y="92380"/>
                  </a:lnTo>
                  <a:lnTo>
                    <a:pt x="8059" y="94285"/>
                  </a:lnTo>
                  <a:lnTo>
                    <a:pt x="12537" y="96190"/>
                  </a:lnTo>
                  <a:lnTo>
                    <a:pt x="12537" y="96190"/>
                  </a:lnTo>
                  <a:lnTo>
                    <a:pt x="13432" y="98095"/>
                  </a:lnTo>
                  <a:lnTo>
                    <a:pt x="13432" y="103809"/>
                  </a:lnTo>
                  <a:lnTo>
                    <a:pt x="13432" y="112380"/>
                  </a:lnTo>
                  <a:lnTo>
                    <a:pt x="13432" y="112380"/>
                  </a:lnTo>
                  <a:lnTo>
                    <a:pt x="14328" y="115238"/>
                  </a:lnTo>
                  <a:lnTo>
                    <a:pt x="15223" y="117142"/>
                  </a:lnTo>
                  <a:lnTo>
                    <a:pt x="17910" y="119047"/>
                  </a:lnTo>
                  <a:lnTo>
                    <a:pt x="20597" y="120000"/>
                  </a:lnTo>
                  <a:lnTo>
                    <a:pt x="27761" y="120000"/>
                  </a:lnTo>
                  <a:lnTo>
                    <a:pt x="27761" y="120000"/>
                  </a:lnTo>
                  <a:lnTo>
                    <a:pt x="30447" y="119047"/>
                  </a:lnTo>
                  <a:lnTo>
                    <a:pt x="33134" y="117142"/>
                  </a:lnTo>
                  <a:lnTo>
                    <a:pt x="34029" y="115238"/>
                  </a:lnTo>
                  <a:lnTo>
                    <a:pt x="34925" y="112380"/>
                  </a:lnTo>
                  <a:lnTo>
                    <a:pt x="34925" y="103809"/>
                  </a:lnTo>
                  <a:lnTo>
                    <a:pt x="34925" y="103809"/>
                  </a:lnTo>
                  <a:lnTo>
                    <a:pt x="35820" y="100952"/>
                  </a:lnTo>
                  <a:lnTo>
                    <a:pt x="36716" y="98095"/>
                  </a:lnTo>
                  <a:lnTo>
                    <a:pt x="39402" y="96190"/>
                  </a:lnTo>
                  <a:lnTo>
                    <a:pt x="42089" y="96190"/>
                  </a:lnTo>
                  <a:lnTo>
                    <a:pt x="77910" y="96190"/>
                  </a:lnTo>
                  <a:lnTo>
                    <a:pt x="77910" y="96190"/>
                  </a:lnTo>
                  <a:lnTo>
                    <a:pt x="80597" y="96190"/>
                  </a:lnTo>
                  <a:lnTo>
                    <a:pt x="83283" y="98095"/>
                  </a:lnTo>
                  <a:lnTo>
                    <a:pt x="84179" y="100952"/>
                  </a:lnTo>
                  <a:lnTo>
                    <a:pt x="85074" y="103809"/>
                  </a:lnTo>
                  <a:lnTo>
                    <a:pt x="85074" y="112380"/>
                  </a:lnTo>
                  <a:lnTo>
                    <a:pt x="85074" y="112380"/>
                  </a:lnTo>
                  <a:lnTo>
                    <a:pt x="85970" y="115238"/>
                  </a:lnTo>
                  <a:lnTo>
                    <a:pt x="86865" y="117142"/>
                  </a:lnTo>
                  <a:lnTo>
                    <a:pt x="89552" y="119047"/>
                  </a:lnTo>
                  <a:lnTo>
                    <a:pt x="92238" y="120000"/>
                  </a:lnTo>
                  <a:lnTo>
                    <a:pt x="99402" y="120000"/>
                  </a:lnTo>
                  <a:lnTo>
                    <a:pt x="99402" y="120000"/>
                  </a:lnTo>
                  <a:lnTo>
                    <a:pt x="102089" y="119047"/>
                  </a:lnTo>
                  <a:lnTo>
                    <a:pt x="104776" y="117142"/>
                  </a:lnTo>
                  <a:lnTo>
                    <a:pt x="105671" y="115238"/>
                  </a:lnTo>
                  <a:lnTo>
                    <a:pt x="106567" y="112380"/>
                  </a:lnTo>
                  <a:lnTo>
                    <a:pt x="106567" y="103809"/>
                  </a:lnTo>
                  <a:lnTo>
                    <a:pt x="106567" y="103809"/>
                  </a:lnTo>
                  <a:lnTo>
                    <a:pt x="106567" y="98095"/>
                  </a:lnTo>
                  <a:lnTo>
                    <a:pt x="107462" y="96190"/>
                  </a:lnTo>
                  <a:lnTo>
                    <a:pt x="107462" y="96190"/>
                  </a:lnTo>
                  <a:lnTo>
                    <a:pt x="113731" y="93333"/>
                  </a:lnTo>
                  <a:lnTo>
                    <a:pt x="113731" y="93333"/>
                  </a:lnTo>
                  <a:lnTo>
                    <a:pt x="116417" y="90476"/>
                  </a:lnTo>
                  <a:lnTo>
                    <a:pt x="118208" y="85714"/>
                  </a:lnTo>
                  <a:lnTo>
                    <a:pt x="119104" y="80952"/>
                  </a:lnTo>
                  <a:lnTo>
                    <a:pt x="120000" y="76190"/>
                  </a:lnTo>
                  <a:lnTo>
                    <a:pt x="120000" y="72380"/>
                  </a:lnTo>
                  <a:lnTo>
                    <a:pt x="120000" y="72380"/>
                  </a:lnTo>
                  <a:lnTo>
                    <a:pt x="119104" y="67619"/>
                  </a:lnTo>
                  <a:lnTo>
                    <a:pt x="118208" y="62857"/>
                  </a:lnTo>
                  <a:lnTo>
                    <a:pt x="116417" y="58095"/>
                  </a:lnTo>
                  <a:lnTo>
                    <a:pt x="113731" y="55238"/>
                  </a:lnTo>
                  <a:lnTo>
                    <a:pt x="113731" y="5523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67" name="Google Shape;23667;p487"/>
            <p:cNvSpPr/>
            <p:nvPr/>
          </p:nvSpPr>
          <p:spPr>
            <a:xfrm>
              <a:off x="6085568" y="476159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3333" y="86666"/>
                  </a:lnTo>
                  <a:lnTo>
                    <a:pt x="100000" y="100000"/>
                  </a:lnTo>
                  <a:lnTo>
                    <a:pt x="86666" y="11333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3333" y="113333"/>
                  </a:lnTo>
                  <a:lnTo>
                    <a:pt x="13333" y="100000"/>
                  </a:lnTo>
                  <a:lnTo>
                    <a:pt x="0" y="8666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3333"/>
                  </a:lnTo>
                  <a:lnTo>
                    <a:pt x="13333" y="13333"/>
                  </a:lnTo>
                  <a:lnTo>
                    <a:pt x="3333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6666" y="0"/>
                  </a:lnTo>
                  <a:lnTo>
                    <a:pt x="100000" y="13333"/>
                  </a:lnTo>
                  <a:lnTo>
                    <a:pt x="113333" y="3333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68" name="Google Shape;23668;p487"/>
            <p:cNvSpPr/>
            <p:nvPr/>
          </p:nvSpPr>
          <p:spPr>
            <a:xfrm>
              <a:off x="5831568" y="4761592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6666"/>
                  </a:lnTo>
                  <a:lnTo>
                    <a:pt x="106666" y="100000"/>
                  </a:lnTo>
                  <a:lnTo>
                    <a:pt x="86666" y="11333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3333" y="113333"/>
                  </a:lnTo>
                  <a:lnTo>
                    <a:pt x="20000" y="100000"/>
                  </a:lnTo>
                  <a:lnTo>
                    <a:pt x="6666" y="8666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6666" y="33333"/>
                  </a:lnTo>
                  <a:lnTo>
                    <a:pt x="20000" y="13333"/>
                  </a:lnTo>
                  <a:lnTo>
                    <a:pt x="3333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6666" y="0"/>
                  </a:lnTo>
                  <a:lnTo>
                    <a:pt x="106666" y="13333"/>
                  </a:lnTo>
                  <a:lnTo>
                    <a:pt x="120000" y="3333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669" name="Google Shape;23669;p487"/>
          <p:cNvGrpSpPr/>
          <p:nvPr/>
        </p:nvGrpSpPr>
        <p:grpSpPr>
          <a:xfrm>
            <a:off x="9679668" y="1061811"/>
            <a:ext cx="863600" cy="863600"/>
            <a:chOff x="6825343" y="4310742"/>
            <a:chExt cx="863600" cy="863600"/>
          </a:xfrm>
          <a:solidFill>
            <a:srgbClr val="006BA6"/>
          </a:solidFill>
        </p:grpSpPr>
        <p:sp>
          <p:nvSpPr>
            <p:cNvPr id="23670" name="Google Shape;23670;p487"/>
            <p:cNvSpPr/>
            <p:nvPr/>
          </p:nvSpPr>
          <p:spPr>
            <a:xfrm>
              <a:off x="6825343" y="4310742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71" name="Google Shape;23671;p487"/>
            <p:cNvSpPr/>
            <p:nvPr/>
          </p:nvSpPr>
          <p:spPr>
            <a:xfrm>
              <a:off x="7212693" y="4615542"/>
              <a:ext cx="254000" cy="2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8500" y="72000"/>
                  </a:lnTo>
                  <a:lnTo>
                    <a:pt x="115500" y="84000"/>
                  </a:lnTo>
                  <a:lnTo>
                    <a:pt x="109500" y="93000"/>
                  </a:lnTo>
                  <a:lnTo>
                    <a:pt x="103500" y="102000"/>
                  </a:lnTo>
                  <a:lnTo>
                    <a:pt x="94500" y="109500"/>
                  </a:lnTo>
                  <a:lnTo>
                    <a:pt x="84000" y="115500"/>
                  </a:lnTo>
                  <a:lnTo>
                    <a:pt x="72000" y="118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18500"/>
                  </a:lnTo>
                  <a:lnTo>
                    <a:pt x="36000" y="115500"/>
                  </a:lnTo>
                  <a:lnTo>
                    <a:pt x="27000" y="109500"/>
                  </a:lnTo>
                  <a:lnTo>
                    <a:pt x="18000" y="102000"/>
                  </a:lnTo>
                  <a:lnTo>
                    <a:pt x="10500" y="93000"/>
                  </a:lnTo>
                  <a:lnTo>
                    <a:pt x="4500" y="84000"/>
                  </a:lnTo>
                  <a:lnTo>
                    <a:pt x="1500" y="72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500" y="48000"/>
                  </a:lnTo>
                  <a:lnTo>
                    <a:pt x="4500" y="36000"/>
                  </a:lnTo>
                  <a:lnTo>
                    <a:pt x="10500" y="27000"/>
                  </a:lnTo>
                  <a:lnTo>
                    <a:pt x="18000" y="18000"/>
                  </a:lnTo>
                  <a:lnTo>
                    <a:pt x="27000" y="10500"/>
                  </a:lnTo>
                  <a:lnTo>
                    <a:pt x="36000" y="4500"/>
                  </a:lnTo>
                  <a:lnTo>
                    <a:pt x="48000" y="15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1500"/>
                  </a:lnTo>
                  <a:lnTo>
                    <a:pt x="84000" y="4500"/>
                  </a:lnTo>
                  <a:lnTo>
                    <a:pt x="94500" y="10500"/>
                  </a:lnTo>
                  <a:lnTo>
                    <a:pt x="103500" y="18000"/>
                  </a:lnTo>
                  <a:lnTo>
                    <a:pt x="109500" y="27000"/>
                  </a:lnTo>
                  <a:lnTo>
                    <a:pt x="115500" y="36000"/>
                  </a:lnTo>
                  <a:lnTo>
                    <a:pt x="118500" y="48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72" name="Google Shape;23672;p487"/>
            <p:cNvSpPr/>
            <p:nvPr/>
          </p:nvSpPr>
          <p:spPr>
            <a:xfrm>
              <a:off x="7047593" y="4615542"/>
              <a:ext cx="254000" cy="2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8500" y="72000"/>
                  </a:lnTo>
                  <a:lnTo>
                    <a:pt x="115500" y="84000"/>
                  </a:lnTo>
                  <a:lnTo>
                    <a:pt x="109500" y="93000"/>
                  </a:lnTo>
                  <a:lnTo>
                    <a:pt x="102000" y="102000"/>
                  </a:lnTo>
                  <a:lnTo>
                    <a:pt x="93000" y="109500"/>
                  </a:lnTo>
                  <a:lnTo>
                    <a:pt x="84000" y="115500"/>
                  </a:lnTo>
                  <a:lnTo>
                    <a:pt x="72000" y="1185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18500"/>
                  </a:lnTo>
                  <a:lnTo>
                    <a:pt x="36000" y="115500"/>
                  </a:lnTo>
                  <a:lnTo>
                    <a:pt x="25500" y="109500"/>
                  </a:lnTo>
                  <a:lnTo>
                    <a:pt x="18000" y="102000"/>
                  </a:lnTo>
                  <a:lnTo>
                    <a:pt x="10500" y="93000"/>
                  </a:lnTo>
                  <a:lnTo>
                    <a:pt x="4500" y="84000"/>
                  </a:lnTo>
                  <a:lnTo>
                    <a:pt x="1500" y="72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500" y="48000"/>
                  </a:lnTo>
                  <a:lnTo>
                    <a:pt x="4500" y="36000"/>
                  </a:lnTo>
                  <a:lnTo>
                    <a:pt x="10500" y="27000"/>
                  </a:lnTo>
                  <a:lnTo>
                    <a:pt x="18000" y="18000"/>
                  </a:lnTo>
                  <a:lnTo>
                    <a:pt x="25500" y="10500"/>
                  </a:lnTo>
                  <a:lnTo>
                    <a:pt x="36000" y="4500"/>
                  </a:lnTo>
                  <a:lnTo>
                    <a:pt x="48000" y="15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1500"/>
                  </a:lnTo>
                  <a:lnTo>
                    <a:pt x="84000" y="4500"/>
                  </a:lnTo>
                  <a:lnTo>
                    <a:pt x="93000" y="10500"/>
                  </a:lnTo>
                  <a:lnTo>
                    <a:pt x="102000" y="18000"/>
                  </a:lnTo>
                  <a:lnTo>
                    <a:pt x="109500" y="27000"/>
                  </a:lnTo>
                  <a:lnTo>
                    <a:pt x="115500" y="36000"/>
                  </a:lnTo>
                  <a:lnTo>
                    <a:pt x="118500" y="48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673" name="Google Shape;23673;p487"/>
          <p:cNvGrpSpPr/>
          <p:nvPr/>
        </p:nvGrpSpPr>
        <p:grpSpPr>
          <a:xfrm>
            <a:off x="800101" y="2434771"/>
            <a:ext cx="863600" cy="863600"/>
            <a:chOff x="3124200" y="1727200"/>
            <a:chExt cx="863600" cy="863600"/>
          </a:xfrm>
          <a:solidFill>
            <a:srgbClr val="006BA6"/>
          </a:solidFill>
        </p:grpSpPr>
        <p:sp>
          <p:nvSpPr>
            <p:cNvPr id="23674" name="Google Shape;23674;p487"/>
            <p:cNvSpPr/>
            <p:nvPr/>
          </p:nvSpPr>
          <p:spPr>
            <a:xfrm>
              <a:off x="312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75" name="Google Shape;23675;p487"/>
            <p:cNvSpPr/>
            <p:nvPr/>
          </p:nvSpPr>
          <p:spPr>
            <a:xfrm>
              <a:off x="3419475" y="1955800"/>
              <a:ext cx="273050" cy="288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6703"/>
                  </a:moveTo>
                  <a:lnTo>
                    <a:pt x="120000" y="56703"/>
                  </a:lnTo>
                  <a:lnTo>
                    <a:pt x="118604" y="46153"/>
                  </a:lnTo>
                  <a:lnTo>
                    <a:pt x="114418" y="35604"/>
                  </a:lnTo>
                  <a:lnTo>
                    <a:pt x="108837" y="25054"/>
                  </a:lnTo>
                  <a:lnTo>
                    <a:pt x="101860" y="17142"/>
                  </a:lnTo>
                  <a:lnTo>
                    <a:pt x="93488" y="10549"/>
                  </a:lnTo>
                  <a:lnTo>
                    <a:pt x="83720" y="5274"/>
                  </a:lnTo>
                  <a:lnTo>
                    <a:pt x="72558" y="1318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47441" y="1318"/>
                  </a:lnTo>
                  <a:lnTo>
                    <a:pt x="36279" y="5274"/>
                  </a:lnTo>
                  <a:lnTo>
                    <a:pt x="26511" y="10549"/>
                  </a:lnTo>
                  <a:lnTo>
                    <a:pt x="18139" y="17142"/>
                  </a:lnTo>
                  <a:lnTo>
                    <a:pt x="11162" y="25054"/>
                  </a:lnTo>
                  <a:lnTo>
                    <a:pt x="5581" y="35604"/>
                  </a:lnTo>
                  <a:lnTo>
                    <a:pt x="1395" y="46153"/>
                  </a:lnTo>
                  <a:lnTo>
                    <a:pt x="0" y="56703"/>
                  </a:lnTo>
                  <a:lnTo>
                    <a:pt x="0" y="56703"/>
                  </a:lnTo>
                  <a:lnTo>
                    <a:pt x="1395" y="69890"/>
                  </a:lnTo>
                  <a:lnTo>
                    <a:pt x="5581" y="81758"/>
                  </a:lnTo>
                  <a:lnTo>
                    <a:pt x="12558" y="90989"/>
                  </a:lnTo>
                  <a:lnTo>
                    <a:pt x="22325" y="100219"/>
                  </a:lnTo>
                  <a:lnTo>
                    <a:pt x="22325" y="100219"/>
                  </a:lnTo>
                  <a:lnTo>
                    <a:pt x="22325" y="100219"/>
                  </a:lnTo>
                  <a:lnTo>
                    <a:pt x="25116" y="105494"/>
                  </a:lnTo>
                  <a:lnTo>
                    <a:pt x="27906" y="110769"/>
                  </a:lnTo>
                  <a:lnTo>
                    <a:pt x="30697" y="120000"/>
                  </a:lnTo>
                  <a:lnTo>
                    <a:pt x="89302" y="120000"/>
                  </a:lnTo>
                  <a:lnTo>
                    <a:pt x="89302" y="120000"/>
                  </a:lnTo>
                  <a:lnTo>
                    <a:pt x="92093" y="110769"/>
                  </a:lnTo>
                  <a:lnTo>
                    <a:pt x="94883" y="105494"/>
                  </a:lnTo>
                  <a:lnTo>
                    <a:pt x="97674" y="100219"/>
                  </a:lnTo>
                  <a:lnTo>
                    <a:pt x="97674" y="100219"/>
                  </a:lnTo>
                  <a:lnTo>
                    <a:pt x="97674" y="100219"/>
                  </a:lnTo>
                  <a:lnTo>
                    <a:pt x="107441" y="90989"/>
                  </a:lnTo>
                  <a:lnTo>
                    <a:pt x="114418" y="81758"/>
                  </a:lnTo>
                  <a:lnTo>
                    <a:pt x="118604" y="69890"/>
                  </a:lnTo>
                  <a:lnTo>
                    <a:pt x="120000" y="56703"/>
                  </a:lnTo>
                  <a:lnTo>
                    <a:pt x="120000" y="5670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676" name="Google Shape;23676;p487"/>
            <p:cNvCxnSpPr/>
            <p:nvPr/>
          </p:nvCxnSpPr>
          <p:spPr>
            <a:xfrm>
              <a:off x="3489325" y="2282825"/>
              <a:ext cx="1333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77" name="Google Shape;23677;p487"/>
            <p:cNvCxnSpPr/>
            <p:nvPr/>
          </p:nvCxnSpPr>
          <p:spPr>
            <a:xfrm>
              <a:off x="3489325" y="2320925"/>
              <a:ext cx="1333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78" name="Google Shape;23678;p487"/>
            <p:cNvCxnSpPr/>
            <p:nvPr/>
          </p:nvCxnSpPr>
          <p:spPr>
            <a:xfrm>
              <a:off x="3527425" y="2362200"/>
              <a:ext cx="571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679" name="Google Shape;23679;p487"/>
          <p:cNvGrpSpPr/>
          <p:nvPr/>
        </p:nvGrpSpPr>
        <p:grpSpPr>
          <a:xfrm>
            <a:off x="4653643" y="2467429"/>
            <a:ext cx="863600" cy="863600"/>
            <a:chOff x="5664200" y="2997200"/>
            <a:chExt cx="863600" cy="863600"/>
          </a:xfrm>
          <a:solidFill>
            <a:srgbClr val="006BA6"/>
          </a:solidFill>
        </p:grpSpPr>
        <p:sp>
          <p:nvSpPr>
            <p:cNvPr id="23680" name="Google Shape;23680;p487"/>
            <p:cNvSpPr/>
            <p:nvPr/>
          </p:nvSpPr>
          <p:spPr>
            <a:xfrm>
              <a:off x="566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81" name="Google Shape;23681;p487"/>
            <p:cNvSpPr/>
            <p:nvPr/>
          </p:nvSpPr>
          <p:spPr>
            <a:xfrm>
              <a:off x="5969000" y="3276600"/>
              <a:ext cx="254000" cy="355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1428"/>
                  </a:moveTo>
                  <a:lnTo>
                    <a:pt x="120000" y="111428"/>
                  </a:lnTo>
                  <a:lnTo>
                    <a:pt x="118500" y="114642"/>
                  </a:lnTo>
                  <a:lnTo>
                    <a:pt x="117000" y="117857"/>
                  </a:lnTo>
                  <a:lnTo>
                    <a:pt x="112500" y="118928"/>
                  </a:lnTo>
                  <a:lnTo>
                    <a:pt x="108000" y="119999"/>
                  </a:lnTo>
                  <a:lnTo>
                    <a:pt x="12000" y="119999"/>
                  </a:lnTo>
                  <a:lnTo>
                    <a:pt x="12000" y="119999"/>
                  </a:lnTo>
                  <a:lnTo>
                    <a:pt x="7500" y="118928"/>
                  </a:lnTo>
                  <a:lnTo>
                    <a:pt x="3000" y="117857"/>
                  </a:lnTo>
                  <a:lnTo>
                    <a:pt x="1500" y="114642"/>
                  </a:lnTo>
                  <a:lnTo>
                    <a:pt x="0" y="111428"/>
                  </a:lnTo>
                  <a:lnTo>
                    <a:pt x="0" y="8571"/>
                  </a:lnTo>
                  <a:lnTo>
                    <a:pt x="0" y="8571"/>
                  </a:lnTo>
                  <a:lnTo>
                    <a:pt x="1500" y="5357"/>
                  </a:lnTo>
                  <a:lnTo>
                    <a:pt x="3000" y="2142"/>
                  </a:lnTo>
                  <a:lnTo>
                    <a:pt x="7500" y="1071"/>
                  </a:lnTo>
                  <a:lnTo>
                    <a:pt x="12000" y="0"/>
                  </a:lnTo>
                  <a:lnTo>
                    <a:pt x="108000" y="0"/>
                  </a:lnTo>
                  <a:lnTo>
                    <a:pt x="108000" y="0"/>
                  </a:lnTo>
                  <a:lnTo>
                    <a:pt x="112500" y="1071"/>
                  </a:lnTo>
                  <a:lnTo>
                    <a:pt x="117000" y="2142"/>
                  </a:lnTo>
                  <a:lnTo>
                    <a:pt x="118500" y="5357"/>
                  </a:lnTo>
                  <a:lnTo>
                    <a:pt x="120000" y="8571"/>
                  </a:lnTo>
                  <a:lnTo>
                    <a:pt x="120000" y="11142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82" name="Google Shape;23682;p487"/>
            <p:cNvSpPr/>
            <p:nvPr/>
          </p:nvSpPr>
          <p:spPr>
            <a:xfrm>
              <a:off x="6054725" y="3225800"/>
              <a:ext cx="82550" cy="508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683" name="Google Shape;23683;p487"/>
            <p:cNvCxnSpPr/>
            <p:nvPr/>
          </p:nvCxnSpPr>
          <p:spPr>
            <a:xfrm>
              <a:off x="6019800" y="3581400"/>
              <a:ext cx="152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84" name="Google Shape;23684;p487"/>
            <p:cNvCxnSpPr/>
            <p:nvPr/>
          </p:nvCxnSpPr>
          <p:spPr>
            <a:xfrm>
              <a:off x="6019800" y="3517900"/>
              <a:ext cx="152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85" name="Google Shape;23685;p487"/>
            <p:cNvCxnSpPr/>
            <p:nvPr/>
          </p:nvCxnSpPr>
          <p:spPr>
            <a:xfrm>
              <a:off x="6019800" y="3454400"/>
              <a:ext cx="152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86" name="Google Shape;23686;p487"/>
            <p:cNvCxnSpPr/>
            <p:nvPr/>
          </p:nvCxnSpPr>
          <p:spPr>
            <a:xfrm>
              <a:off x="6019800" y="3390900"/>
              <a:ext cx="152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87" name="Google Shape;23687;p487"/>
            <p:cNvCxnSpPr/>
            <p:nvPr/>
          </p:nvCxnSpPr>
          <p:spPr>
            <a:xfrm>
              <a:off x="6019800" y="3327400"/>
              <a:ext cx="152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688" name="Google Shape;23688;p487"/>
          <p:cNvGrpSpPr/>
          <p:nvPr/>
        </p:nvGrpSpPr>
        <p:grpSpPr>
          <a:xfrm>
            <a:off x="8473168" y="2492831"/>
            <a:ext cx="863600" cy="863600"/>
            <a:chOff x="8204200" y="4267200"/>
            <a:chExt cx="863600" cy="863600"/>
          </a:xfrm>
          <a:solidFill>
            <a:srgbClr val="006BA6"/>
          </a:solidFill>
        </p:grpSpPr>
        <p:sp>
          <p:nvSpPr>
            <p:cNvPr id="23689" name="Google Shape;23689;p487"/>
            <p:cNvSpPr/>
            <p:nvPr/>
          </p:nvSpPr>
          <p:spPr>
            <a:xfrm>
              <a:off x="820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90" name="Google Shape;23690;p487"/>
            <p:cNvSpPr/>
            <p:nvPr/>
          </p:nvSpPr>
          <p:spPr>
            <a:xfrm>
              <a:off x="8432800" y="4572000"/>
              <a:ext cx="355600" cy="2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" y="120000"/>
                  </a:moveTo>
                  <a:lnTo>
                    <a:pt x="8571" y="120000"/>
                  </a:lnTo>
                  <a:lnTo>
                    <a:pt x="5357" y="118500"/>
                  </a:lnTo>
                  <a:lnTo>
                    <a:pt x="2142" y="117000"/>
                  </a:lnTo>
                  <a:lnTo>
                    <a:pt x="1071" y="112500"/>
                  </a:lnTo>
                  <a:lnTo>
                    <a:pt x="0" y="108000"/>
                  </a:lnTo>
                  <a:lnTo>
                    <a:pt x="0" y="12000"/>
                  </a:lnTo>
                  <a:lnTo>
                    <a:pt x="0" y="12000"/>
                  </a:lnTo>
                  <a:lnTo>
                    <a:pt x="1071" y="7500"/>
                  </a:lnTo>
                  <a:lnTo>
                    <a:pt x="2142" y="3000"/>
                  </a:lnTo>
                  <a:lnTo>
                    <a:pt x="5357" y="1500"/>
                  </a:lnTo>
                  <a:lnTo>
                    <a:pt x="8571" y="0"/>
                  </a:lnTo>
                  <a:lnTo>
                    <a:pt x="111428" y="0"/>
                  </a:lnTo>
                  <a:lnTo>
                    <a:pt x="111428" y="0"/>
                  </a:lnTo>
                  <a:lnTo>
                    <a:pt x="114642" y="1500"/>
                  </a:lnTo>
                  <a:lnTo>
                    <a:pt x="117857" y="3000"/>
                  </a:lnTo>
                  <a:lnTo>
                    <a:pt x="118928" y="7500"/>
                  </a:lnTo>
                  <a:lnTo>
                    <a:pt x="119999" y="12000"/>
                  </a:lnTo>
                  <a:lnTo>
                    <a:pt x="119999" y="108000"/>
                  </a:lnTo>
                  <a:lnTo>
                    <a:pt x="119999" y="108000"/>
                  </a:lnTo>
                  <a:lnTo>
                    <a:pt x="118928" y="112500"/>
                  </a:lnTo>
                  <a:lnTo>
                    <a:pt x="117857" y="117000"/>
                  </a:lnTo>
                  <a:lnTo>
                    <a:pt x="114642" y="118500"/>
                  </a:lnTo>
                  <a:lnTo>
                    <a:pt x="111428" y="120000"/>
                  </a:lnTo>
                  <a:lnTo>
                    <a:pt x="8571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91" name="Google Shape;23691;p487"/>
            <p:cNvSpPr/>
            <p:nvPr/>
          </p:nvSpPr>
          <p:spPr>
            <a:xfrm>
              <a:off x="8788400" y="4657725"/>
              <a:ext cx="50800" cy="825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692" name="Google Shape;23692;p487"/>
            <p:cNvCxnSpPr/>
            <p:nvPr/>
          </p:nvCxnSpPr>
          <p:spPr>
            <a:xfrm>
              <a:off x="8483600" y="4622800"/>
              <a:ext cx="0" cy="152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93" name="Google Shape;23693;p487"/>
            <p:cNvCxnSpPr/>
            <p:nvPr/>
          </p:nvCxnSpPr>
          <p:spPr>
            <a:xfrm>
              <a:off x="8547100" y="4622800"/>
              <a:ext cx="0" cy="152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94" name="Google Shape;23694;p487"/>
            <p:cNvCxnSpPr/>
            <p:nvPr/>
          </p:nvCxnSpPr>
          <p:spPr>
            <a:xfrm>
              <a:off x="8610600" y="4622800"/>
              <a:ext cx="0" cy="152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95" name="Google Shape;23695;p487"/>
            <p:cNvCxnSpPr/>
            <p:nvPr/>
          </p:nvCxnSpPr>
          <p:spPr>
            <a:xfrm>
              <a:off x="8674100" y="4622800"/>
              <a:ext cx="0" cy="152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696" name="Google Shape;23696;p487"/>
            <p:cNvCxnSpPr/>
            <p:nvPr/>
          </p:nvCxnSpPr>
          <p:spPr>
            <a:xfrm>
              <a:off x="8737600" y="4622800"/>
              <a:ext cx="0" cy="152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697" name="Google Shape;23697;p487"/>
          <p:cNvGrpSpPr/>
          <p:nvPr/>
        </p:nvGrpSpPr>
        <p:grpSpPr>
          <a:xfrm>
            <a:off x="9761309" y="2492831"/>
            <a:ext cx="863600" cy="863600"/>
            <a:chOff x="6934200" y="5537200"/>
            <a:chExt cx="863600" cy="863600"/>
          </a:xfrm>
          <a:solidFill>
            <a:srgbClr val="006BA6"/>
          </a:solidFill>
        </p:grpSpPr>
        <p:sp>
          <p:nvSpPr>
            <p:cNvPr id="23698" name="Google Shape;23698;p487"/>
            <p:cNvSpPr/>
            <p:nvPr/>
          </p:nvSpPr>
          <p:spPr>
            <a:xfrm>
              <a:off x="693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699" name="Google Shape;23699;p487"/>
            <p:cNvSpPr/>
            <p:nvPr/>
          </p:nvSpPr>
          <p:spPr>
            <a:xfrm>
              <a:off x="7162800" y="5842000"/>
              <a:ext cx="355600" cy="2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" y="120000"/>
                  </a:moveTo>
                  <a:lnTo>
                    <a:pt x="8571" y="120000"/>
                  </a:lnTo>
                  <a:lnTo>
                    <a:pt x="5357" y="118500"/>
                  </a:lnTo>
                  <a:lnTo>
                    <a:pt x="2142" y="117000"/>
                  </a:lnTo>
                  <a:lnTo>
                    <a:pt x="1071" y="112500"/>
                  </a:lnTo>
                  <a:lnTo>
                    <a:pt x="0" y="108000"/>
                  </a:lnTo>
                  <a:lnTo>
                    <a:pt x="0" y="12000"/>
                  </a:lnTo>
                  <a:lnTo>
                    <a:pt x="0" y="12000"/>
                  </a:lnTo>
                  <a:lnTo>
                    <a:pt x="1071" y="7500"/>
                  </a:lnTo>
                  <a:lnTo>
                    <a:pt x="2142" y="3000"/>
                  </a:lnTo>
                  <a:lnTo>
                    <a:pt x="5357" y="1500"/>
                  </a:lnTo>
                  <a:lnTo>
                    <a:pt x="8571" y="0"/>
                  </a:lnTo>
                  <a:lnTo>
                    <a:pt x="111428" y="0"/>
                  </a:lnTo>
                  <a:lnTo>
                    <a:pt x="111428" y="0"/>
                  </a:lnTo>
                  <a:lnTo>
                    <a:pt x="114642" y="1500"/>
                  </a:lnTo>
                  <a:lnTo>
                    <a:pt x="117857" y="3000"/>
                  </a:lnTo>
                  <a:lnTo>
                    <a:pt x="118928" y="7500"/>
                  </a:lnTo>
                  <a:lnTo>
                    <a:pt x="119999" y="12000"/>
                  </a:lnTo>
                  <a:lnTo>
                    <a:pt x="119999" y="108000"/>
                  </a:lnTo>
                  <a:lnTo>
                    <a:pt x="119999" y="108000"/>
                  </a:lnTo>
                  <a:lnTo>
                    <a:pt x="118928" y="112500"/>
                  </a:lnTo>
                  <a:lnTo>
                    <a:pt x="117857" y="117000"/>
                  </a:lnTo>
                  <a:lnTo>
                    <a:pt x="114642" y="118500"/>
                  </a:lnTo>
                  <a:lnTo>
                    <a:pt x="111428" y="120000"/>
                  </a:lnTo>
                  <a:lnTo>
                    <a:pt x="8571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00" name="Google Shape;23700;p487"/>
            <p:cNvSpPr/>
            <p:nvPr/>
          </p:nvSpPr>
          <p:spPr>
            <a:xfrm>
              <a:off x="7518400" y="5927725"/>
              <a:ext cx="50800" cy="825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701" name="Google Shape;23701;p487"/>
            <p:cNvCxnSpPr/>
            <p:nvPr/>
          </p:nvCxnSpPr>
          <p:spPr>
            <a:xfrm>
              <a:off x="7213600" y="5892800"/>
              <a:ext cx="0" cy="152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702" name="Google Shape;23702;p487"/>
          <p:cNvGrpSpPr/>
          <p:nvPr/>
        </p:nvGrpSpPr>
        <p:grpSpPr>
          <a:xfrm>
            <a:off x="5945414" y="2467429"/>
            <a:ext cx="863600" cy="863600"/>
            <a:chOff x="4394200" y="4267200"/>
            <a:chExt cx="863600" cy="863600"/>
          </a:xfrm>
          <a:solidFill>
            <a:srgbClr val="006BA6"/>
          </a:solidFill>
        </p:grpSpPr>
        <p:sp>
          <p:nvSpPr>
            <p:cNvPr id="23703" name="Google Shape;23703;p487"/>
            <p:cNvSpPr/>
            <p:nvPr/>
          </p:nvSpPr>
          <p:spPr>
            <a:xfrm>
              <a:off x="439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04" name="Google Shape;23704;p487"/>
            <p:cNvSpPr/>
            <p:nvPr/>
          </p:nvSpPr>
          <p:spPr>
            <a:xfrm>
              <a:off x="4699000" y="4546600"/>
              <a:ext cx="254000" cy="355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1428"/>
                  </a:moveTo>
                  <a:lnTo>
                    <a:pt x="120000" y="111428"/>
                  </a:lnTo>
                  <a:lnTo>
                    <a:pt x="118500" y="114642"/>
                  </a:lnTo>
                  <a:lnTo>
                    <a:pt x="117000" y="117857"/>
                  </a:lnTo>
                  <a:lnTo>
                    <a:pt x="112500" y="118928"/>
                  </a:lnTo>
                  <a:lnTo>
                    <a:pt x="108000" y="119999"/>
                  </a:lnTo>
                  <a:lnTo>
                    <a:pt x="12000" y="119999"/>
                  </a:lnTo>
                  <a:lnTo>
                    <a:pt x="12000" y="119999"/>
                  </a:lnTo>
                  <a:lnTo>
                    <a:pt x="7500" y="118928"/>
                  </a:lnTo>
                  <a:lnTo>
                    <a:pt x="3000" y="117857"/>
                  </a:lnTo>
                  <a:lnTo>
                    <a:pt x="1500" y="114642"/>
                  </a:lnTo>
                  <a:lnTo>
                    <a:pt x="0" y="111428"/>
                  </a:lnTo>
                  <a:lnTo>
                    <a:pt x="0" y="8571"/>
                  </a:lnTo>
                  <a:lnTo>
                    <a:pt x="0" y="8571"/>
                  </a:lnTo>
                  <a:lnTo>
                    <a:pt x="1500" y="5357"/>
                  </a:lnTo>
                  <a:lnTo>
                    <a:pt x="3000" y="2142"/>
                  </a:lnTo>
                  <a:lnTo>
                    <a:pt x="7500" y="1071"/>
                  </a:lnTo>
                  <a:lnTo>
                    <a:pt x="12000" y="0"/>
                  </a:lnTo>
                  <a:lnTo>
                    <a:pt x="108000" y="0"/>
                  </a:lnTo>
                  <a:lnTo>
                    <a:pt x="108000" y="0"/>
                  </a:lnTo>
                  <a:lnTo>
                    <a:pt x="112500" y="1071"/>
                  </a:lnTo>
                  <a:lnTo>
                    <a:pt x="117000" y="2142"/>
                  </a:lnTo>
                  <a:lnTo>
                    <a:pt x="118500" y="5357"/>
                  </a:lnTo>
                  <a:lnTo>
                    <a:pt x="120000" y="8571"/>
                  </a:lnTo>
                  <a:lnTo>
                    <a:pt x="120000" y="11142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05" name="Google Shape;23705;p487"/>
            <p:cNvSpPr/>
            <p:nvPr/>
          </p:nvSpPr>
          <p:spPr>
            <a:xfrm>
              <a:off x="4784725" y="4495800"/>
              <a:ext cx="82550" cy="508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706" name="Google Shape;23706;p487"/>
            <p:cNvCxnSpPr/>
            <p:nvPr/>
          </p:nvCxnSpPr>
          <p:spPr>
            <a:xfrm>
              <a:off x="4749800" y="4851400"/>
              <a:ext cx="152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707" name="Google Shape;23707;p487"/>
          <p:cNvGrpSpPr/>
          <p:nvPr/>
        </p:nvGrpSpPr>
        <p:grpSpPr>
          <a:xfrm>
            <a:off x="7203168" y="2492831"/>
            <a:ext cx="863600" cy="863600"/>
            <a:chOff x="6934200" y="4267200"/>
            <a:chExt cx="863600" cy="863600"/>
          </a:xfrm>
          <a:solidFill>
            <a:srgbClr val="006BA6"/>
          </a:solidFill>
        </p:grpSpPr>
        <p:sp>
          <p:nvSpPr>
            <p:cNvPr id="23708" name="Google Shape;23708;p487"/>
            <p:cNvSpPr/>
            <p:nvPr/>
          </p:nvSpPr>
          <p:spPr>
            <a:xfrm>
              <a:off x="693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09" name="Google Shape;23709;p487"/>
            <p:cNvSpPr/>
            <p:nvPr/>
          </p:nvSpPr>
          <p:spPr>
            <a:xfrm>
              <a:off x="7239000" y="4546600"/>
              <a:ext cx="254000" cy="355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1428"/>
                  </a:moveTo>
                  <a:lnTo>
                    <a:pt x="120000" y="111428"/>
                  </a:lnTo>
                  <a:lnTo>
                    <a:pt x="118500" y="114642"/>
                  </a:lnTo>
                  <a:lnTo>
                    <a:pt x="117000" y="117857"/>
                  </a:lnTo>
                  <a:lnTo>
                    <a:pt x="112500" y="118928"/>
                  </a:lnTo>
                  <a:lnTo>
                    <a:pt x="108000" y="119999"/>
                  </a:lnTo>
                  <a:lnTo>
                    <a:pt x="12000" y="119999"/>
                  </a:lnTo>
                  <a:lnTo>
                    <a:pt x="12000" y="119999"/>
                  </a:lnTo>
                  <a:lnTo>
                    <a:pt x="7500" y="118928"/>
                  </a:lnTo>
                  <a:lnTo>
                    <a:pt x="3000" y="117857"/>
                  </a:lnTo>
                  <a:lnTo>
                    <a:pt x="1500" y="114642"/>
                  </a:lnTo>
                  <a:lnTo>
                    <a:pt x="0" y="111428"/>
                  </a:lnTo>
                  <a:lnTo>
                    <a:pt x="0" y="8571"/>
                  </a:lnTo>
                  <a:lnTo>
                    <a:pt x="0" y="8571"/>
                  </a:lnTo>
                  <a:lnTo>
                    <a:pt x="1500" y="5357"/>
                  </a:lnTo>
                  <a:lnTo>
                    <a:pt x="3000" y="2142"/>
                  </a:lnTo>
                  <a:lnTo>
                    <a:pt x="7500" y="1071"/>
                  </a:lnTo>
                  <a:lnTo>
                    <a:pt x="12000" y="0"/>
                  </a:lnTo>
                  <a:lnTo>
                    <a:pt x="108000" y="0"/>
                  </a:lnTo>
                  <a:lnTo>
                    <a:pt x="108000" y="0"/>
                  </a:lnTo>
                  <a:lnTo>
                    <a:pt x="112500" y="1071"/>
                  </a:lnTo>
                  <a:lnTo>
                    <a:pt x="117000" y="2142"/>
                  </a:lnTo>
                  <a:lnTo>
                    <a:pt x="118500" y="5357"/>
                  </a:lnTo>
                  <a:lnTo>
                    <a:pt x="120000" y="8571"/>
                  </a:lnTo>
                  <a:lnTo>
                    <a:pt x="120000" y="11142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10" name="Google Shape;23710;p487"/>
            <p:cNvSpPr/>
            <p:nvPr/>
          </p:nvSpPr>
          <p:spPr>
            <a:xfrm>
              <a:off x="7324725" y="4495800"/>
              <a:ext cx="82550" cy="508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11" name="Google Shape;23711;p487"/>
            <p:cNvSpPr/>
            <p:nvPr/>
          </p:nvSpPr>
          <p:spPr>
            <a:xfrm>
              <a:off x="7318375" y="4629150"/>
              <a:ext cx="9525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" y="120000"/>
                  </a:moveTo>
                  <a:lnTo>
                    <a:pt x="52000" y="64000"/>
                  </a:lnTo>
                  <a:lnTo>
                    <a:pt x="0" y="56000"/>
                  </a:lnTo>
                  <a:lnTo>
                    <a:pt x="96000" y="0"/>
                  </a:lnTo>
                  <a:lnTo>
                    <a:pt x="68000" y="50000"/>
                  </a:lnTo>
                  <a:lnTo>
                    <a:pt x="120000" y="58000"/>
                  </a:lnTo>
                  <a:lnTo>
                    <a:pt x="12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712" name="Google Shape;23712;p487"/>
          <p:cNvGrpSpPr/>
          <p:nvPr/>
        </p:nvGrpSpPr>
        <p:grpSpPr>
          <a:xfrm>
            <a:off x="2113643" y="2467429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3713" name="Google Shape;23713;p487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14" name="Google Shape;23714;p487"/>
            <p:cNvSpPr/>
            <p:nvPr/>
          </p:nvSpPr>
          <p:spPr>
            <a:xfrm>
              <a:off x="3352800" y="3381375"/>
              <a:ext cx="228600" cy="1143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15" name="Google Shape;23715;p487"/>
            <p:cNvSpPr/>
            <p:nvPr/>
          </p:nvSpPr>
          <p:spPr>
            <a:xfrm>
              <a:off x="3705225" y="3311525"/>
              <a:ext cx="53975" cy="2349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16" name="Google Shape;23716;p487"/>
            <p:cNvSpPr/>
            <p:nvPr/>
          </p:nvSpPr>
          <p:spPr>
            <a:xfrm>
              <a:off x="3581400" y="3311525"/>
              <a:ext cx="123825" cy="234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94054"/>
                  </a:lnTo>
                  <a:lnTo>
                    <a:pt x="0" y="35675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717" name="Google Shape;23717;p487"/>
            <p:cNvCxnSpPr/>
            <p:nvPr/>
          </p:nvCxnSpPr>
          <p:spPr>
            <a:xfrm rot="10800000">
              <a:off x="3524250" y="3352800"/>
              <a:ext cx="0" cy="25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718" name="Google Shape;23718;p487"/>
          <p:cNvGrpSpPr/>
          <p:nvPr/>
        </p:nvGrpSpPr>
        <p:grpSpPr>
          <a:xfrm>
            <a:off x="3383643" y="2467429"/>
            <a:ext cx="863600" cy="863600"/>
            <a:chOff x="4394200" y="2997200"/>
            <a:chExt cx="863600" cy="863600"/>
          </a:xfrm>
          <a:solidFill>
            <a:srgbClr val="006BA6"/>
          </a:solidFill>
        </p:grpSpPr>
        <p:sp>
          <p:nvSpPr>
            <p:cNvPr id="23719" name="Google Shape;23719;p487"/>
            <p:cNvSpPr/>
            <p:nvPr/>
          </p:nvSpPr>
          <p:spPr>
            <a:xfrm>
              <a:off x="439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20" name="Google Shape;23720;p487"/>
            <p:cNvSpPr/>
            <p:nvPr/>
          </p:nvSpPr>
          <p:spPr>
            <a:xfrm>
              <a:off x="4568825" y="3381375"/>
              <a:ext cx="228600" cy="1143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21" name="Google Shape;23721;p487"/>
            <p:cNvSpPr/>
            <p:nvPr/>
          </p:nvSpPr>
          <p:spPr>
            <a:xfrm>
              <a:off x="4921250" y="3311525"/>
              <a:ext cx="53975" cy="2349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22" name="Google Shape;23722;p487"/>
            <p:cNvSpPr/>
            <p:nvPr/>
          </p:nvSpPr>
          <p:spPr>
            <a:xfrm>
              <a:off x="4797425" y="3311525"/>
              <a:ext cx="123825" cy="234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94054"/>
                  </a:lnTo>
                  <a:lnTo>
                    <a:pt x="0" y="35675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723" name="Google Shape;23723;p487"/>
            <p:cNvCxnSpPr/>
            <p:nvPr/>
          </p:nvCxnSpPr>
          <p:spPr>
            <a:xfrm rot="10800000">
              <a:off x="4743450" y="3352800"/>
              <a:ext cx="0" cy="25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24" name="Google Shape;23724;p487"/>
            <p:cNvCxnSpPr/>
            <p:nvPr/>
          </p:nvCxnSpPr>
          <p:spPr>
            <a:xfrm>
              <a:off x="5022850" y="3429000"/>
              <a:ext cx="603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25" name="Google Shape;23725;p487"/>
            <p:cNvCxnSpPr/>
            <p:nvPr/>
          </p:nvCxnSpPr>
          <p:spPr>
            <a:xfrm rot="10800000" flipH="1">
              <a:off x="5022850" y="3340100"/>
              <a:ext cx="60325" cy="25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26" name="Google Shape;23726;p487"/>
            <p:cNvCxnSpPr/>
            <p:nvPr/>
          </p:nvCxnSpPr>
          <p:spPr>
            <a:xfrm rot="10800000">
              <a:off x="5022850" y="3492500"/>
              <a:ext cx="60325" cy="25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727" name="Google Shape;23727;p487"/>
          <p:cNvGrpSpPr/>
          <p:nvPr/>
        </p:nvGrpSpPr>
        <p:grpSpPr>
          <a:xfrm>
            <a:off x="5904139" y="3888924"/>
            <a:ext cx="863600" cy="863600"/>
            <a:chOff x="3124200" y="2997200"/>
            <a:chExt cx="863600" cy="863600"/>
          </a:xfrm>
          <a:solidFill>
            <a:srgbClr val="006BA6"/>
          </a:solidFill>
        </p:grpSpPr>
        <p:sp>
          <p:nvSpPr>
            <p:cNvPr id="23728" name="Google Shape;23728;p487"/>
            <p:cNvSpPr/>
            <p:nvPr/>
          </p:nvSpPr>
          <p:spPr>
            <a:xfrm>
              <a:off x="312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29" name="Google Shape;23729;p487"/>
            <p:cNvSpPr/>
            <p:nvPr/>
          </p:nvSpPr>
          <p:spPr>
            <a:xfrm>
              <a:off x="3397250" y="3375025"/>
              <a:ext cx="317500" cy="209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818"/>
                  </a:moveTo>
                  <a:lnTo>
                    <a:pt x="120000" y="61818"/>
                  </a:lnTo>
                  <a:lnTo>
                    <a:pt x="118800" y="72727"/>
                  </a:lnTo>
                  <a:lnTo>
                    <a:pt x="116400" y="83636"/>
                  </a:lnTo>
                  <a:lnTo>
                    <a:pt x="112800" y="94545"/>
                  </a:lnTo>
                  <a:lnTo>
                    <a:pt x="106800" y="103636"/>
                  </a:lnTo>
                  <a:lnTo>
                    <a:pt x="100800" y="110909"/>
                  </a:lnTo>
                  <a:lnTo>
                    <a:pt x="93600" y="116363"/>
                  </a:lnTo>
                  <a:lnTo>
                    <a:pt x="85200" y="120000"/>
                  </a:lnTo>
                  <a:lnTo>
                    <a:pt x="76800" y="120000"/>
                  </a:lnTo>
                  <a:lnTo>
                    <a:pt x="43200" y="120000"/>
                  </a:lnTo>
                  <a:lnTo>
                    <a:pt x="43200" y="120000"/>
                  </a:lnTo>
                  <a:lnTo>
                    <a:pt x="34800" y="120000"/>
                  </a:lnTo>
                  <a:lnTo>
                    <a:pt x="26400" y="116363"/>
                  </a:lnTo>
                  <a:lnTo>
                    <a:pt x="19200" y="110909"/>
                  </a:lnTo>
                  <a:lnTo>
                    <a:pt x="13200" y="103636"/>
                  </a:lnTo>
                  <a:lnTo>
                    <a:pt x="7200" y="94545"/>
                  </a:lnTo>
                  <a:lnTo>
                    <a:pt x="3600" y="83636"/>
                  </a:lnTo>
                  <a:lnTo>
                    <a:pt x="1200" y="72727"/>
                  </a:lnTo>
                  <a:lnTo>
                    <a:pt x="0" y="61818"/>
                  </a:lnTo>
                  <a:lnTo>
                    <a:pt x="0" y="61818"/>
                  </a:lnTo>
                  <a:lnTo>
                    <a:pt x="0" y="1818"/>
                  </a:lnTo>
                  <a:lnTo>
                    <a:pt x="0" y="1818"/>
                  </a:lnTo>
                  <a:lnTo>
                    <a:pt x="13200" y="0"/>
                  </a:lnTo>
                  <a:lnTo>
                    <a:pt x="43200" y="0"/>
                  </a:lnTo>
                  <a:lnTo>
                    <a:pt x="76800" y="0"/>
                  </a:lnTo>
                  <a:lnTo>
                    <a:pt x="76800" y="0"/>
                  </a:lnTo>
                  <a:lnTo>
                    <a:pt x="106800" y="0"/>
                  </a:lnTo>
                  <a:lnTo>
                    <a:pt x="120000" y="1818"/>
                  </a:lnTo>
                  <a:lnTo>
                    <a:pt x="120000" y="1818"/>
                  </a:lnTo>
                  <a:lnTo>
                    <a:pt x="120000" y="61818"/>
                  </a:lnTo>
                  <a:lnTo>
                    <a:pt x="120000" y="6181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30" name="Google Shape;23730;p487"/>
            <p:cNvSpPr/>
            <p:nvPr/>
          </p:nvSpPr>
          <p:spPr>
            <a:xfrm>
              <a:off x="3429000" y="3228975"/>
              <a:ext cx="53975" cy="146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20869"/>
                  </a:lnTo>
                  <a:lnTo>
                    <a:pt x="0" y="20869"/>
                  </a:lnTo>
                  <a:lnTo>
                    <a:pt x="7058" y="13043"/>
                  </a:lnTo>
                  <a:lnTo>
                    <a:pt x="21176" y="7826"/>
                  </a:lnTo>
                  <a:lnTo>
                    <a:pt x="35294" y="2608"/>
                  </a:lnTo>
                  <a:lnTo>
                    <a:pt x="56470" y="0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2608"/>
                  </a:lnTo>
                  <a:lnTo>
                    <a:pt x="105882" y="7826"/>
                  </a:lnTo>
                  <a:lnTo>
                    <a:pt x="112941" y="13043"/>
                  </a:lnTo>
                  <a:lnTo>
                    <a:pt x="120000" y="20869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31" name="Google Shape;23731;p487"/>
            <p:cNvSpPr/>
            <p:nvPr/>
          </p:nvSpPr>
          <p:spPr>
            <a:xfrm>
              <a:off x="3629025" y="3228975"/>
              <a:ext cx="53975" cy="146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20869"/>
                  </a:lnTo>
                  <a:lnTo>
                    <a:pt x="0" y="20869"/>
                  </a:lnTo>
                  <a:lnTo>
                    <a:pt x="7058" y="13043"/>
                  </a:lnTo>
                  <a:lnTo>
                    <a:pt x="14117" y="7826"/>
                  </a:lnTo>
                  <a:lnTo>
                    <a:pt x="35294" y="2608"/>
                  </a:lnTo>
                  <a:lnTo>
                    <a:pt x="56470" y="0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2608"/>
                  </a:lnTo>
                  <a:lnTo>
                    <a:pt x="98823" y="7826"/>
                  </a:lnTo>
                  <a:lnTo>
                    <a:pt x="112941" y="13043"/>
                  </a:lnTo>
                  <a:lnTo>
                    <a:pt x="120000" y="20869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32" name="Google Shape;23732;p487"/>
            <p:cNvSpPr/>
            <p:nvPr/>
          </p:nvSpPr>
          <p:spPr>
            <a:xfrm>
              <a:off x="3508375" y="342900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72000"/>
                  </a:lnTo>
                  <a:lnTo>
                    <a:pt x="116000" y="84000"/>
                  </a:lnTo>
                  <a:lnTo>
                    <a:pt x="104000" y="100000"/>
                  </a:lnTo>
                  <a:lnTo>
                    <a:pt x="84000" y="116000"/>
                  </a:lnTo>
                  <a:lnTo>
                    <a:pt x="72000" y="116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16000"/>
                  </a:lnTo>
                  <a:lnTo>
                    <a:pt x="36000" y="116000"/>
                  </a:lnTo>
                  <a:lnTo>
                    <a:pt x="16000" y="100000"/>
                  </a:lnTo>
                  <a:lnTo>
                    <a:pt x="4000" y="84000"/>
                  </a:lnTo>
                  <a:lnTo>
                    <a:pt x="0" y="72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48000"/>
                  </a:lnTo>
                  <a:lnTo>
                    <a:pt x="4000" y="36000"/>
                  </a:lnTo>
                  <a:lnTo>
                    <a:pt x="16000" y="16000"/>
                  </a:lnTo>
                  <a:lnTo>
                    <a:pt x="36000" y="4000"/>
                  </a:lnTo>
                  <a:lnTo>
                    <a:pt x="48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0"/>
                  </a:lnTo>
                  <a:lnTo>
                    <a:pt x="84000" y="4000"/>
                  </a:lnTo>
                  <a:lnTo>
                    <a:pt x="104000" y="16000"/>
                  </a:lnTo>
                  <a:lnTo>
                    <a:pt x="116000" y="36000"/>
                  </a:lnTo>
                  <a:lnTo>
                    <a:pt x="120000" y="48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33" name="Google Shape;23733;p487"/>
            <p:cNvSpPr/>
            <p:nvPr/>
          </p:nvSpPr>
          <p:spPr>
            <a:xfrm>
              <a:off x="3508375" y="3584575"/>
              <a:ext cx="952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734" name="Google Shape;23734;p487"/>
          <p:cNvGrpSpPr/>
          <p:nvPr/>
        </p:nvGrpSpPr>
        <p:grpSpPr>
          <a:xfrm>
            <a:off x="7174139" y="3888924"/>
            <a:ext cx="863600" cy="863600"/>
            <a:chOff x="4394200" y="2997200"/>
            <a:chExt cx="863600" cy="863600"/>
          </a:xfrm>
          <a:solidFill>
            <a:srgbClr val="006BA6"/>
          </a:solidFill>
        </p:grpSpPr>
        <p:sp>
          <p:nvSpPr>
            <p:cNvPr id="23735" name="Google Shape;23735;p487"/>
            <p:cNvSpPr/>
            <p:nvPr/>
          </p:nvSpPr>
          <p:spPr>
            <a:xfrm>
              <a:off x="439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36" name="Google Shape;23736;p487"/>
            <p:cNvSpPr/>
            <p:nvPr/>
          </p:nvSpPr>
          <p:spPr>
            <a:xfrm>
              <a:off x="4667250" y="3375025"/>
              <a:ext cx="317500" cy="209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818"/>
                  </a:moveTo>
                  <a:lnTo>
                    <a:pt x="120000" y="61818"/>
                  </a:lnTo>
                  <a:lnTo>
                    <a:pt x="118800" y="72727"/>
                  </a:lnTo>
                  <a:lnTo>
                    <a:pt x="116400" y="83636"/>
                  </a:lnTo>
                  <a:lnTo>
                    <a:pt x="112800" y="94545"/>
                  </a:lnTo>
                  <a:lnTo>
                    <a:pt x="106800" y="103636"/>
                  </a:lnTo>
                  <a:lnTo>
                    <a:pt x="100800" y="110909"/>
                  </a:lnTo>
                  <a:lnTo>
                    <a:pt x="93600" y="116363"/>
                  </a:lnTo>
                  <a:lnTo>
                    <a:pt x="85200" y="120000"/>
                  </a:lnTo>
                  <a:lnTo>
                    <a:pt x="76800" y="120000"/>
                  </a:lnTo>
                  <a:lnTo>
                    <a:pt x="43200" y="120000"/>
                  </a:lnTo>
                  <a:lnTo>
                    <a:pt x="43200" y="120000"/>
                  </a:lnTo>
                  <a:lnTo>
                    <a:pt x="34800" y="120000"/>
                  </a:lnTo>
                  <a:lnTo>
                    <a:pt x="26400" y="116363"/>
                  </a:lnTo>
                  <a:lnTo>
                    <a:pt x="19200" y="110909"/>
                  </a:lnTo>
                  <a:lnTo>
                    <a:pt x="13200" y="103636"/>
                  </a:lnTo>
                  <a:lnTo>
                    <a:pt x="7200" y="94545"/>
                  </a:lnTo>
                  <a:lnTo>
                    <a:pt x="3600" y="83636"/>
                  </a:lnTo>
                  <a:lnTo>
                    <a:pt x="1200" y="72727"/>
                  </a:lnTo>
                  <a:lnTo>
                    <a:pt x="0" y="61818"/>
                  </a:lnTo>
                  <a:lnTo>
                    <a:pt x="0" y="61818"/>
                  </a:lnTo>
                  <a:lnTo>
                    <a:pt x="0" y="1818"/>
                  </a:lnTo>
                  <a:lnTo>
                    <a:pt x="0" y="1818"/>
                  </a:lnTo>
                  <a:lnTo>
                    <a:pt x="13200" y="0"/>
                  </a:lnTo>
                  <a:lnTo>
                    <a:pt x="43200" y="0"/>
                  </a:lnTo>
                  <a:lnTo>
                    <a:pt x="76800" y="0"/>
                  </a:lnTo>
                  <a:lnTo>
                    <a:pt x="76800" y="0"/>
                  </a:lnTo>
                  <a:lnTo>
                    <a:pt x="106800" y="0"/>
                  </a:lnTo>
                  <a:lnTo>
                    <a:pt x="120000" y="1818"/>
                  </a:lnTo>
                  <a:lnTo>
                    <a:pt x="120000" y="1818"/>
                  </a:lnTo>
                  <a:lnTo>
                    <a:pt x="120000" y="61818"/>
                  </a:lnTo>
                  <a:lnTo>
                    <a:pt x="120000" y="6181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37" name="Google Shape;23737;p487"/>
            <p:cNvSpPr/>
            <p:nvPr/>
          </p:nvSpPr>
          <p:spPr>
            <a:xfrm>
              <a:off x="4699000" y="3228975"/>
              <a:ext cx="53975" cy="146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20869"/>
                  </a:lnTo>
                  <a:lnTo>
                    <a:pt x="0" y="20869"/>
                  </a:lnTo>
                  <a:lnTo>
                    <a:pt x="7058" y="13043"/>
                  </a:lnTo>
                  <a:lnTo>
                    <a:pt x="21176" y="7826"/>
                  </a:lnTo>
                  <a:lnTo>
                    <a:pt x="35294" y="2608"/>
                  </a:lnTo>
                  <a:lnTo>
                    <a:pt x="56470" y="0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2608"/>
                  </a:lnTo>
                  <a:lnTo>
                    <a:pt x="105882" y="7826"/>
                  </a:lnTo>
                  <a:lnTo>
                    <a:pt x="112941" y="13043"/>
                  </a:lnTo>
                  <a:lnTo>
                    <a:pt x="120000" y="20869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38" name="Google Shape;23738;p487"/>
            <p:cNvSpPr/>
            <p:nvPr/>
          </p:nvSpPr>
          <p:spPr>
            <a:xfrm>
              <a:off x="4899025" y="3228975"/>
              <a:ext cx="53975" cy="146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20869"/>
                  </a:lnTo>
                  <a:lnTo>
                    <a:pt x="0" y="20869"/>
                  </a:lnTo>
                  <a:lnTo>
                    <a:pt x="7058" y="13043"/>
                  </a:lnTo>
                  <a:lnTo>
                    <a:pt x="14117" y="7826"/>
                  </a:lnTo>
                  <a:lnTo>
                    <a:pt x="35294" y="2608"/>
                  </a:lnTo>
                  <a:lnTo>
                    <a:pt x="56470" y="0"/>
                  </a:lnTo>
                  <a:lnTo>
                    <a:pt x="63529" y="0"/>
                  </a:lnTo>
                  <a:lnTo>
                    <a:pt x="63529" y="0"/>
                  </a:lnTo>
                  <a:lnTo>
                    <a:pt x="84705" y="2608"/>
                  </a:lnTo>
                  <a:lnTo>
                    <a:pt x="98823" y="7826"/>
                  </a:lnTo>
                  <a:lnTo>
                    <a:pt x="112941" y="13043"/>
                  </a:lnTo>
                  <a:lnTo>
                    <a:pt x="120000" y="20869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39" name="Google Shape;23739;p487"/>
            <p:cNvSpPr/>
            <p:nvPr/>
          </p:nvSpPr>
          <p:spPr>
            <a:xfrm>
              <a:off x="4778375" y="3584575"/>
              <a:ext cx="95250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40" name="Google Shape;23740;p487"/>
            <p:cNvSpPr/>
            <p:nvPr/>
          </p:nvSpPr>
          <p:spPr>
            <a:xfrm>
              <a:off x="4803775" y="3429000"/>
              <a:ext cx="44450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" y="120000"/>
                  </a:moveTo>
                  <a:lnTo>
                    <a:pt x="51428" y="66206"/>
                  </a:lnTo>
                  <a:lnTo>
                    <a:pt x="0" y="57931"/>
                  </a:lnTo>
                  <a:lnTo>
                    <a:pt x="94285" y="0"/>
                  </a:lnTo>
                  <a:lnTo>
                    <a:pt x="68571" y="49655"/>
                  </a:lnTo>
                  <a:lnTo>
                    <a:pt x="119999" y="57931"/>
                  </a:lnTo>
                  <a:lnTo>
                    <a:pt x="8571" y="120000"/>
                  </a:lnTo>
                  <a:close/>
                </a:path>
              </a:pathLst>
            </a:custGeom>
            <a:grp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741" name="Google Shape;23741;p487"/>
          <p:cNvGrpSpPr/>
          <p:nvPr/>
        </p:nvGrpSpPr>
        <p:grpSpPr>
          <a:xfrm>
            <a:off x="3383643" y="5285017"/>
            <a:ext cx="863600" cy="863600"/>
            <a:chOff x="3124200" y="5537200"/>
            <a:chExt cx="863600" cy="863600"/>
          </a:xfrm>
          <a:solidFill>
            <a:srgbClr val="006BA6"/>
          </a:solidFill>
        </p:grpSpPr>
        <p:sp>
          <p:nvSpPr>
            <p:cNvPr id="23742" name="Google Shape;23742;p487"/>
            <p:cNvSpPr/>
            <p:nvPr/>
          </p:nvSpPr>
          <p:spPr>
            <a:xfrm>
              <a:off x="312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43" name="Google Shape;23743;p487"/>
            <p:cNvSpPr/>
            <p:nvPr/>
          </p:nvSpPr>
          <p:spPr>
            <a:xfrm>
              <a:off x="3352800" y="5848350"/>
              <a:ext cx="406400" cy="2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33157"/>
                  </a:moveTo>
                  <a:lnTo>
                    <a:pt x="93750" y="33157"/>
                  </a:lnTo>
                  <a:lnTo>
                    <a:pt x="90000" y="33157"/>
                  </a:lnTo>
                  <a:lnTo>
                    <a:pt x="90000" y="33157"/>
                  </a:lnTo>
                  <a:lnTo>
                    <a:pt x="90000" y="33157"/>
                  </a:lnTo>
                  <a:lnTo>
                    <a:pt x="87187" y="26842"/>
                  </a:lnTo>
                  <a:lnTo>
                    <a:pt x="84375" y="18947"/>
                  </a:lnTo>
                  <a:lnTo>
                    <a:pt x="80625" y="14210"/>
                  </a:lnTo>
                  <a:lnTo>
                    <a:pt x="76875" y="9473"/>
                  </a:lnTo>
                  <a:lnTo>
                    <a:pt x="73125" y="4736"/>
                  </a:lnTo>
                  <a:lnTo>
                    <a:pt x="68437" y="1578"/>
                  </a:lnTo>
                  <a:lnTo>
                    <a:pt x="62812" y="0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51562" y="0"/>
                  </a:lnTo>
                  <a:lnTo>
                    <a:pt x="45937" y="3157"/>
                  </a:lnTo>
                  <a:lnTo>
                    <a:pt x="40312" y="6315"/>
                  </a:lnTo>
                  <a:lnTo>
                    <a:pt x="35625" y="12631"/>
                  </a:lnTo>
                  <a:lnTo>
                    <a:pt x="30937" y="18947"/>
                  </a:lnTo>
                  <a:lnTo>
                    <a:pt x="28125" y="26842"/>
                  </a:lnTo>
                  <a:lnTo>
                    <a:pt x="25312" y="36315"/>
                  </a:lnTo>
                  <a:lnTo>
                    <a:pt x="23437" y="45789"/>
                  </a:lnTo>
                  <a:lnTo>
                    <a:pt x="23437" y="45789"/>
                  </a:lnTo>
                  <a:lnTo>
                    <a:pt x="22500" y="45789"/>
                  </a:lnTo>
                  <a:lnTo>
                    <a:pt x="22500" y="45789"/>
                  </a:lnTo>
                  <a:lnTo>
                    <a:pt x="17812" y="45789"/>
                  </a:lnTo>
                  <a:lnTo>
                    <a:pt x="13125" y="48947"/>
                  </a:lnTo>
                  <a:lnTo>
                    <a:pt x="9375" y="52105"/>
                  </a:lnTo>
                  <a:lnTo>
                    <a:pt x="6562" y="56842"/>
                  </a:lnTo>
                  <a:lnTo>
                    <a:pt x="3750" y="61578"/>
                  </a:lnTo>
                  <a:lnTo>
                    <a:pt x="1875" y="67894"/>
                  </a:lnTo>
                  <a:lnTo>
                    <a:pt x="0" y="75789"/>
                  </a:lnTo>
                  <a:lnTo>
                    <a:pt x="0" y="83684"/>
                  </a:lnTo>
                  <a:lnTo>
                    <a:pt x="0" y="83684"/>
                  </a:lnTo>
                  <a:lnTo>
                    <a:pt x="0" y="90000"/>
                  </a:lnTo>
                  <a:lnTo>
                    <a:pt x="1875" y="97894"/>
                  </a:lnTo>
                  <a:lnTo>
                    <a:pt x="3750" y="104210"/>
                  </a:lnTo>
                  <a:lnTo>
                    <a:pt x="6562" y="108947"/>
                  </a:lnTo>
                  <a:lnTo>
                    <a:pt x="9375" y="113684"/>
                  </a:lnTo>
                  <a:lnTo>
                    <a:pt x="13125" y="116842"/>
                  </a:lnTo>
                  <a:lnTo>
                    <a:pt x="17812" y="120000"/>
                  </a:lnTo>
                  <a:lnTo>
                    <a:pt x="22500" y="120000"/>
                  </a:lnTo>
                  <a:lnTo>
                    <a:pt x="93750" y="120000"/>
                  </a:lnTo>
                  <a:lnTo>
                    <a:pt x="93750" y="120000"/>
                  </a:lnTo>
                  <a:lnTo>
                    <a:pt x="99375" y="120000"/>
                  </a:lnTo>
                  <a:lnTo>
                    <a:pt x="104062" y="116842"/>
                  </a:lnTo>
                  <a:lnTo>
                    <a:pt x="108750" y="113684"/>
                  </a:lnTo>
                  <a:lnTo>
                    <a:pt x="112500" y="107368"/>
                  </a:lnTo>
                  <a:lnTo>
                    <a:pt x="115312" y="101052"/>
                  </a:lnTo>
                  <a:lnTo>
                    <a:pt x="118125" y="93157"/>
                  </a:lnTo>
                  <a:lnTo>
                    <a:pt x="120000" y="85263"/>
                  </a:lnTo>
                  <a:lnTo>
                    <a:pt x="120000" y="77368"/>
                  </a:lnTo>
                  <a:lnTo>
                    <a:pt x="120000" y="77368"/>
                  </a:lnTo>
                  <a:lnTo>
                    <a:pt x="120000" y="67894"/>
                  </a:lnTo>
                  <a:lnTo>
                    <a:pt x="118125" y="60000"/>
                  </a:lnTo>
                  <a:lnTo>
                    <a:pt x="115312" y="52105"/>
                  </a:lnTo>
                  <a:lnTo>
                    <a:pt x="112500" y="45789"/>
                  </a:lnTo>
                  <a:lnTo>
                    <a:pt x="108750" y="39473"/>
                  </a:lnTo>
                  <a:lnTo>
                    <a:pt x="104062" y="36315"/>
                  </a:lnTo>
                  <a:lnTo>
                    <a:pt x="99375" y="33157"/>
                  </a:lnTo>
                  <a:lnTo>
                    <a:pt x="93750" y="33157"/>
                  </a:lnTo>
                  <a:lnTo>
                    <a:pt x="93750" y="3315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744" name="Google Shape;23744;p487"/>
          <p:cNvGrpSpPr/>
          <p:nvPr/>
        </p:nvGrpSpPr>
        <p:grpSpPr>
          <a:xfrm>
            <a:off x="8476797" y="3888924"/>
            <a:ext cx="863600" cy="863600"/>
            <a:chOff x="5664200" y="2997200"/>
            <a:chExt cx="863600" cy="863600"/>
          </a:xfrm>
          <a:solidFill>
            <a:srgbClr val="006BA6"/>
          </a:solidFill>
        </p:grpSpPr>
        <p:sp>
          <p:nvSpPr>
            <p:cNvPr id="23745" name="Google Shape;23745;p487"/>
            <p:cNvSpPr/>
            <p:nvPr/>
          </p:nvSpPr>
          <p:spPr>
            <a:xfrm>
              <a:off x="566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46" name="Google Shape;23746;p487"/>
            <p:cNvSpPr/>
            <p:nvPr/>
          </p:nvSpPr>
          <p:spPr>
            <a:xfrm>
              <a:off x="5949950" y="3228975"/>
              <a:ext cx="29210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217" y="20000"/>
                  </a:moveTo>
                  <a:lnTo>
                    <a:pt x="35217" y="20000"/>
                  </a:lnTo>
                  <a:lnTo>
                    <a:pt x="33913" y="22857"/>
                  </a:lnTo>
                  <a:lnTo>
                    <a:pt x="32608" y="28571"/>
                  </a:lnTo>
                  <a:lnTo>
                    <a:pt x="33913" y="32380"/>
                  </a:lnTo>
                  <a:lnTo>
                    <a:pt x="35217" y="36190"/>
                  </a:lnTo>
                  <a:lnTo>
                    <a:pt x="37826" y="40000"/>
                  </a:lnTo>
                  <a:lnTo>
                    <a:pt x="41739" y="42857"/>
                  </a:lnTo>
                  <a:lnTo>
                    <a:pt x="41739" y="42857"/>
                  </a:lnTo>
                  <a:lnTo>
                    <a:pt x="41739" y="36190"/>
                  </a:lnTo>
                  <a:lnTo>
                    <a:pt x="44347" y="28571"/>
                  </a:lnTo>
                  <a:lnTo>
                    <a:pt x="48260" y="21904"/>
                  </a:lnTo>
                  <a:lnTo>
                    <a:pt x="54782" y="15238"/>
                  </a:lnTo>
                  <a:lnTo>
                    <a:pt x="61304" y="9523"/>
                  </a:lnTo>
                  <a:lnTo>
                    <a:pt x="67826" y="4761"/>
                  </a:lnTo>
                  <a:lnTo>
                    <a:pt x="75652" y="1904"/>
                  </a:lnTo>
                  <a:lnTo>
                    <a:pt x="82173" y="0"/>
                  </a:lnTo>
                  <a:lnTo>
                    <a:pt x="82173" y="0"/>
                  </a:lnTo>
                  <a:lnTo>
                    <a:pt x="79565" y="5714"/>
                  </a:lnTo>
                  <a:lnTo>
                    <a:pt x="79565" y="11428"/>
                  </a:lnTo>
                  <a:lnTo>
                    <a:pt x="79565" y="16190"/>
                  </a:lnTo>
                  <a:lnTo>
                    <a:pt x="80869" y="21904"/>
                  </a:lnTo>
                  <a:lnTo>
                    <a:pt x="83478" y="25714"/>
                  </a:lnTo>
                  <a:lnTo>
                    <a:pt x="87391" y="30476"/>
                  </a:lnTo>
                  <a:lnTo>
                    <a:pt x="93913" y="38095"/>
                  </a:lnTo>
                  <a:lnTo>
                    <a:pt x="93913" y="38095"/>
                  </a:lnTo>
                  <a:lnTo>
                    <a:pt x="103043" y="45714"/>
                  </a:lnTo>
                  <a:lnTo>
                    <a:pt x="112173" y="57142"/>
                  </a:lnTo>
                  <a:lnTo>
                    <a:pt x="116086" y="62857"/>
                  </a:lnTo>
                  <a:lnTo>
                    <a:pt x="118695" y="69523"/>
                  </a:lnTo>
                  <a:lnTo>
                    <a:pt x="120000" y="77142"/>
                  </a:lnTo>
                  <a:lnTo>
                    <a:pt x="120000" y="84761"/>
                  </a:lnTo>
                  <a:lnTo>
                    <a:pt x="120000" y="84761"/>
                  </a:lnTo>
                  <a:lnTo>
                    <a:pt x="118695" y="92380"/>
                  </a:lnTo>
                  <a:lnTo>
                    <a:pt x="113478" y="99047"/>
                  </a:lnTo>
                  <a:lnTo>
                    <a:pt x="108260" y="105714"/>
                  </a:lnTo>
                  <a:lnTo>
                    <a:pt x="100434" y="110476"/>
                  </a:lnTo>
                  <a:lnTo>
                    <a:pt x="91304" y="115238"/>
                  </a:lnTo>
                  <a:lnTo>
                    <a:pt x="80869" y="118095"/>
                  </a:lnTo>
                  <a:lnTo>
                    <a:pt x="70434" y="120000"/>
                  </a:lnTo>
                  <a:lnTo>
                    <a:pt x="58695" y="120000"/>
                  </a:lnTo>
                  <a:lnTo>
                    <a:pt x="58695" y="120000"/>
                  </a:lnTo>
                  <a:lnTo>
                    <a:pt x="48260" y="120000"/>
                  </a:lnTo>
                  <a:lnTo>
                    <a:pt x="37826" y="118095"/>
                  </a:lnTo>
                  <a:lnTo>
                    <a:pt x="27391" y="115238"/>
                  </a:lnTo>
                  <a:lnTo>
                    <a:pt x="18260" y="111428"/>
                  </a:lnTo>
                  <a:lnTo>
                    <a:pt x="11739" y="105714"/>
                  </a:lnTo>
                  <a:lnTo>
                    <a:pt x="5217" y="99047"/>
                  </a:lnTo>
                  <a:lnTo>
                    <a:pt x="1304" y="91428"/>
                  </a:lnTo>
                  <a:lnTo>
                    <a:pt x="0" y="82857"/>
                  </a:lnTo>
                  <a:lnTo>
                    <a:pt x="0" y="82857"/>
                  </a:lnTo>
                  <a:lnTo>
                    <a:pt x="0" y="74285"/>
                  </a:lnTo>
                  <a:lnTo>
                    <a:pt x="1304" y="65714"/>
                  </a:lnTo>
                  <a:lnTo>
                    <a:pt x="5217" y="56190"/>
                  </a:lnTo>
                  <a:lnTo>
                    <a:pt x="10434" y="47619"/>
                  </a:lnTo>
                  <a:lnTo>
                    <a:pt x="15652" y="39047"/>
                  </a:lnTo>
                  <a:lnTo>
                    <a:pt x="22173" y="31428"/>
                  </a:lnTo>
                  <a:lnTo>
                    <a:pt x="28695" y="24761"/>
                  </a:lnTo>
                  <a:lnTo>
                    <a:pt x="35217" y="20000"/>
                  </a:lnTo>
                  <a:lnTo>
                    <a:pt x="35217" y="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47" name="Google Shape;23747;p487"/>
            <p:cNvSpPr/>
            <p:nvPr/>
          </p:nvSpPr>
          <p:spPr>
            <a:xfrm>
              <a:off x="6035675" y="3432175"/>
              <a:ext cx="117475" cy="196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378" y="120000"/>
                  </a:moveTo>
                  <a:lnTo>
                    <a:pt x="58378" y="120000"/>
                  </a:lnTo>
                  <a:lnTo>
                    <a:pt x="45405" y="120000"/>
                  </a:lnTo>
                  <a:lnTo>
                    <a:pt x="29189" y="116129"/>
                  </a:lnTo>
                  <a:lnTo>
                    <a:pt x="19459" y="110322"/>
                  </a:lnTo>
                  <a:lnTo>
                    <a:pt x="9729" y="104516"/>
                  </a:lnTo>
                  <a:lnTo>
                    <a:pt x="3243" y="96774"/>
                  </a:lnTo>
                  <a:lnTo>
                    <a:pt x="0" y="87096"/>
                  </a:lnTo>
                  <a:lnTo>
                    <a:pt x="0" y="79354"/>
                  </a:lnTo>
                  <a:lnTo>
                    <a:pt x="3243" y="71612"/>
                  </a:lnTo>
                  <a:lnTo>
                    <a:pt x="3243" y="71612"/>
                  </a:lnTo>
                  <a:lnTo>
                    <a:pt x="12972" y="63870"/>
                  </a:lnTo>
                  <a:lnTo>
                    <a:pt x="22702" y="56129"/>
                  </a:lnTo>
                  <a:lnTo>
                    <a:pt x="45405" y="42580"/>
                  </a:lnTo>
                  <a:lnTo>
                    <a:pt x="55135" y="32903"/>
                  </a:lnTo>
                  <a:lnTo>
                    <a:pt x="61621" y="23225"/>
                  </a:lnTo>
                  <a:lnTo>
                    <a:pt x="64864" y="13548"/>
                  </a:lnTo>
                  <a:lnTo>
                    <a:pt x="61621" y="0"/>
                  </a:lnTo>
                  <a:lnTo>
                    <a:pt x="61621" y="0"/>
                  </a:lnTo>
                  <a:lnTo>
                    <a:pt x="71351" y="3870"/>
                  </a:lnTo>
                  <a:lnTo>
                    <a:pt x="77837" y="9677"/>
                  </a:lnTo>
                  <a:lnTo>
                    <a:pt x="94054" y="23225"/>
                  </a:lnTo>
                  <a:lnTo>
                    <a:pt x="110270" y="42580"/>
                  </a:lnTo>
                  <a:lnTo>
                    <a:pt x="120000" y="63870"/>
                  </a:lnTo>
                  <a:lnTo>
                    <a:pt x="120000" y="73548"/>
                  </a:lnTo>
                  <a:lnTo>
                    <a:pt x="120000" y="83225"/>
                  </a:lnTo>
                  <a:lnTo>
                    <a:pt x="120000" y="92903"/>
                  </a:lnTo>
                  <a:lnTo>
                    <a:pt x="113513" y="100645"/>
                  </a:lnTo>
                  <a:lnTo>
                    <a:pt x="103783" y="108387"/>
                  </a:lnTo>
                  <a:lnTo>
                    <a:pt x="94054" y="114193"/>
                  </a:lnTo>
                  <a:lnTo>
                    <a:pt x="77837" y="118064"/>
                  </a:lnTo>
                  <a:lnTo>
                    <a:pt x="58378" y="120000"/>
                  </a:lnTo>
                  <a:lnTo>
                    <a:pt x="58378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748" name="Google Shape;23748;p487"/>
          <p:cNvGrpSpPr/>
          <p:nvPr/>
        </p:nvGrpSpPr>
        <p:grpSpPr>
          <a:xfrm>
            <a:off x="9757683" y="3888924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3749" name="Google Shape;23749;p487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50" name="Google Shape;23750;p487"/>
            <p:cNvSpPr/>
            <p:nvPr/>
          </p:nvSpPr>
          <p:spPr>
            <a:xfrm>
              <a:off x="7235825" y="3228975"/>
              <a:ext cx="260350" cy="352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121" y="19459"/>
                  </a:moveTo>
                  <a:lnTo>
                    <a:pt x="35121" y="19459"/>
                  </a:lnTo>
                  <a:lnTo>
                    <a:pt x="35121" y="22702"/>
                  </a:lnTo>
                  <a:lnTo>
                    <a:pt x="33658" y="28108"/>
                  </a:lnTo>
                  <a:lnTo>
                    <a:pt x="33658" y="32432"/>
                  </a:lnTo>
                  <a:lnTo>
                    <a:pt x="35121" y="35675"/>
                  </a:lnTo>
                  <a:lnTo>
                    <a:pt x="38048" y="40000"/>
                  </a:lnTo>
                  <a:lnTo>
                    <a:pt x="42439" y="43243"/>
                  </a:lnTo>
                  <a:lnTo>
                    <a:pt x="42439" y="43243"/>
                  </a:lnTo>
                  <a:lnTo>
                    <a:pt x="42439" y="35675"/>
                  </a:lnTo>
                  <a:lnTo>
                    <a:pt x="45365" y="28108"/>
                  </a:lnTo>
                  <a:lnTo>
                    <a:pt x="48292" y="21621"/>
                  </a:lnTo>
                  <a:lnTo>
                    <a:pt x="54146" y="15135"/>
                  </a:lnTo>
                  <a:lnTo>
                    <a:pt x="61463" y="9729"/>
                  </a:lnTo>
                  <a:lnTo>
                    <a:pt x="67317" y="5405"/>
                  </a:lnTo>
                  <a:lnTo>
                    <a:pt x="74634" y="2162"/>
                  </a:lnTo>
                  <a:lnTo>
                    <a:pt x="81951" y="0"/>
                  </a:lnTo>
                  <a:lnTo>
                    <a:pt x="81951" y="0"/>
                  </a:lnTo>
                  <a:lnTo>
                    <a:pt x="79024" y="5405"/>
                  </a:lnTo>
                  <a:lnTo>
                    <a:pt x="79024" y="10810"/>
                  </a:lnTo>
                  <a:lnTo>
                    <a:pt x="79024" y="16216"/>
                  </a:lnTo>
                  <a:lnTo>
                    <a:pt x="80487" y="21621"/>
                  </a:lnTo>
                  <a:lnTo>
                    <a:pt x="86341" y="30270"/>
                  </a:lnTo>
                  <a:lnTo>
                    <a:pt x="93658" y="37837"/>
                  </a:lnTo>
                  <a:lnTo>
                    <a:pt x="93658" y="37837"/>
                  </a:lnTo>
                  <a:lnTo>
                    <a:pt x="102439" y="45405"/>
                  </a:lnTo>
                  <a:lnTo>
                    <a:pt x="111219" y="56216"/>
                  </a:lnTo>
                  <a:lnTo>
                    <a:pt x="114146" y="62702"/>
                  </a:lnTo>
                  <a:lnTo>
                    <a:pt x="117073" y="69189"/>
                  </a:lnTo>
                  <a:lnTo>
                    <a:pt x="120000" y="76756"/>
                  </a:lnTo>
                  <a:lnTo>
                    <a:pt x="120000" y="84324"/>
                  </a:lnTo>
                  <a:lnTo>
                    <a:pt x="120000" y="84324"/>
                  </a:lnTo>
                  <a:lnTo>
                    <a:pt x="117073" y="91891"/>
                  </a:lnTo>
                  <a:lnTo>
                    <a:pt x="112682" y="99459"/>
                  </a:lnTo>
                  <a:lnTo>
                    <a:pt x="106829" y="104864"/>
                  </a:lnTo>
                  <a:lnTo>
                    <a:pt x="99512" y="110270"/>
                  </a:lnTo>
                  <a:lnTo>
                    <a:pt x="90731" y="114594"/>
                  </a:lnTo>
                  <a:lnTo>
                    <a:pt x="80487" y="116756"/>
                  </a:lnTo>
                  <a:lnTo>
                    <a:pt x="70243" y="118918"/>
                  </a:lnTo>
                  <a:lnTo>
                    <a:pt x="58536" y="120000"/>
                  </a:lnTo>
                  <a:lnTo>
                    <a:pt x="58536" y="120000"/>
                  </a:lnTo>
                  <a:lnTo>
                    <a:pt x="48292" y="118918"/>
                  </a:lnTo>
                  <a:lnTo>
                    <a:pt x="38048" y="117837"/>
                  </a:lnTo>
                  <a:lnTo>
                    <a:pt x="27804" y="114594"/>
                  </a:lnTo>
                  <a:lnTo>
                    <a:pt x="19024" y="110270"/>
                  </a:lnTo>
                  <a:lnTo>
                    <a:pt x="11707" y="104864"/>
                  </a:lnTo>
                  <a:lnTo>
                    <a:pt x="5853" y="98378"/>
                  </a:lnTo>
                  <a:lnTo>
                    <a:pt x="2926" y="90810"/>
                  </a:lnTo>
                  <a:lnTo>
                    <a:pt x="0" y="82162"/>
                  </a:lnTo>
                  <a:lnTo>
                    <a:pt x="0" y="82162"/>
                  </a:lnTo>
                  <a:lnTo>
                    <a:pt x="1463" y="74594"/>
                  </a:lnTo>
                  <a:lnTo>
                    <a:pt x="2926" y="64864"/>
                  </a:lnTo>
                  <a:lnTo>
                    <a:pt x="5853" y="56216"/>
                  </a:lnTo>
                  <a:lnTo>
                    <a:pt x="10243" y="47567"/>
                  </a:lnTo>
                  <a:lnTo>
                    <a:pt x="16097" y="38918"/>
                  </a:lnTo>
                  <a:lnTo>
                    <a:pt x="21951" y="31351"/>
                  </a:lnTo>
                  <a:lnTo>
                    <a:pt x="29268" y="24864"/>
                  </a:lnTo>
                  <a:lnTo>
                    <a:pt x="35121" y="19459"/>
                  </a:lnTo>
                  <a:lnTo>
                    <a:pt x="35121" y="1945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51" name="Google Shape;23751;p487"/>
            <p:cNvSpPr/>
            <p:nvPr/>
          </p:nvSpPr>
          <p:spPr>
            <a:xfrm>
              <a:off x="7312025" y="3406775"/>
              <a:ext cx="104775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8181" y="120000"/>
                  </a:moveTo>
                  <a:lnTo>
                    <a:pt x="58181" y="120000"/>
                  </a:lnTo>
                  <a:lnTo>
                    <a:pt x="43636" y="117818"/>
                  </a:lnTo>
                  <a:lnTo>
                    <a:pt x="29090" y="115636"/>
                  </a:lnTo>
                  <a:lnTo>
                    <a:pt x="18181" y="109090"/>
                  </a:lnTo>
                  <a:lnTo>
                    <a:pt x="10909" y="102545"/>
                  </a:lnTo>
                  <a:lnTo>
                    <a:pt x="3636" y="96000"/>
                  </a:lnTo>
                  <a:lnTo>
                    <a:pt x="0" y="87272"/>
                  </a:lnTo>
                  <a:lnTo>
                    <a:pt x="0" y="78545"/>
                  </a:lnTo>
                  <a:lnTo>
                    <a:pt x="3636" y="69818"/>
                  </a:lnTo>
                  <a:lnTo>
                    <a:pt x="3636" y="69818"/>
                  </a:lnTo>
                  <a:lnTo>
                    <a:pt x="14545" y="63272"/>
                  </a:lnTo>
                  <a:lnTo>
                    <a:pt x="21818" y="56727"/>
                  </a:lnTo>
                  <a:lnTo>
                    <a:pt x="43636" y="41454"/>
                  </a:lnTo>
                  <a:lnTo>
                    <a:pt x="54545" y="32727"/>
                  </a:lnTo>
                  <a:lnTo>
                    <a:pt x="61818" y="24000"/>
                  </a:lnTo>
                  <a:lnTo>
                    <a:pt x="65454" y="13090"/>
                  </a:lnTo>
                  <a:lnTo>
                    <a:pt x="61818" y="0"/>
                  </a:lnTo>
                  <a:lnTo>
                    <a:pt x="61818" y="0"/>
                  </a:lnTo>
                  <a:lnTo>
                    <a:pt x="69090" y="4363"/>
                  </a:lnTo>
                  <a:lnTo>
                    <a:pt x="80000" y="8727"/>
                  </a:lnTo>
                  <a:lnTo>
                    <a:pt x="94545" y="24000"/>
                  </a:lnTo>
                  <a:lnTo>
                    <a:pt x="109090" y="43636"/>
                  </a:lnTo>
                  <a:lnTo>
                    <a:pt x="120000" y="63272"/>
                  </a:lnTo>
                  <a:lnTo>
                    <a:pt x="120000" y="82909"/>
                  </a:lnTo>
                  <a:lnTo>
                    <a:pt x="116363" y="91636"/>
                  </a:lnTo>
                  <a:lnTo>
                    <a:pt x="112727" y="100363"/>
                  </a:lnTo>
                  <a:lnTo>
                    <a:pt x="105454" y="106909"/>
                  </a:lnTo>
                  <a:lnTo>
                    <a:pt x="94545" y="113454"/>
                  </a:lnTo>
                  <a:lnTo>
                    <a:pt x="76363" y="117818"/>
                  </a:lnTo>
                  <a:lnTo>
                    <a:pt x="58181" y="120000"/>
                  </a:lnTo>
                  <a:lnTo>
                    <a:pt x="58181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752" name="Google Shape;23752;p487"/>
            <p:cNvCxnSpPr/>
            <p:nvPr/>
          </p:nvCxnSpPr>
          <p:spPr>
            <a:xfrm>
              <a:off x="7235825" y="3629025"/>
              <a:ext cx="2603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753" name="Google Shape;23753;p487"/>
          <p:cNvGrpSpPr/>
          <p:nvPr/>
        </p:nvGrpSpPr>
        <p:grpSpPr>
          <a:xfrm>
            <a:off x="814161" y="5317680"/>
            <a:ext cx="863600" cy="863600"/>
            <a:chOff x="4394200" y="4267200"/>
            <a:chExt cx="863600" cy="863600"/>
          </a:xfrm>
          <a:solidFill>
            <a:srgbClr val="006BA6"/>
          </a:solidFill>
        </p:grpSpPr>
        <p:sp>
          <p:nvSpPr>
            <p:cNvPr id="23754" name="Google Shape;23754;p487"/>
            <p:cNvSpPr/>
            <p:nvPr/>
          </p:nvSpPr>
          <p:spPr>
            <a:xfrm>
              <a:off x="439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55" name="Google Shape;23755;p487"/>
            <p:cNvSpPr/>
            <p:nvPr/>
          </p:nvSpPr>
          <p:spPr>
            <a:xfrm>
              <a:off x="4654550" y="4495800"/>
              <a:ext cx="2667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97142" y="120000"/>
                  </a:lnTo>
                  <a:lnTo>
                    <a:pt x="22857" y="120000"/>
                  </a:lnTo>
                  <a:lnTo>
                    <a:pt x="22857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105000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0" y="12187"/>
                  </a:lnTo>
                  <a:lnTo>
                    <a:pt x="1428" y="9375"/>
                  </a:lnTo>
                  <a:lnTo>
                    <a:pt x="5714" y="4687"/>
                  </a:lnTo>
                  <a:lnTo>
                    <a:pt x="12857" y="937"/>
                  </a:lnTo>
                  <a:lnTo>
                    <a:pt x="17142" y="0"/>
                  </a:lnTo>
                  <a:lnTo>
                    <a:pt x="22857" y="0"/>
                  </a:lnTo>
                  <a:lnTo>
                    <a:pt x="97142" y="0"/>
                  </a:lnTo>
                  <a:lnTo>
                    <a:pt x="97142" y="0"/>
                  </a:lnTo>
                  <a:lnTo>
                    <a:pt x="101428" y="0"/>
                  </a:lnTo>
                  <a:lnTo>
                    <a:pt x="105714" y="937"/>
                  </a:lnTo>
                  <a:lnTo>
                    <a:pt x="112857" y="4687"/>
                  </a:lnTo>
                  <a:lnTo>
                    <a:pt x="117142" y="9375"/>
                  </a:lnTo>
                  <a:lnTo>
                    <a:pt x="118571" y="12187"/>
                  </a:lnTo>
                  <a:lnTo>
                    <a:pt x="120000" y="15000"/>
                  </a:lnTo>
                  <a:lnTo>
                    <a:pt x="120000" y="105000"/>
                  </a:lnTo>
                  <a:lnTo>
                    <a:pt x="120000" y="105000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56" name="Google Shape;23756;p487"/>
            <p:cNvSpPr/>
            <p:nvPr/>
          </p:nvSpPr>
          <p:spPr>
            <a:xfrm>
              <a:off x="4756150" y="4721225"/>
              <a:ext cx="635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" y="120000"/>
                  </a:moveTo>
                  <a:lnTo>
                    <a:pt x="48000" y="63000"/>
                  </a:lnTo>
                  <a:lnTo>
                    <a:pt x="0" y="57000"/>
                  </a:lnTo>
                  <a:lnTo>
                    <a:pt x="96000" y="0"/>
                  </a:lnTo>
                  <a:lnTo>
                    <a:pt x="66000" y="51000"/>
                  </a:lnTo>
                  <a:lnTo>
                    <a:pt x="120000" y="57000"/>
                  </a:lnTo>
                  <a:lnTo>
                    <a:pt x="6000" y="120000"/>
                  </a:lnTo>
                  <a:close/>
                </a:path>
              </a:pathLst>
            </a:custGeom>
            <a:grp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57" name="Google Shape;23757;p487"/>
            <p:cNvSpPr/>
            <p:nvPr/>
          </p:nvSpPr>
          <p:spPr>
            <a:xfrm>
              <a:off x="4705350" y="4546600"/>
              <a:ext cx="165100" cy="11747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758" name="Google Shape;23758;p487"/>
            <p:cNvCxnSpPr/>
            <p:nvPr/>
          </p:nvCxnSpPr>
          <p:spPr>
            <a:xfrm>
              <a:off x="4625975" y="4902200"/>
              <a:ext cx="3206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759" name="Google Shape;23759;p487"/>
            <p:cNvSpPr/>
            <p:nvPr/>
          </p:nvSpPr>
          <p:spPr>
            <a:xfrm>
              <a:off x="4921250" y="4575175"/>
              <a:ext cx="104775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3478"/>
                  </a:moveTo>
                  <a:lnTo>
                    <a:pt x="0" y="53478"/>
                  </a:lnTo>
                  <a:lnTo>
                    <a:pt x="25454" y="53478"/>
                  </a:lnTo>
                  <a:lnTo>
                    <a:pt x="25454" y="53478"/>
                  </a:lnTo>
                  <a:lnTo>
                    <a:pt x="36363" y="54782"/>
                  </a:lnTo>
                  <a:lnTo>
                    <a:pt x="43636" y="57391"/>
                  </a:lnTo>
                  <a:lnTo>
                    <a:pt x="47272" y="60000"/>
                  </a:lnTo>
                  <a:lnTo>
                    <a:pt x="50909" y="63913"/>
                  </a:lnTo>
                  <a:lnTo>
                    <a:pt x="50909" y="109565"/>
                  </a:lnTo>
                  <a:lnTo>
                    <a:pt x="50909" y="109565"/>
                  </a:lnTo>
                  <a:lnTo>
                    <a:pt x="54545" y="113478"/>
                  </a:lnTo>
                  <a:lnTo>
                    <a:pt x="58181" y="117391"/>
                  </a:lnTo>
                  <a:lnTo>
                    <a:pt x="69090" y="120000"/>
                  </a:lnTo>
                  <a:lnTo>
                    <a:pt x="80000" y="120000"/>
                  </a:lnTo>
                  <a:lnTo>
                    <a:pt x="90909" y="120000"/>
                  </a:lnTo>
                  <a:lnTo>
                    <a:pt x="90909" y="120000"/>
                  </a:lnTo>
                  <a:lnTo>
                    <a:pt x="101818" y="120000"/>
                  </a:lnTo>
                  <a:lnTo>
                    <a:pt x="109090" y="117391"/>
                  </a:lnTo>
                  <a:lnTo>
                    <a:pt x="116363" y="113478"/>
                  </a:lnTo>
                  <a:lnTo>
                    <a:pt x="120000" y="109565"/>
                  </a:lnTo>
                  <a:lnTo>
                    <a:pt x="120000" y="28695"/>
                  </a:lnTo>
                  <a:lnTo>
                    <a:pt x="120000" y="28695"/>
                  </a:lnTo>
                  <a:lnTo>
                    <a:pt x="116363" y="24782"/>
                  </a:lnTo>
                  <a:lnTo>
                    <a:pt x="112727" y="19565"/>
                  </a:lnTo>
                  <a:lnTo>
                    <a:pt x="109090" y="14347"/>
                  </a:lnTo>
                  <a:lnTo>
                    <a:pt x="98181" y="10434"/>
                  </a:lnTo>
                  <a:lnTo>
                    <a:pt x="72727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60" name="Google Shape;23760;p487"/>
            <p:cNvSpPr/>
            <p:nvPr/>
          </p:nvSpPr>
          <p:spPr>
            <a:xfrm>
              <a:off x="4987925" y="4641850"/>
              <a:ext cx="38100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40000" y="0"/>
                  </a:lnTo>
                  <a:lnTo>
                    <a:pt x="40000" y="0"/>
                  </a:lnTo>
                  <a:lnTo>
                    <a:pt x="20000" y="0"/>
                  </a:lnTo>
                  <a:lnTo>
                    <a:pt x="10000" y="8000"/>
                  </a:lnTo>
                  <a:lnTo>
                    <a:pt x="0" y="24000"/>
                  </a:lnTo>
                  <a:lnTo>
                    <a:pt x="0" y="32000"/>
                  </a:lnTo>
                  <a:lnTo>
                    <a:pt x="0" y="88000"/>
                  </a:lnTo>
                  <a:lnTo>
                    <a:pt x="0" y="88000"/>
                  </a:lnTo>
                  <a:lnTo>
                    <a:pt x="0" y="96000"/>
                  </a:lnTo>
                  <a:lnTo>
                    <a:pt x="10000" y="112000"/>
                  </a:lnTo>
                  <a:lnTo>
                    <a:pt x="20000" y="112000"/>
                  </a:lnTo>
                  <a:lnTo>
                    <a:pt x="4000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761" name="Google Shape;23761;p487"/>
          <p:cNvGrpSpPr/>
          <p:nvPr/>
        </p:nvGrpSpPr>
        <p:grpSpPr>
          <a:xfrm>
            <a:off x="2106839" y="3901624"/>
            <a:ext cx="863600" cy="863600"/>
            <a:chOff x="6934200" y="457200"/>
            <a:chExt cx="863600" cy="863600"/>
          </a:xfrm>
          <a:solidFill>
            <a:srgbClr val="006BA6"/>
          </a:solidFill>
        </p:grpSpPr>
        <p:sp>
          <p:nvSpPr>
            <p:cNvPr id="23762" name="Google Shape;23762;p487"/>
            <p:cNvSpPr/>
            <p:nvPr/>
          </p:nvSpPr>
          <p:spPr>
            <a:xfrm>
              <a:off x="693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63" name="Google Shape;23763;p487"/>
            <p:cNvSpPr/>
            <p:nvPr/>
          </p:nvSpPr>
          <p:spPr>
            <a:xfrm>
              <a:off x="7191375" y="688975"/>
              <a:ext cx="349250" cy="400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909" y="0"/>
                  </a:moveTo>
                  <a:lnTo>
                    <a:pt x="82909" y="64761"/>
                  </a:lnTo>
                  <a:lnTo>
                    <a:pt x="41454" y="45714"/>
                  </a:lnTo>
                  <a:lnTo>
                    <a:pt x="41454" y="64761"/>
                  </a:lnTo>
                  <a:lnTo>
                    <a:pt x="0" y="45714"/>
                  </a:lnTo>
                  <a:lnTo>
                    <a:pt x="0" y="120000"/>
                  </a:lnTo>
                  <a:lnTo>
                    <a:pt x="41454" y="120000"/>
                  </a:lnTo>
                  <a:lnTo>
                    <a:pt x="82909" y="120000"/>
                  </a:lnTo>
                  <a:lnTo>
                    <a:pt x="120000" y="120000"/>
                  </a:lnTo>
                  <a:lnTo>
                    <a:pt x="120000" y="0"/>
                  </a:lnTo>
                  <a:lnTo>
                    <a:pt x="82909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764" name="Google Shape;23764;p487"/>
          <p:cNvGrpSpPr/>
          <p:nvPr/>
        </p:nvGrpSpPr>
        <p:grpSpPr>
          <a:xfrm>
            <a:off x="3376839" y="3901624"/>
            <a:ext cx="863600" cy="863600"/>
            <a:chOff x="8204200" y="457200"/>
            <a:chExt cx="863600" cy="863600"/>
          </a:xfrm>
          <a:solidFill>
            <a:srgbClr val="006BA6"/>
          </a:solidFill>
        </p:grpSpPr>
        <p:sp>
          <p:nvSpPr>
            <p:cNvPr id="23765" name="Google Shape;23765;p487"/>
            <p:cNvSpPr/>
            <p:nvPr/>
          </p:nvSpPr>
          <p:spPr>
            <a:xfrm>
              <a:off x="820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66" name="Google Shape;23766;p487"/>
            <p:cNvSpPr/>
            <p:nvPr/>
          </p:nvSpPr>
          <p:spPr>
            <a:xfrm>
              <a:off x="8502650" y="749300"/>
              <a:ext cx="266700" cy="34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1111"/>
                  </a:moveTo>
                  <a:lnTo>
                    <a:pt x="120000" y="111111"/>
                  </a:lnTo>
                  <a:lnTo>
                    <a:pt x="118571" y="114444"/>
                  </a:lnTo>
                  <a:lnTo>
                    <a:pt x="117142" y="117777"/>
                  </a:lnTo>
                  <a:lnTo>
                    <a:pt x="112857" y="118888"/>
                  </a:lnTo>
                  <a:lnTo>
                    <a:pt x="108571" y="120000"/>
                  </a:lnTo>
                  <a:lnTo>
                    <a:pt x="11428" y="120000"/>
                  </a:lnTo>
                  <a:lnTo>
                    <a:pt x="11428" y="120000"/>
                  </a:lnTo>
                  <a:lnTo>
                    <a:pt x="7142" y="118888"/>
                  </a:lnTo>
                  <a:lnTo>
                    <a:pt x="2857" y="117777"/>
                  </a:lnTo>
                  <a:lnTo>
                    <a:pt x="1428" y="114444"/>
                  </a:lnTo>
                  <a:lnTo>
                    <a:pt x="0" y="111111"/>
                  </a:lnTo>
                  <a:lnTo>
                    <a:pt x="0" y="8888"/>
                  </a:lnTo>
                  <a:lnTo>
                    <a:pt x="0" y="8888"/>
                  </a:lnTo>
                  <a:lnTo>
                    <a:pt x="1428" y="5555"/>
                  </a:lnTo>
                  <a:lnTo>
                    <a:pt x="2857" y="2222"/>
                  </a:lnTo>
                  <a:lnTo>
                    <a:pt x="7142" y="1111"/>
                  </a:lnTo>
                  <a:lnTo>
                    <a:pt x="11428" y="0"/>
                  </a:lnTo>
                  <a:lnTo>
                    <a:pt x="40000" y="0"/>
                  </a:lnTo>
                  <a:lnTo>
                    <a:pt x="40000" y="0"/>
                  </a:lnTo>
                  <a:lnTo>
                    <a:pt x="45714" y="0"/>
                  </a:lnTo>
                  <a:lnTo>
                    <a:pt x="50000" y="2222"/>
                  </a:lnTo>
                  <a:lnTo>
                    <a:pt x="54285" y="4444"/>
                  </a:lnTo>
                  <a:lnTo>
                    <a:pt x="58571" y="6666"/>
                  </a:lnTo>
                  <a:lnTo>
                    <a:pt x="112857" y="57777"/>
                  </a:lnTo>
                  <a:lnTo>
                    <a:pt x="112857" y="57777"/>
                  </a:lnTo>
                  <a:lnTo>
                    <a:pt x="115714" y="61111"/>
                  </a:lnTo>
                  <a:lnTo>
                    <a:pt x="118571" y="64444"/>
                  </a:lnTo>
                  <a:lnTo>
                    <a:pt x="120000" y="68888"/>
                  </a:lnTo>
                  <a:lnTo>
                    <a:pt x="120000" y="73333"/>
                  </a:lnTo>
                  <a:lnTo>
                    <a:pt x="120000" y="11111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67" name="Google Shape;23767;p487"/>
            <p:cNvSpPr/>
            <p:nvPr/>
          </p:nvSpPr>
          <p:spPr>
            <a:xfrm>
              <a:off x="8502650" y="685800"/>
              <a:ext cx="114300" cy="635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68" name="Google Shape;23768;p487"/>
            <p:cNvSpPr/>
            <p:nvPr/>
          </p:nvSpPr>
          <p:spPr>
            <a:xfrm>
              <a:off x="8601075" y="904875"/>
              <a:ext cx="69850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8620"/>
                  </a:moveTo>
                  <a:lnTo>
                    <a:pt x="120000" y="78620"/>
                  </a:lnTo>
                  <a:lnTo>
                    <a:pt x="114545" y="95172"/>
                  </a:lnTo>
                  <a:lnTo>
                    <a:pt x="103636" y="107586"/>
                  </a:lnTo>
                  <a:lnTo>
                    <a:pt x="81818" y="1158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8181" y="115862"/>
                  </a:lnTo>
                  <a:lnTo>
                    <a:pt x="16363" y="107586"/>
                  </a:lnTo>
                  <a:lnTo>
                    <a:pt x="5454" y="95172"/>
                  </a:lnTo>
                  <a:lnTo>
                    <a:pt x="0" y="78620"/>
                  </a:lnTo>
                  <a:lnTo>
                    <a:pt x="0" y="78620"/>
                  </a:lnTo>
                  <a:lnTo>
                    <a:pt x="5454" y="66206"/>
                  </a:lnTo>
                  <a:lnTo>
                    <a:pt x="10909" y="53793"/>
                  </a:lnTo>
                  <a:lnTo>
                    <a:pt x="32727" y="28965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7272" y="28965"/>
                  </a:lnTo>
                  <a:lnTo>
                    <a:pt x="109090" y="53793"/>
                  </a:lnTo>
                  <a:lnTo>
                    <a:pt x="114545" y="66206"/>
                  </a:lnTo>
                  <a:lnTo>
                    <a:pt x="120000" y="78620"/>
                  </a:lnTo>
                  <a:lnTo>
                    <a:pt x="120000" y="7862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769" name="Google Shape;23769;p487"/>
          <p:cNvGrpSpPr/>
          <p:nvPr/>
        </p:nvGrpSpPr>
        <p:grpSpPr>
          <a:xfrm>
            <a:off x="823232" y="3901624"/>
            <a:ext cx="863600" cy="863600"/>
            <a:chOff x="3124200" y="1727200"/>
            <a:chExt cx="863600" cy="863600"/>
          </a:xfrm>
          <a:solidFill>
            <a:srgbClr val="006BA6"/>
          </a:solidFill>
        </p:grpSpPr>
        <p:sp>
          <p:nvSpPr>
            <p:cNvPr id="23770" name="Google Shape;23770;p487"/>
            <p:cNvSpPr/>
            <p:nvPr/>
          </p:nvSpPr>
          <p:spPr>
            <a:xfrm>
              <a:off x="312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71" name="Google Shape;23771;p487"/>
            <p:cNvSpPr/>
            <p:nvPr/>
          </p:nvSpPr>
          <p:spPr>
            <a:xfrm>
              <a:off x="3390900" y="1955800"/>
              <a:ext cx="3302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2500"/>
                  </a:moveTo>
                  <a:lnTo>
                    <a:pt x="120000" y="112500"/>
                  </a:lnTo>
                  <a:lnTo>
                    <a:pt x="118846" y="115312"/>
                  </a:lnTo>
                  <a:lnTo>
                    <a:pt x="117692" y="118125"/>
                  </a:lnTo>
                  <a:lnTo>
                    <a:pt x="114230" y="119062"/>
                  </a:lnTo>
                  <a:lnTo>
                    <a:pt x="110769" y="120000"/>
                  </a:lnTo>
                  <a:lnTo>
                    <a:pt x="9230" y="120000"/>
                  </a:lnTo>
                  <a:lnTo>
                    <a:pt x="9230" y="120000"/>
                  </a:lnTo>
                  <a:lnTo>
                    <a:pt x="5769" y="119062"/>
                  </a:lnTo>
                  <a:lnTo>
                    <a:pt x="2307" y="118125"/>
                  </a:lnTo>
                  <a:lnTo>
                    <a:pt x="1153" y="115312"/>
                  </a:lnTo>
                  <a:lnTo>
                    <a:pt x="0" y="112500"/>
                  </a:lnTo>
                  <a:lnTo>
                    <a:pt x="0" y="26250"/>
                  </a:lnTo>
                  <a:lnTo>
                    <a:pt x="0" y="26250"/>
                  </a:lnTo>
                  <a:lnTo>
                    <a:pt x="1153" y="23437"/>
                  </a:lnTo>
                  <a:lnTo>
                    <a:pt x="2307" y="20625"/>
                  </a:lnTo>
                  <a:lnTo>
                    <a:pt x="5769" y="19687"/>
                  </a:lnTo>
                  <a:lnTo>
                    <a:pt x="9230" y="18750"/>
                  </a:lnTo>
                  <a:lnTo>
                    <a:pt x="27692" y="18750"/>
                  </a:lnTo>
                  <a:lnTo>
                    <a:pt x="27692" y="18750"/>
                  </a:lnTo>
                  <a:lnTo>
                    <a:pt x="36923" y="18750"/>
                  </a:lnTo>
                  <a:lnTo>
                    <a:pt x="36923" y="18750"/>
                  </a:lnTo>
                  <a:lnTo>
                    <a:pt x="45000" y="14062"/>
                  </a:lnTo>
                  <a:lnTo>
                    <a:pt x="57692" y="4687"/>
                  </a:lnTo>
                  <a:lnTo>
                    <a:pt x="57692" y="4687"/>
                  </a:lnTo>
                  <a:lnTo>
                    <a:pt x="62307" y="2812"/>
                  </a:lnTo>
                  <a:lnTo>
                    <a:pt x="65769" y="937"/>
                  </a:lnTo>
                  <a:lnTo>
                    <a:pt x="70384" y="0"/>
                  </a:lnTo>
                  <a:lnTo>
                    <a:pt x="75000" y="0"/>
                  </a:lnTo>
                  <a:lnTo>
                    <a:pt x="110769" y="0"/>
                  </a:lnTo>
                  <a:lnTo>
                    <a:pt x="110769" y="0"/>
                  </a:lnTo>
                  <a:lnTo>
                    <a:pt x="114230" y="937"/>
                  </a:lnTo>
                  <a:lnTo>
                    <a:pt x="117692" y="1875"/>
                  </a:lnTo>
                  <a:lnTo>
                    <a:pt x="118846" y="4687"/>
                  </a:lnTo>
                  <a:lnTo>
                    <a:pt x="120000" y="7500"/>
                  </a:lnTo>
                  <a:lnTo>
                    <a:pt x="120000" y="1125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72" name="Google Shape;23772;p487"/>
            <p:cNvSpPr/>
            <p:nvPr/>
          </p:nvSpPr>
          <p:spPr>
            <a:xfrm>
              <a:off x="3390900" y="1955800"/>
              <a:ext cx="101600" cy="635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73" name="Google Shape;23773;p487"/>
            <p:cNvSpPr/>
            <p:nvPr/>
          </p:nvSpPr>
          <p:spPr>
            <a:xfrm>
              <a:off x="3521075" y="2155825"/>
              <a:ext cx="698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6000"/>
                  </a:moveTo>
                  <a:lnTo>
                    <a:pt x="120000" y="76000"/>
                  </a:lnTo>
                  <a:lnTo>
                    <a:pt x="114545" y="92000"/>
                  </a:lnTo>
                  <a:lnTo>
                    <a:pt x="103636" y="108000"/>
                  </a:lnTo>
                  <a:lnTo>
                    <a:pt x="81818" y="116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8181" y="116000"/>
                  </a:lnTo>
                  <a:lnTo>
                    <a:pt x="16363" y="108000"/>
                  </a:lnTo>
                  <a:lnTo>
                    <a:pt x="5454" y="92000"/>
                  </a:lnTo>
                  <a:lnTo>
                    <a:pt x="0" y="76000"/>
                  </a:lnTo>
                  <a:lnTo>
                    <a:pt x="0" y="76000"/>
                  </a:lnTo>
                  <a:lnTo>
                    <a:pt x="5454" y="68000"/>
                  </a:lnTo>
                  <a:lnTo>
                    <a:pt x="10909" y="56000"/>
                  </a:lnTo>
                  <a:lnTo>
                    <a:pt x="32727" y="32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7272" y="32000"/>
                  </a:lnTo>
                  <a:lnTo>
                    <a:pt x="109090" y="56000"/>
                  </a:lnTo>
                  <a:lnTo>
                    <a:pt x="114545" y="68000"/>
                  </a:lnTo>
                  <a:lnTo>
                    <a:pt x="120000" y="76000"/>
                  </a:lnTo>
                  <a:lnTo>
                    <a:pt x="120000" y="76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74" name="Google Shape;23774;p487"/>
            <p:cNvSpPr/>
            <p:nvPr/>
          </p:nvSpPr>
          <p:spPr>
            <a:xfrm>
              <a:off x="3587750" y="2000250"/>
              <a:ext cx="88900" cy="317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3775" name="Google Shape;23775;p487"/>
          <p:cNvSpPr/>
          <p:nvPr/>
        </p:nvSpPr>
        <p:spPr>
          <a:xfrm>
            <a:off x="4633232" y="3901624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60000"/>
                </a:moveTo>
                <a:lnTo>
                  <a:pt x="120000" y="60000"/>
                </a:lnTo>
                <a:lnTo>
                  <a:pt x="119558" y="66176"/>
                </a:lnTo>
                <a:lnTo>
                  <a:pt x="118676" y="71911"/>
                </a:lnTo>
                <a:lnTo>
                  <a:pt x="117352" y="77647"/>
                </a:lnTo>
                <a:lnTo>
                  <a:pt x="115147" y="83382"/>
                </a:lnTo>
                <a:lnTo>
                  <a:pt x="112941" y="88676"/>
                </a:lnTo>
                <a:lnTo>
                  <a:pt x="109852" y="93529"/>
                </a:lnTo>
                <a:lnTo>
                  <a:pt x="106323" y="98382"/>
                </a:lnTo>
                <a:lnTo>
                  <a:pt x="102352" y="102352"/>
                </a:lnTo>
                <a:lnTo>
                  <a:pt x="98382" y="106323"/>
                </a:lnTo>
                <a:lnTo>
                  <a:pt x="93529" y="109852"/>
                </a:lnTo>
                <a:lnTo>
                  <a:pt x="88676" y="112941"/>
                </a:lnTo>
                <a:lnTo>
                  <a:pt x="83382" y="115147"/>
                </a:lnTo>
                <a:lnTo>
                  <a:pt x="77647" y="117352"/>
                </a:lnTo>
                <a:lnTo>
                  <a:pt x="71911" y="118676"/>
                </a:lnTo>
                <a:lnTo>
                  <a:pt x="66176" y="119558"/>
                </a:lnTo>
                <a:lnTo>
                  <a:pt x="60000" y="120000"/>
                </a:lnTo>
                <a:lnTo>
                  <a:pt x="60000" y="120000"/>
                </a:lnTo>
                <a:lnTo>
                  <a:pt x="53823" y="119558"/>
                </a:lnTo>
                <a:lnTo>
                  <a:pt x="48088" y="118676"/>
                </a:lnTo>
                <a:lnTo>
                  <a:pt x="42352" y="117352"/>
                </a:lnTo>
                <a:lnTo>
                  <a:pt x="36617" y="115147"/>
                </a:lnTo>
                <a:lnTo>
                  <a:pt x="31323" y="112941"/>
                </a:lnTo>
                <a:lnTo>
                  <a:pt x="26470" y="109852"/>
                </a:lnTo>
                <a:lnTo>
                  <a:pt x="21617" y="106323"/>
                </a:lnTo>
                <a:lnTo>
                  <a:pt x="17647" y="102352"/>
                </a:lnTo>
                <a:lnTo>
                  <a:pt x="13676" y="98382"/>
                </a:lnTo>
                <a:lnTo>
                  <a:pt x="10147" y="93529"/>
                </a:lnTo>
                <a:lnTo>
                  <a:pt x="7058" y="88676"/>
                </a:lnTo>
                <a:lnTo>
                  <a:pt x="4852" y="83382"/>
                </a:lnTo>
                <a:lnTo>
                  <a:pt x="2647" y="77647"/>
                </a:lnTo>
                <a:lnTo>
                  <a:pt x="1323" y="71911"/>
                </a:lnTo>
                <a:lnTo>
                  <a:pt x="441" y="66176"/>
                </a:lnTo>
                <a:lnTo>
                  <a:pt x="0" y="60000"/>
                </a:lnTo>
                <a:lnTo>
                  <a:pt x="0" y="60000"/>
                </a:lnTo>
                <a:lnTo>
                  <a:pt x="441" y="53823"/>
                </a:lnTo>
                <a:lnTo>
                  <a:pt x="1323" y="48088"/>
                </a:lnTo>
                <a:lnTo>
                  <a:pt x="2647" y="42352"/>
                </a:lnTo>
                <a:lnTo>
                  <a:pt x="4852" y="36617"/>
                </a:lnTo>
                <a:lnTo>
                  <a:pt x="7058" y="31323"/>
                </a:lnTo>
                <a:lnTo>
                  <a:pt x="10147" y="26470"/>
                </a:lnTo>
                <a:lnTo>
                  <a:pt x="13676" y="21617"/>
                </a:lnTo>
                <a:lnTo>
                  <a:pt x="17647" y="17647"/>
                </a:lnTo>
                <a:lnTo>
                  <a:pt x="21617" y="13676"/>
                </a:lnTo>
                <a:lnTo>
                  <a:pt x="26470" y="10147"/>
                </a:lnTo>
                <a:lnTo>
                  <a:pt x="31323" y="7058"/>
                </a:lnTo>
                <a:lnTo>
                  <a:pt x="36617" y="4852"/>
                </a:lnTo>
                <a:lnTo>
                  <a:pt x="42352" y="2647"/>
                </a:lnTo>
                <a:lnTo>
                  <a:pt x="48088" y="1323"/>
                </a:lnTo>
                <a:lnTo>
                  <a:pt x="53823" y="441"/>
                </a:lnTo>
                <a:lnTo>
                  <a:pt x="60000" y="0"/>
                </a:lnTo>
                <a:lnTo>
                  <a:pt x="60000" y="0"/>
                </a:lnTo>
                <a:lnTo>
                  <a:pt x="66176" y="441"/>
                </a:lnTo>
                <a:lnTo>
                  <a:pt x="71911" y="1323"/>
                </a:lnTo>
                <a:lnTo>
                  <a:pt x="77647" y="2647"/>
                </a:lnTo>
                <a:lnTo>
                  <a:pt x="83382" y="4852"/>
                </a:lnTo>
                <a:lnTo>
                  <a:pt x="88676" y="7058"/>
                </a:lnTo>
                <a:lnTo>
                  <a:pt x="93529" y="10147"/>
                </a:lnTo>
                <a:lnTo>
                  <a:pt x="98382" y="13676"/>
                </a:lnTo>
                <a:lnTo>
                  <a:pt x="102352" y="17647"/>
                </a:lnTo>
                <a:lnTo>
                  <a:pt x="106323" y="21617"/>
                </a:lnTo>
                <a:lnTo>
                  <a:pt x="109852" y="26470"/>
                </a:lnTo>
                <a:lnTo>
                  <a:pt x="112941" y="31323"/>
                </a:lnTo>
                <a:lnTo>
                  <a:pt x="115147" y="36617"/>
                </a:lnTo>
                <a:lnTo>
                  <a:pt x="117352" y="42352"/>
                </a:lnTo>
                <a:lnTo>
                  <a:pt x="118676" y="48088"/>
                </a:lnTo>
                <a:lnTo>
                  <a:pt x="119558" y="53823"/>
                </a:lnTo>
                <a:lnTo>
                  <a:pt x="120000" y="60000"/>
                </a:lnTo>
                <a:lnTo>
                  <a:pt x="120000" y="60000"/>
                </a:lnTo>
                <a:close/>
              </a:path>
            </a:pathLst>
          </a:cu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776" name="Google Shape;23776;p487"/>
          <p:cNvSpPr/>
          <p:nvPr/>
        </p:nvSpPr>
        <p:spPr>
          <a:xfrm>
            <a:off x="5039632" y="4320724"/>
            <a:ext cx="50800" cy="50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60000"/>
                </a:moveTo>
                <a:lnTo>
                  <a:pt x="120000" y="60000"/>
                </a:lnTo>
                <a:lnTo>
                  <a:pt x="112500" y="82500"/>
                </a:lnTo>
                <a:lnTo>
                  <a:pt x="105000" y="97500"/>
                </a:lnTo>
                <a:lnTo>
                  <a:pt x="82500" y="112500"/>
                </a:lnTo>
                <a:lnTo>
                  <a:pt x="60000" y="120000"/>
                </a:lnTo>
                <a:lnTo>
                  <a:pt x="60000" y="120000"/>
                </a:lnTo>
                <a:lnTo>
                  <a:pt x="37500" y="112500"/>
                </a:lnTo>
                <a:lnTo>
                  <a:pt x="15000" y="97500"/>
                </a:lnTo>
                <a:lnTo>
                  <a:pt x="7500" y="82500"/>
                </a:lnTo>
                <a:lnTo>
                  <a:pt x="0" y="60000"/>
                </a:lnTo>
                <a:lnTo>
                  <a:pt x="0" y="60000"/>
                </a:lnTo>
                <a:lnTo>
                  <a:pt x="7500" y="37500"/>
                </a:lnTo>
                <a:lnTo>
                  <a:pt x="15000" y="15000"/>
                </a:lnTo>
                <a:lnTo>
                  <a:pt x="37500" y="0"/>
                </a:lnTo>
                <a:lnTo>
                  <a:pt x="60000" y="0"/>
                </a:lnTo>
                <a:lnTo>
                  <a:pt x="60000" y="0"/>
                </a:lnTo>
                <a:lnTo>
                  <a:pt x="82500" y="0"/>
                </a:lnTo>
                <a:lnTo>
                  <a:pt x="105000" y="15000"/>
                </a:lnTo>
                <a:lnTo>
                  <a:pt x="112500" y="37500"/>
                </a:lnTo>
                <a:lnTo>
                  <a:pt x="120000" y="60000"/>
                </a:lnTo>
                <a:lnTo>
                  <a:pt x="120000" y="60000"/>
                </a:lnTo>
                <a:close/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777" name="Google Shape;23777;p487"/>
          <p:cNvSpPr/>
          <p:nvPr/>
        </p:nvSpPr>
        <p:spPr>
          <a:xfrm>
            <a:off x="5026932" y="4206424"/>
            <a:ext cx="76200" cy="114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40000"/>
                </a:moveTo>
                <a:lnTo>
                  <a:pt x="120000" y="40000"/>
                </a:lnTo>
                <a:lnTo>
                  <a:pt x="115000" y="60000"/>
                </a:lnTo>
                <a:lnTo>
                  <a:pt x="100000" y="86666"/>
                </a:lnTo>
                <a:lnTo>
                  <a:pt x="85000" y="110000"/>
                </a:lnTo>
                <a:lnTo>
                  <a:pt x="70000" y="116666"/>
                </a:lnTo>
                <a:lnTo>
                  <a:pt x="60000" y="120000"/>
                </a:lnTo>
                <a:lnTo>
                  <a:pt x="60000" y="120000"/>
                </a:lnTo>
                <a:lnTo>
                  <a:pt x="50000" y="116666"/>
                </a:lnTo>
                <a:lnTo>
                  <a:pt x="35000" y="110000"/>
                </a:lnTo>
                <a:lnTo>
                  <a:pt x="20000" y="86666"/>
                </a:lnTo>
                <a:lnTo>
                  <a:pt x="5000" y="60000"/>
                </a:lnTo>
                <a:lnTo>
                  <a:pt x="0" y="40000"/>
                </a:lnTo>
                <a:lnTo>
                  <a:pt x="0" y="40000"/>
                </a:lnTo>
                <a:lnTo>
                  <a:pt x="5000" y="23333"/>
                </a:lnTo>
                <a:lnTo>
                  <a:pt x="20000" y="10000"/>
                </a:lnTo>
                <a:lnTo>
                  <a:pt x="35000" y="3333"/>
                </a:lnTo>
                <a:lnTo>
                  <a:pt x="60000" y="0"/>
                </a:lnTo>
                <a:lnTo>
                  <a:pt x="60000" y="0"/>
                </a:lnTo>
                <a:lnTo>
                  <a:pt x="85000" y="3333"/>
                </a:lnTo>
                <a:lnTo>
                  <a:pt x="100000" y="10000"/>
                </a:lnTo>
                <a:lnTo>
                  <a:pt x="115000" y="23333"/>
                </a:lnTo>
                <a:lnTo>
                  <a:pt x="120000" y="40000"/>
                </a:lnTo>
                <a:lnTo>
                  <a:pt x="120000" y="40000"/>
                </a:lnTo>
                <a:close/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778" name="Google Shape;23778;p487"/>
          <p:cNvSpPr/>
          <p:nvPr/>
        </p:nvSpPr>
        <p:spPr>
          <a:xfrm>
            <a:off x="4938032" y="4349299"/>
            <a:ext cx="107950" cy="85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1176" y="22222"/>
                </a:moveTo>
                <a:lnTo>
                  <a:pt x="21176" y="22222"/>
                </a:lnTo>
                <a:lnTo>
                  <a:pt x="45882" y="8888"/>
                </a:lnTo>
                <a:lnTo>
                  <a:pt x="74117" y="0"/>
                </a:lnTo>
                <a:lnTo>
                  <a:pt x="98823" y="0"/>
                </a:lnTo>
                <a:lnTo>
                  <a:pt x="109411" y="4444"/>
                </a:lnTo>
                <a:lnTo>
                  <a:pt x="116470" y="13333"/>
                </a:lnTo>
                <a:lnTo>
                  <a:pt x="116470" y="13333"/>
                </a:lnTo>
                <a:lnTo>
                  <a:pt x="120000" y="22222"/>
                </a:lnTo>
                <a:lnTo>
                  <a:pt x="116470" y="35555"/>
                </a:lnTo>
                <a:lnTo>
                  <a:pt x="102352" y="66666"/>
                </a:lnTo>
                <a:lnTo>
                  <a:pt x="81176" y="93333"/>
                </a:lnTo>
                <a:lnTo>
                  <a:pt x="63529" y="111111"/>
                </a:lnTo>
                <a:lnTo>
                  <a:pt x="63529" y="111111"/>
                </a:lnTo>
                <a:lnTo>
                  <a:pt x="49411" y="120000"/>
                </a:lnTo>
                <a:lnTo>
                  <a:pt x="31764" y="115555"/>
                </a:lnTo>
                <a:lnTo>
                  <a:pt x="17647" y="106666"/>
                </a:lnTo>
                <a:lnTo>
                  <a:pt x="7058" y="93333"/>
                </a:lnTo>
                <a:lnTo>
                  <a:pt x="7058" y="93333"/>
                </a:lnTo>
                <a:lnTo>
                  <a:pt x="0" y="71111"/>
                </a:lnTo>
                <a:lnTo>
                  <a:pt x="3529" y="53333"/>
                </a:lnTo>
                <a:lnTo>
                  <a:pt x="10588" y="35555"/>
                </a:lnTo>
                <a:lnTo>
                  <a:pt x="21176" y="22222"/>
                </a:lnTo>
                <a:lnTo>
                  <a:pt x="21176" y="22222"/>
                </a:lnTo>
                <a:close/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779" name="Google Shape;23779;p487"/>
          <p:cNvSpPr/>
          <p:nvPr/>
        </p:nvSpPr>
        <p:spPr>
          <a:xfrm>
            <a:off x="5084082" y="4349299"/>
            <a:ext cx="107950" cy="85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6470" y="111111"/>
                </a:moveTo>
                <a:lnTo>
                  <a:pt x="56470" y="111111"/>
                </a:lnTo>
                <a:lnTo>
                  <a:pt x="38823" y="93333"/>
                </a:lnTo>
                <a:lnTo>
                  <a:pt x="17647" y="66666"/>
                </a:lnTo>
                <a:lnTo>
                  <a:pt x="3529" y="35555"/>
                </a:lnTo>
                <a:lnTo>
                  <a:pt x="0" y="22222"/>
                </a:lnTo>
                <a:lnTo>
                  <a:pt x="3529" y="13333"/>
                </a:lnTo>
                <a:lnTo>
                  <a:pt x="3529" y="13333"/>
                </a:lnTo>
                <a:lnTo>
                  <a:pt x="10588" y="4444"/>
                </a:lnTo>
                <a:lnTo>
                  <a:pt x="21176" y="0"/>
                </a:lnTo>
                <a:lnTo>
                  <a:pt x="45882" y="0"/>
                </a:lnTo>
                <a:lnTo>
                  <a:pt x="77647" y="8888"/>
                </a:lnTo>
                <a:lnTo>
                  <a:pt x="98823" y="22222"/>
                </a:lnTo>
                <a:lnTo>
                  <a:pt x="98823" y="22222"/>
                </a:lnTo>
                <a:lnTo>
                  <a:pt x="109411" y="35555"/>
                </a:lnTo>
                <a:lnTo>
                  <a:pt x="116470" y="53333"/>
                </a:lnTo>
                <a:lnTo>
                  <a:pt x="120000" y="71111"/>
                </a:lnTo>
                <a:lnTo>
                  <a:pt x="112941" y="93333"/>
                </a:lnTo>
                <a:lnTo>
                  <a:pt x="112941" y="93333"/>
                </a:lnTo>
                <a:lnTo>
                  <a:pt x="102352" y="106666"/>
                </a:lnTo>
                <a:lnTo>
                  <a:pt x="88235" y="115555"/>
                </a:lnTo>
                <a:lnTo>
                  <a:pt x="70588" y="120000"/>
                </a:lnTo>
                <a:lnTo>
                  <a:pt x="56470" y="111111"/>
                </a:lnTo>
                <a:lnTo>
                  <a:pt x="56470" y="111111"/>
                </a:lnTo>
                <a:close/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780" name="Google Shape;23780;p487"/>
          <p:cNvSpPr/>
          <p:nvPr/>
        </p:nvSpPr>
        <p:spPr>
          <a:xfrm>
            <a:off x="4861832" y="4130224"/>
            <a:ext cx="406400" cy="406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60000"/>
                </a:moveTo>
                <a:lnTo>
                  <a:pt x="120000" y="60000"/>
                </a:lnTo>
                <a:lnTo>
                  <a:pt x="120000" y="66562"/>
                </a:lnTo>
                <a:lnTo>
                  <a:pt x="119062" y="72187"/>
                </a:lnTo>
                <a:lnTo>
                  <a:pt x="117187" y="77812"/>
                </a:lnTo>
                <a:lnTo>
                  <a:pt x="115312" y="83437"/>
                </a:lnTo>
                <a:lnTo>
                  <a:pt x="112500" y="89062"/>
                </a:lnTo>
                <a:lnTo>
                  <a:pt x="109687" y="93750"/>
                </a:lnTo>
                <a:lnTo>
                  <a:pt x="102187" y="102187"/>
                </a:lnTo>
                <a:lnTo>
                  <a:pt x="93750" y="109687"/>
                </a:lnTo>
                <a:lnTo>
                  <a:pt x="89062" y="112500"/>
                </a:lnTo>
                <a:lnTo>
                  <a:pt x="83437" y="115312"/>
                </a:lnTo>
                <a:lnTo>
                  <a:pt x="77812" y="117187"/>
                </a:lnTo>
                <a:lnTo>
                  <a:pt x="72187" y="119062"/>
                </a:lnTo>
                <a:lnTo>
                  <a:pt x="66562" y="120000"/>
                </a:lnTo>
                <a:lnTo>
                  <a:pt x="60000" y="120000"/>
                </a:lnTo>
                <a:lnTo>
                  <a:pt x="60000" y="120000"/>
                </a:lnTo>
                <a:lnTo>
                  <a:pt x="53437" y="120000"/>
                </a:lnTo>
                <a:lnTo>
                  <a:pt x="47812" y="119062"/>
                </a:lnTo>
                <a:lnTo>
                  <a:pt x="42187" y="117187"/>
                </a:lnTo>
                <a:lnTo>
                  <a:pt x="36562" y="115312"/>
                </a:lnTo>
                <a:lnTo>
                  <a:pt x="30937" y="112500"/>
                </a:lnTo>
                <a:lnTo>
                  <a:pt x="26250" y="109687"/>
                </a:lnTo>
                <a:lnTo>
                  <a:pt x="17812" y="102187"/>
                </a:lnTo>
                <a:lnTo>
                  <a:pt x="10312" y="93750"/>
                </a:lnTo>
                <a:lnTo>
                  <a:pt x="7500" y="89062"/>
                </a:lnTo>
                <a:lnTo>
                  <a:pt x="4687" y="83437"/>
                </a:lnTo>
                <a:lnTo>
                  <a:pt x="2812" y="77812"/>
                </a:lnTo>
                <a:lnTo>
                  <a:pt x="937" y="72187"/>
                </a:lnTo>
                <a:lnTo>
                  <a:pt x="0" y="66562"/>
                </a:lnTo>
                <a:lnTo>
                  <a:pt x="0" y="60000"/>
                </a:lnTo>
                <a:lnTo>
                  <a:pt x="0" y="60000"/>
                </a:lnTo>
                <a:lnTo>
                  <a:pt x="0" y="53437"/>
                </a:lnTo>
                <a:lnTo>
                  <a:pt x="937" y="47812"/>
                </a:lnTo>
                <a:lnTo>
                  <a:pt x="2812" y="42187"/>
                </a:lnTo>
                <a:lnTo>
                  <a:pt x="4687" y="36562"/>
                </a:lnTo>
                <a:lnTo>
                  <a:pt x="7500" y="30937"/>
                </a:lnTo>
                <a:lnTo>
                  <a:pt x="10312" y="26250"/>
                </a:lnTo>
                <a:lnTo>
                  <a:pt x="17812" y="17812"/>
                </a:lnTo>
                <a:lnTo>
                  <a:pt x="26250" y="10312"/>
                </a:lnTo>
                <a:lnTo>
                  <a:pt x="30937" y="7500"/>
                </a:lnTo>
                <a:lnTo>
                  <a:pt x="36562" y="4687"/>
                </a:lnTo>
                <a:lnTo>
                  <a:pt x="42187" y="2812"/>
                </a:lnTo>
                <a:lnTo>
                  <a:pt x="47812" y="937"/>
                </a:lnTo>
                <a:lnTo>
                  <a:pt x="53437" y="0"/>
                </a:lnTo>
                <a:lnTo>
                  <a:pt x="60000" y="0"/>
                </a:lnTo>
                <a:lnTo>
                  <a:pt x="60000" y="0"/>
                </a:lnTo>
                <a:lnTo>
                  <a:pt x="66562" y="0"/>
                </a:lnTo>
                <a:lnTo>
                  <a:pt x="72187" y="937"/>
                </a:lnTo>
                <a:lnTo>
                  <a:pt x="77812" y="2812"/>
                </a:lnTo>
                <a:lnTo>
                  <a:pt x="83437" y="4687"/>
                </a:lnTo>
                <a:lnTo>
                  <a:pt x="89062" y="7500"/>
                </a:lnTo>
                <a:lnTo>
                  <a:pt x="93750" y="10312"/>
                </a:lnTo>
                <a:lnTo>
                  <a:pt x="102187" y="17812"/>
                </a:lnTo>
                <a:lnTo>
                  <a:pt x="109687" y="26250"/>
                </a:lnTo>
                <a:lnTo>
                  <a:pt x="112500" y="30937"/>
                </a:lnTo>
                <a:lnTo>
                  <a:pt x="115312" y="36562"/>
                </a:lnTo>
                <a:lnTo>
                  <a:pt x="117187" y="42187"/>
                </a:lnTo>
                <a:lnTo>
                  <a:pt x="119062" y="47812"/>
                </a:lnTo>
                <a:lnTo>
                  <a:pt x="120000" y="53437"/>
                </a:lnTo>
                <a:lnTo>
                  <a:pt x="120000" y="60000"/>
                </a:lnTo>
                <a:lnTo>
                  <a:pt x="120000" y="60000"/>
                </a:lnTo>
                <a:close/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3781" name="Google Shape;23781;p487"/>
          <p:cNvGrpSpPr/>
          <p:nvPr/>
        </p:nvGrpSpPr>
        <p:grpSpPr>
          <a:xfrm>
            <a:off x="2113643" y="5319942"/>
            <a:ext cx="863600" cy="863600"/>
            <a:chOff x="8204200" y="4267200"/>
            <a:chExt cx="863600" cy="863600"/>
          </a:xfrm>
          <a:solidFill>
            <a:srgbClr val="006BA6"/>
          </a:solidFill>
        </p:grpSpPr>
        <p:sp>
          <p:nvSpPr>
            <p:cNvPr id="23782" name="Google Shape;23782;p487"/>
            <p:cNvSpPr/>
            <p:nvPr/>
          </p:nvSpPr>
          <p:spPr>
            <a:xfrm>
              <a:off x="820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83" name="Google Shape;23783;p487"/>
            <p:cNvSpPr/>
            <p:nvPr/>
          </p:nvSpPr>
          <p:spPr>
            <a:xfrm>
              <a:off x="8432800" y="4587875"/>
              <a:ext cx="406400" cy="2667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84" name="Google Shape;23784;p487"/>
            <p:cNvSpPr/>
            <p:nvPr/>
          </p:nvSpPr>
          <p:spPr>
            <a:xfrm>
              <a:off x="8470900" y="4543425"/>
              <a:ext cx="66675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85" name="Google Shape;23785;p487"/>
            <p:cNvSpPr/>
            <p:nvPr/>
          </p:nvSpPr>
          <p:spPr>
            <a:xfrm>
              <a:off x="8734425" y="4543425"/>
              <a:ext cx="66675" cy="444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86" name="Google Shape;23786;p487"/>
            <p:cNvSpPr/>
            <p:nvPr/>
          </p:nvSpPr>
          <p:spPr>
            <a:xfrm>
              <a:off x="8601075" y="4654550"/>
              <a:ext cx="69850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" y="120000"/>
                  </a:moveTo>
                  <a:lnTo>
                    <a:pt x="54545" y="64186"/>
                  </a:lnTo>
                  <a:lnTo>
                    <a:pt x="0" y="55813"/>
                  </a:lnTo>
                  <a:lnTo>
                    <a:pt x="98181" y="0"/>
                  </a:lnTo>
                  <a:lnTo>
                    <a:pt x="65454" y="50232"/>
                  </a:lnTo>
                  <a:lnTo>
                    <a:pt x="120000" y="55813"/>
                  </a:lnTo>
                  <a:lnTo>
                    <a:pt x="10909" y="120000"/>
                  </a:lnTo>
                  <a:close/>
                </a:path>
              </a:pathLst>
            </a:custGeom>
            <a:grp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787" name="Google Shape;23787;p487"/>
          <p:cNvGrpSpPr/>
          <p:nvPr/>
        </p:nvGrpSpPr>
        <p:grpSpPr>
          <a:xfrm>
            <a:off x="4653643" y="5285017"/>
            <a:ext cx="863600" cy="863600"/>
            <a:chOff x="4394200" y="5537200"/>
            <a:chExt cx="863600" cy="863600"/>
          </a:xfrm>
          <a:solidFill>
            <a:srgbClr val="006BA6"/>
          </a:solidFill>
        </p:grpSpPr>
        <p:sp>
          <p:nvSpPr>
            <p:cNvPr id="23788" name="Google Shape;23788;p487"/>
            <p:cNvSpPr/>
            <p:nvPr/>
          </p:nvSpPr>
          <p:spPr>
            <a:xfrm>
              <a:off x="439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89" name="Google Shape;23789;p487"/>
            <p:cNvSpPr/>
            <p:nvPr/>
          </p:nvSpPr>
          <p:spPr>
            <a:xfrm>
              <a:off x="4622800" y="5848350"/>
              <a:ext cx="406400" cy="2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33157"/>
                  </a:moveTo>
                  <a:lnTo>
                    <a:pt x="93750" y="33157"/>
                  </a:lnTo>
                  <a:lnTo>
                    <a:pt x="90000" y="33157"/>
                  </a:lnTo>
                  <a:lnTo>
                    <a:pt x="90000" y="33157"/>
                  </a:lnTo>
                  <a:lnTo>
                    <a:pt x="90000" y="33157"/>
                  </a:lnTo>
                  <a:lnTo>
                    <a:pt x="87187" y="26842"/>
                  </a:lnTo>
                  <a:lnTo>
                    <a:pt x="84375" y="18947"/>
                  </a:lnTo>
                  <a:lnTo>
                    <a:pt x="80625" y="14210"/>
                  </a:lnTo>
                  <a:lnTo>
                    <a:pt x="76875" y="9473"/>
                  </a:lnTo>
                  <a:lnTo>
                    <a:pt x="73125" y="4736"/>
                  </a:lnTo>
                  <a:lnTo>
                    <a:pt x="68437" y="1578"/>
                  </a:lnTo>
                  <a:lnTo>
                    <a:pt x="62812" y="0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51562" y="0"/>
                  </a:lnTo>
                  <a:lnTo>
                    <a:pt x="45937" y="3157"/>
                  </a:lnTo>
                  <a:lnTo>
                    <a:pt x="40312" y="6315"/>
                  </a:lnTo>
                  <a:lnTo>
                    <a:pt x="35625" y="12631"/>
                  </a:lnTo>
                  <a:lnTo>
                    <a:pt x="30937" y="18947"/>
                  </a:lnTo>
                  <a:lnTo>
                    <a:pt x="28125" y="26842"/>
                  </a:lnTo>
                  <a:lnTo>
                    <a:pt x="25312" y="36315"/>
                  </a:lnTo>
                  <a:lnTo>
                    <a:pt x="23437" y="45789"/>
                  </a:lnTo>
                  <a:lnTo>
                    <a:pt x="23437" y="45789"/>
                  </a:lnTo>
                  <a:lnTo>
                    <a:pt x="22500" y="45789"/>
                  </a:lnTo>
                  <a:lnTo>
                    <a:pt x="22500" y="45789"/>
                  </a:lnTo>
                  <a:lnTo>
                    <a:pt x="17812" y="45789"/>
                  </a:lnTo>
                  <a:lnTo>
                    <a:pt x="13125" y="48947"/>
                  </a:lnTo>
                  <a:lnTo>
                    <a:pt x="9375" y="52105"/>
                  </a:lnTo>
                  <a:lnTo>
                    <a:pt x="6562" y="56842"/>
                  </a:lnTo>
                  <a:lnTo>
                    <a:pt x="3750" y="61578"/>
                  </a:lnTo>
                  <a:lnTo>
                    <a:pt x="1875" y="67894"/>
                  </a:lnTo>
                  <a:lnTo>
                    <a:pt x="0" y="75789"/>
                  </a:lnTo>
                  <a:lnTo>
                    <a:pt x="0" y="83684"/>
                  </a:lnTo>
                  <a:lnTo>
                    <a:pt x="0" y="83684"/>
                  </a:lnTo>
                  <a:lnTo>
                    <a:pt x="0" y="90000"/>
                  </a:lnTo>
                  <a:lnTo>
                    <a:pt x="1875" y="97894"/>
                  </a:lnTo>
                  <a:lnTo>
                    <a:pt x="3750" y="104210"/>
                  </a:lnTo>
                  <a:lnTo>
                    <a:pt x="6562" y="108947"/>
                  </a:lnTo>
                  <a:lnTo>
                    <a:pt x="9375" y="113684"/>
                  </a:lnTo>
                  <a:lnTo>
                    <a:pt x="13125" y="116842"/>
                  </a:lnTo>
                  <a:lnTo>
                    <a:pt x="17812" y="120000"/>
                  </a:lnTo>
                  <a:lnTo>
                    <a:pt x="22500" y="120000"/>
                  </a:lnTo>
                  <a:lnTo>
                    <a:pt x="93750" y="120000"/>
                  </a:lnTo>
                  <a:lnTo>
                    <a:pt x="93750" y="120000"/>
                  </a:lnTo>
                  <a:lnTo>
                    <a:pt x="99375" y="120000"/>
                  </a:lnTo>
                  <a:lnTo>
                    <a:pt x="104062" y="116842"/>
                  </a:lnTo>
                  <a:lnTo>
                    <a:pt x="108750" y="113684"/>
                  </a:lnTo>
                  <a:lnTo>
                    <a:pt x="112500" y="107368"/>
                  </a:lnTo>
                  <a:lnTo>
                    <a:pt x="115312" y="101052"/>
                  </a:lnTo>
                  <a:lnTo>
                    <a:pt x="118125" y="93157"/>
                  </a:lnTo>
                  <a:lnTo>
                    <a:pt x="120000" y="85263"/>
                  </a:lnTo>
                  <a:lnTo>
                    <a:pt x="120000" y="77368"/>
                  </a:lnTo>
                  <a:lnTo>
                    <a:pt x="120000" y="77368"/>
                  </a:lnTo>
                  <a:lnTo>
                    <a:pt x="120000" y="67894"/>
                  </a:lnTo>
                  <a:lnTo>
                    <a:pt x="118125" y="60000"/>
                  </a:lnTo>
                  <a:lnTo>
                    <a:pt x="115312" y="52105"/>
                  </a:lnTo>
                  <a:lnTo>
                    <a:pt x="112500" y="45789"/>
                  </a:lnTo>
                  <a:lnTo>
                    <a:pt x="108750" y="39473"/>
                  </a:lnTo>
                  <a:lnTo>
                    <a:pt x="104062" y="36315"/>
                  </a:lnTo>
                  <a:lnTo>
                    <a:pt x="99375" y="33157"/>
                  </a:lnTo>
                  <a:lnTo>
                    <a:pt x="93750" y="33157"/>
                  </a:lnTo>
                  <a:lnTo>
                    <a:pt x="93750" y="3315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90" name="Google Shape;23790;p487"/>
            <p:cNvSpPr/>
            <p:nvPr/>
          </p:nvSpPr>
          <p:spPr>
            <a:xfrm>
              <a:off x="4762500" y="5940425"/>
              <a:ext cx="12700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42000" y="120000"/>
                  </a:lnTo>
                  <a:lnTo>
                    <a:pt x="0" y="5538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791" name="Google Shape;23791;p487"/>
          <p:cNvGrpSpPr/>
          <p:nvPr/>
        </p:nvGrpSpPr>
        <p:grpSpPr>
          <a:xfrm>
            <a:off x="5923643" y="5285017"/>
            <a:ext cx="863600" cy="863600"/>
            <a:chOff x="5664200" y="5537200"/>
            <a:chExt cx="863600" cy="863600"/>
          </a:xfrm>
          <a:solidFill>
            <a:srgbClr val="006BA6"/>
          </a:solidFill>
        </p:grpSpPr>
        <p:sp>
          <p:nvSpPr>
            <p:cNvPr id="23792" name="Google Shape;23792;p487"/>
            <p:cNvSpPr/>
            <p:nvPr/>
          </p:nvSpPr>
          <p:spPr>
            <a:xfrm>
              <a:off x="566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93" name="Google Shape;23793;p487"/>
            <p:cNvSpPr/>
            <p:nvPr/>
          </p:nvSpPr>
          <p:spPr>
            <a:xfrm>
              <a:off x="5892800" y="5848350"/>
              <a:ext cx="406400" cy="2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33157"/>
                  </a:moveTo>
                  <a:lnTo>
                    <a:pt x="93750" y="33157"/>
                  </a:lnTo>
                  <a:lnTo>
                    <a:pt x="90000" y="33157"/>
                  </a:lnTo>
                  <a:lnTo>
                    <a:pt x="90000" y="33157"/>
                  </a:lnTo>
                  <a:lnTo>
                    <a:pt x="90000" y="33157"/>
                  </a:lnTo>
                  <a:lnTo>
                    <a:pt x="87187" y="26842"/>
                  </a:lnTo>
                  <a:lnTo>
                    <a:pt x="84375" y="18947"/>
                  </a:lnTo>
                  <a:lnTo>
                    <a:pt x="80625" y="14210"/>
                  </a:lnTo>
                  <a:lnTo>
                    <a:pt x="76875" y="9473"/>
                  </a:lnTo>
                  <a:lnTo>
                    <a:pt x="73125" y="4736"/>
                  </a:lnTo>
                  <a:lnTo>
                    <a:pt x="68437" y="1578"/>
                  </a:lnTo>
                  <a:lnTo>
                    <a:pt x="62812" y="0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51562" y="0"/>
                  </a:lnTo>
                  <a:lnTo>
                    <a:pt x="45937" y="3157"/>
                  </a:lnTo>
                  <a:lnTo>
                    <a:pt x="40312" y="6315"/>
                  </a:lnTo>
                  <a:lnTo>
                    <a:pt x="35625" y="12631"/>
                  </a:lnTo>
                  <a:lnTo>
                    <a:pt x="30937" y="18947"/>
                  </a:lnTo>
                  <a:lnTo>
                    <a:pt x="28125" y="26842"/>
                  </a:lnTo>
                  <a:lnTo>
                    <a:pt x="25312" y="36315"/>
                  </a:lnTo>
                  <a:lnTo>
                    <a:pt x="23437" y="45789"/>
                  </a:lnTo>
                  <a:lnTo>
                    <a:pt x="23437" y="45789"/>
                  </a:lnTo>
                  <a:lnTo>
                    <a:pt x="22500" y="45789"/>
                  </a:lnTo>
                  <a:lnTo>
                    <a:pt x="22500" y="45789"/>
                  </a:lnTo>
                  <a:lnTo>
                    <a:pt x="17812" y="45789"/>
                  </a:lnTo>
                  <a:lnTo>
                    <a:pt x="13125" y="48947"/>
                  </a:lnTo>
                  <a:lnTo>
                    <a:pt x="9375" y="52105"/>
                  </a:lnTo>
                  <a:lnTo>
                    <a:pt x="6562" y="56842"/>
                  </a:lnTo>
                  <a:lnTo>
                    <a:pt x="3750" y="61578"/>
                  </a:lnTo>
                  <a:lnTo>
                    <a:pt x="1875" y="67894"/>
                  </a:lnTo>
                  <a:lnTo>
                    <a:pt x="0" y="75789"/>
                  </a:lnTo>
                  <a:lnTo>
                    <a:pt x="0" y="83684"/>
                  </a:lnTo>
                  <a:lnTo>
                    <a:pt x="0" y="83684"/>
                  </a:lnTo>
                  <a:lnTo>
                    <a:pt x="0" y="90000"/>
                  </a:lnTo>
                  <a:lnTo>
                    <a:pt x="1875" y="97894"/>
                  </a:lnTo>
                  <a:lnTo>
                    <a:pt x="3750" y="104210"/>
                  </a:lnTo>
                  <a:lnTo>
                    <a:pt x="6562" y="108947"/>
                  </a:lnTo>
                  <a:lnTo>
                    <a:pt x="9375" y="113684"/>
                  </a:lnTo>
                  <a:lnTo>
                    <a:pt x="13125" y="116842"/>
                  </a:lnTo>
                  <a:lnTo>
                    <a:pt x="17812" y="120000"/>
                  </a:lnTo>
                  <a:lnTo>
                    <a:pt x="22500" y="120000"/>
                  </a:lnTo>
                  <a:lnTo>
                    <a:pt x="93750" y="120000"/>
                  </a:lnTo>
                  <a:lnTo>
                    <a:pt x="93750" y="120000"/>
                  </a:lnTo>
                  <a:lnTo>
                    <a:pt x="99375" y="120000"/>
                  </a:lnTo>
                  <a:lnTo>
                    <a:pt x="104062" y="116842"/>
                  </a:lnTo>
                  <a:lnTo>
                    <a:pt x="108750" y="113684"/>
                  </a:lnTo>
                  <a:lnTo>
                    <a:pt x="112500" y="107368"/>
                  </a:lnTo>
                  <a:lnTo>
                    <a:pt x="115312" y="101052"/>
                  </a:lnTo>
                  <a:lnTo>
                    <a:pt x="118125" y="93157"/>
                  </a:lnTo>
                  <a:lnTo>
                    <a:pt x="120000" y="85263"/>
                  </a:lnTo>
                  <a:lnTo>
                    <a:pt x="120000" y="77368"/>
                  </a:lnTo>
                  <a:lnTo>
                    <a:pt x="120000" y="77368"/>
                  </a:lnTo>
                  <a:lnTo>
                    <a:pt x="120000" y="67894"/>
                  </a:lnTo>
                  <a:lnTo>
                    <a:pt x="118125" y="60000"/>
                  </a:lnTo>
                  <a:lnTo>
                    <a:pt x="115312" y="52105"/>
                  </a:lnTo>
                  <a:lnTo>
                    <a:pt x="112500" y="45789"/>
                  </a:lnTo>
                  <a:lnTo>
                    <a:pt x="108750" y="39473"/>
                  </a:lnTo>
                  <a:lnTo>
                    <a:pt x="104062" y="36315"/>
                  </a:lnTo>
                  <a:lnTo>
                    <a:pt x="99375" y="33157"/>
                  </a:lnTo>
                  <a:lnTo>
                    <a:pt x="93750" y="33157"/>
                  </a:lnTo>
                  <a:lnTo>
                    <a:pt x="93750" y="3315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794" name="Google Shape;23794;p487"/>
            <p:cNvCxnSpPr/>
            <p:nvPr/>
          </p:nvCxnSpPr>
          <p:spPr>
            <a:xfrm>
              <a:off x="6048375" y="5934075"/>
              <a:ext cx="95250" cy="952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795" name="Google Shape;23795;p487"/>
            <p:cNvCxnSpPr/>
            <p:nvPr/>
          </p:nvCxnSpPr>
          <p:spPr>
            <a:xfrm rot="10800000" flipH="1">
              <a:off x="6048375" y="5934075"/>
              <a:ext cx="95250" cy="952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796" name="Google Shape;23796;p487"/>
          <p:cNvGrpSpPr/>
          <p:nvPr/>
        </p:nvGrpSpPr>
        <p:grpSpPr>
          <a:xfrm>
            <a:off x="7196364" y="5319942"/>
            <a:ext cx="863600" cy="863600"/>
            <a:chOff x="3124200" y="457200"/>
            <a:chExt cx="863600" cy="863600"/>
          </a:xfrm>
          <a:solidFill>
            <a:srgbClr val="006BA6"/>
          </a:solidFill>
        </p:grpSpPr>
        <p:sp>
          <p:nvSpPr>
            <p:cNvPr id="23797" name="Google Shape;23797;p487"/>
            <p:cNvSpPr/>
            <p:nvPr/>
          </p:nvSpPr>
          <p:spPr>
            <a:xfrm>
              <a:off x="312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798" name="Google Shape;23798;p487"/>
            <p:cNvSpPr/>
            <p:nvPr/>
          </p:nvSpPr>
          <p:spPr>
            <a:xfrm>
              <a:off x="3352800" y="717550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8125" y="120000"/>
                  </a:moveTo>
                  <a:lnTo>
                    <a:pt x="22500" y="120000"/>
                  </a:lnTo>
                  <a:lnTo>
                    <a:pt x="22500" y="120000"/>
                  </a:lnTo>
                  <a:lnTo>
                    <a:pt x="17812" y="118441"/>
                  </a:lnTo>
                  <a:lnTo>
                    <a:pt x="13125" y="116883"/>
                  </a:lnTo>
                  <a:lnTo>
                    <a:pt x="9375" y="113766"/>
                  </a:lnTo>
                  <a:lnTo>
                    <a:pt x="6562" y="109090"/>
                  </a:lnTo>
                  <a:lnTo>
                    <a:pt x="3750" y="102857"/>
                  </a:lnTo>
                  <a:lnTo>
                    <a:pt x="1875" y="96623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2337"/>
                  </a:lnTo>
                  <a:lnTo>
                    <a:pt x="6562" y="56103"/>
                  </a:lnTo>
                  <a:lnTo>
                    <a:pt x="9375" y="51428"/>
                  </a:lnTo>
                  <a:lnTo>
                    <a:pt x="13125" y="48311"/>
                  </a:lnTo>
                  <a:lnTo>
                    <a:pt x="17812" y="46753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23437" y="45194"/>
                  </a:lnTo>
                  <a:lnTo>
                    <a:pt x="23437" y="45194"/>
                  </a:lnTo>
                  <a:lnTo>
                    <a:pt x="25312" y="35844"/>
                  </a:lnTo>
                  <a:lnTo>
                    <a:pt x="28125" y="28051"/>
                  </a:lnTo>
                  <a:lnTo>
                    <a:pt x="30937" y="20259"/>
                  </a:lnTo>
                  <a:lnTo>
                    <a:pt x="35625" y="14025"/>
                  </a:lnTo>
                  <a:lnTo>
                    <a:pt x="40312" y="7792"/>
                  </a:lnTo>
                  <a:lnTo>
                    <a:pt x="45937" y="3116"/>
                  </a:lnTo>
                  <a:lnTo>
                    <a:pt x="5156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1558"/>
                  </a:lnTo>
                  <a:lnTo>
                    <a:pt x="68437" y="3116"/>
                  </a:lnTo>
                  <a:lnTo>
                    <a:pt x="73125" y="6233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5844"/>
                  </a:lnTo>
                  <a:lnTo>
                    <a:pt x="108750" y="40519"/>
                  </a:lnTo>
                  <a:lnTo>
                    <a:pt x="112500" y="45194"/>
                  </a:lnTo>
                  <a:lnTo>
                    <a:pt x="115312" y="52987"/>
                  </a:lnTo>
                  <a:lnTo>
                    <a:pt x="118125" y="59220"/>
                  </a:lnTo>
                  <a:lnTo>
                    <a:pt x="120000" y="67012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20000" y="85714"/>
                  </a:lnTo>
                  <a:lnTo>
                    <a:pt x="118125" y="93506"/>
                  </a:lnTo>
                  <a:lnTo>
                    <a:pt x="115312" y="101298"/>
                  </a:lnTo>
                  <a:lnTo>
                    <a:pt x="112500" y="107532"/>
                  </a:lnTo>
                  <a:lnTo>
                    <a:pt x="108750" y="112207"/>
                  </a:lnTo>
                  <a:lnTo>
                    <a:pt x="104062" y="116883"/>
                  </a:lnTo>
                  <a:lnTo>
                    <a:pt x="99375" y="118441"/>
                  </a:lnTo>
                  <a:lnTo>
                    <a:pt x="93750" y="120000"/>
                  </a:lnTo>
                  <a:lnTo>
                    <a:pt x="9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799" name="Google Shape;23799;p487"/>
            <p:cNvCxnSpPr/>
            <p:nvPr/>
          </p:nvCxnSpPr>
          <p:spPr>
            <a:xfrm>
              <a:off x="3556000" y="914400"/>
              <a:ext cx="0" cy="1460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800" name="Google Shape;23800;p487"/>
            <p:cNvSpPr/>
            <p:nvPr/>
          </p:nvSpPr>
          <p:spPr>
            <a:xfrm>
              <a:off x="3498850" y="1003300"/>
              <a:ext cx="11430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801" name="Google Shape;23801;p487"/>
          <p:cNvGrpSpPr/>
          <p:nvPr/>
        </p:nvGrpSpPr>
        <p:grpSpPr>
          <a:xfrm>
            <a:off x="8466364" y="5319942"/>
            <a:ext cx="863600" cy="863600"/>
            <a:chOff x="4394200" y="457200"/>
            <a:chExt cx="863600" cy="863600"/>
          </a:xfrm>
          <a:solidFill>
            <a:srgbClr val="006BA6"/>
          </a:solidFill>
        </p:grpSpPr>
        <p:sp>
          <p:nvSpPr>
            <p:cNvPr id="23802" name="Google Shape;23802;p487"/>
            <p:cNvSpPr/>
            <p:nvPr/>
          </p:nvSpPr>
          <p:spPr>
            <a:xfrm>
              <a:off x="439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03" name="Google Shape;23803;p487"/>
            <p:cNvSpPr/>
            <p:nvPr/>
          </p:nvSpPr>
          <p:spPr>
            <a:xfrm>
              <a:off x="4622800" y="717550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120000"/>
                  </a:moveTo>
                  <a:lnTo>
                    <a:pt x="93750" y="120000"/>
                  </a:lnTo>
                  <a:lnTo>
                    <a:pt x="99375" y="118441"/>
                  </a:lnTo>
                  <a:lnTo>
                    <a:pt x="104062" y="116883"/>
                  </a:lnTo>
                  <a:lnTo>
                    <a:pt x="108750" y="112207"/>
                  </a:lnTo>
                  <a:lnTo>
                    <a:pt x="112500" y="107532"/>
                  </a:lnTo>
                  <a:lnTo>
                    <a:pt x="115312" y="101298"/>
                  </a:lnTo>
                  <a:lnTo>
                    <a:pt x="118125" y="93506"/>
                  </a:lnTo>
                  <a:lnTo>
                    <a:pt x="120000" y="85714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20000" y="67012"/>
                  </a:lnTo>
                  <a:lnTo>
                    <a:pt x="118125" y="59220"/>
                  </a:lnTo>
                  <a:lnTo>
                    <a:pt x="115312" y="52987"/>
                  </a:lnTo>
                  <a:lnTo>
                    <a:pt x="112500" y="45194"/>
                  </a:lnTo>
                  <a:lnTo>
                    <a:pt x="108750" y="40519"/>
                  </a:lnTo>
                  <a:lnTo>
                    <a:pt x="104062" y="35844"/>
                  </a:lnTo>
                  <a:lnTo>
                    <a:pt x="99375" y="34285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87187" y="26493"/>
                  </a:lnTo>
                  <a:lnTo>
                    <a:pt x="84375" y="20259"/>
                  </a:lnTo>
                  <a:lnTo>
                    <a:pt x="80625" y="14025"/>
                  </a:lnTo>
                  <a:lnTo>
                    <a:pt x="76875" y="9350"/>
                  </a:lnTo>
                  <a:lnTo>
                    <a:pt x="73125" y="6233"/>
                  </a:lnTo>
                  <a:lnTo>
                    <a:pt x="68437" y="3116"/>
                  </a:lnTo>
                  <a:lnTo>
                    <a:pt x="6281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51562" y="1558"/>
                  </a:lnTo>
                  <a:lnTo>
                    <a:pt x="45937" y="3116"/>
                  </a:lnTo>
                  <a:lnTo>
                    <a:pt x="40312" y="7792"/>
                  </a:lnTo>
                  <a:lnTo>
                    <a:pt x="35625" y="14025"/>
                  </a:lnTo>
                  <a:lnTo>
                    <a:pt x="30937" y="20259"/>
                  </a:lnTo>
                  <a:lnTo>
                    <a:pt x="28125" y="28051"/>
                  </a:lnTo>
                  <a:lnTo>
                    <a:pt x="25312" y="35844"/>
                  </a:lnTo>
                  <a:lnTo>
                    <a:pt x="23437" y="45194"/>
                  </a:lnTo>
                  <a:lnTo>
                    <a:pt x="23437" y="45194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17812" y="46753"/>
                  </a:lnTo>
                  <a:lnTo>
                    <a:pt x="13125" y="48311"/>
                  </a:lnTo>
                  <a:lnTo>
                    <a:pt x="9375" y="51428"/>
                  </a:lnTo>
                  <a:lnTo>
                    <a:pt x="6562" y="56103"/>
                  </a:lnTo>
                  <a:lnTo>
                    <a:pt x="3750" y="62337"/>
                  </a:lnTo>
                  <a:lnTo>
                    <a:pt x="1875" y="68571"/>
                  </a:lnTo>
                  <a:lnTo>
                    <a:pt x="0" y="74805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90389"/>
                  </a:lnTo>
                  <a:lnTo>
                    <a:pt x="1875" y="96623"/>
                  </a:lnTo>
                  <a:lnTo>
                    <a:pt x="3750" y="102857"/>
                  </a:lnTo>
                  <a:lnTo>
                    <a:pt x="6562" y="109090"/>
                  </a:lnTo>
                  <a:lnTo>
                    <a:pt x="9375" y="113766"/>
                  </a:lnTo>
                  <a:lnTo>
                    <a:pt x="13125" y="116883"/>
                  </a:lnTo>
                  <a:lnTo>
                    <a:pt x="17812" y="118441"/>
                  </a:lnTo>
                  <a:lnTo>
                    <a:pt x="22500" y="120000"/>
                  </a:lnTo>
                  <a:lnTo>
                    <a:pt x="25312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804" name="Google Shape;23804;p487"/>
            <p:cNvCxnSpPr/>
            <p:nvPr/>
          </p:nvCxnSpPr>
          <p:spPr>
            <a:xfrm rot="10800000">
              <a:off x="4826000" y="914400"/>
              <a:ext cx="0" cy="1460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805" name="Google Shape;23805;p487"/>
            <p:cNvSpPr/>
            <p:nvPr/>
          </p:nvSpPr>
          <p:spPr>
            <a:xfrm>
              <a:off x="4768850" y="914400"/>
              <a:ext cx="11430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6000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806" name="Google Shape;23806;p487"/>
          <p:cNvGrpSpPr/>
          <p:nvPr/>
        </p:nvGrpSpPr>
        <p:grpSpPr>
          <a:xfrm>
            <a:off x="9736364" y="5319942"/>
            <a:ext cx="863600" cy="863600"/>
            <a:chOff x="5664200" y="457200"/>
            <a:chExt cx="863600" cy="863600"/>
          </a:xfrm>
          <a:solidFill>
            <a:srgbClr val="006BA6"/>
          </a:solidFill>
        </p:grpSpPr>
        <p:sp>
          <p:nvSpPr>
            <p:cNvPr id="23807" name="Google Shape;23807;p487"/>
            <p:cNvSpPr/>
            <p:nvPr/>
          </p:nvSpPr>
          <p:spPr>
            <a:xfrm>
              <a:off x="5664200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08" name="Google Shape;23808;p487"/>
            <p:cNvSpPr/>
            <p:nvPr/>
          </p:nvSpPr>
          <p:spPr>
            <a:xfrm>
              <a:off x="5911850" y="685800"/>
              <a:ext cx="3683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7500"/>
                  </a:lnTo>
                  <a:lnTo>
                    <a:pt x="120000" y="67500"/>
                  </a:lnTo>
                  <a:lnTo>
                    <a:pt x="118965" y="77812"/>
                  </a:lnTo>
                  <a:lnTo>
                    <a:pt x="115862" y="88125"/>
                  </a:lnTo>
                  <a:lnTo>
                    <a:pt x="109655" y="96562"/>
                  </a:lnTo>
                  <a:lnTo>
                    <a:pt x="103448" y="105000"/>
                  </a:lnTo>
                  <a:lnTo>
                    <a:pt x="94137" y="110625"/>
                  </a:lnTo>
                  <a:lnTo>
                    <a:pt x="84827" y="116250"/>
                  </a:lnTo>
                  <a:lnTo>
                    <a:pt x="73448" y="119062"/>
                  </a:lnTo>
                  <a:lnTo>
                    <a:pt x="62068" y="120000"/>
                  </a:lnTo>
                  <a:lnTo>
                    <a:pt x="57931" y="120000"/>
                  </a:lnTo>
                  <a:lnTo>
                    <a:pt x="57931" y="120000"/>
                  </a:lnTo>
                  <a:lnTo>
                    <a:pt x="46551" y="119062"/>
                  </a:lnTo>
                  <a:lnTo>
                    <a:pt x="35172" y="116250"/>
                  </a:lnTo>
                  <a:lnTo>
                    <a:pt x="25862" y="110625"/>
                  </a:lnTo>
                  <a:lnTo>
                    <a:pt x="16551" y="105000"/>
                  </a:lnTo>
                  <a:lnTo>
                    <a:pt x="10344" y="96562"/>
                  </a:lnTo>
                  <a:lnTo>
                    <a:pt x="4137" y="88125"/>
                  </a:lnTo>
                  <a:lnTo>
                    <a:pt x="1034" y="77812"/>
                  </a:lnTo>
                  <a:lnTo>
                    <a:pt x="0" y="675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09" name="Google Shape;23809;p487"/>
            <p:cNvSpPr/>
            <p:nvPr/>
          </p:nvSpPr>
          <p:spPr>
            <a:xfrm>
              <a:off x="6013450" y="685800"/>
              <a:ext cx="165100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85000"/>
                  </a:lnTo>
                  <a:lnTo>
                    <a:pt x="120000" y="85000"/>
                  </a:lnTo>
                  <a:lnTo>
                    <a:pt x="117692" y="92500"/>
                  </a:lnTo>
                  <a:lnTo>
                    <a:pt x="115384" y="98750"/>
                  </a:lnTo>
                  <a:lnTo>
                    <a:pt x="110769" y="105000"/>
                  </a:lnTo>
                  <a:lnTo>
                    <a:pt x="101538" y="110000"/>
                  </a:lnTo>
                  <a:lnTo>
                    <a:pt x="94615" y="113750"/>
                  </a:lnTo>
                  <a:lnTo>
                    <a:pt x="83076" y="117500"/>
                  </a:lnTo>
                  <a:lnTo>
                    <a:pt x="71538" y="11875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461" y="118750"/>
                  </a:lnTo>
                  <a:lnTo>
                    <a:pt x="36923" y="117500"/>
                  </a:lnTo>
                  <a:lnTo>
                    <a:pt x="25384" y="113750"/>
                  </a:lnTo>
                  <a:lnTo>
                    <a:pt x="18461" y="110000"/>
                  </a:lnTo>
                  <a:lnTo>
                    <a:pt x="9230" y="105000"/>
                  </a:lnTo>
                  <a:lnTo>
                    <a:pt x="4615" y="98750"/>
                  </a:lnTo>
                  <a:lnTo>
                    <a:pt x="2307" y="92500"/>
                  </a:lnTo>
                  <a:lnTo>
                    <a:pt x="0" y="85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810" name="Google Shape;23810;p487"/>
            <p:cNvCxnSpPr/>
            <p:nvPr/>
          </p:nvCxnSpPr>
          <p:spPr>
            <a:xfrm rot="10800000">
              <a:off x="6178550" y="685800"/>
              <a:ext cx="1016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11" name="Google Shape;23811;p487"/>
            <p:cNvCxnSpPr/>
            <p:nvPr/>
          </p:nvCxnSpPr>
          <p:spPr>
            <a:xfrm rot="10800000">
              <a:off x="5911850" y="685800"/>
              <a:ext cx="1016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12" name="Google Shape;23812;p487"/>
            <p:cNvCxnSpPr/>
            <p:nvPr/>
          </p:nvCxnSpPr>
          <p:spPr>
            <a:xfrm>
              <a:off x="6178550" y="762000"/>
              <a:ext cx="1016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13" name="Google Shape;23813;p487"/>
            <p:cNvCxnSpPr/>
            <p:nvPr/>
          </p:nvCxnSpPr>
          <p:spPr>
            <a:xfrm>
              <a:off x="5911850" y="762000"/>
              <a:ext cx="1016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5"/>
          <p:cNvSpPr txBox="1">
            <a:spLocks noGrp="1"/>
          </p:cNvSpPr>
          <p:nvPr>
            <p:ph type="title" idx="4294967295"/>
          </p:nvPr>
        </p:nvSpPr>
        <p:spPr>
          <a:xfrm>
            <a:off x="0" y="423564"/>
            <a:ext cx="12192000" cy="88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 Black"/>
              <a:buNone/>
            </a:pPr>
            <a:r>
              <a:rPr lang="en-MY" sz="440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Our common values</a:t>
            </a:r>
            <a:endParaRPr sz="44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7" name="Google Shape;377;p45"/>
          <p:cNvSpPr txBox="1">
            <a:spLocks noGrp="1"/>
          </p:cNvSpPr>
          <p:nvPr>
            <p:ph type="subTitle" idx="4294967295"/>
          </p:nvPr>
        </p:nvSpPr>
        <p:spPr>
          <a:xfrm>
            <a:off x="0" y="1080912"/>
            <a:ext cx="12188825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MY" sz="2000" dirty="0"/>
              <a:t>Constant improvements</a:t>
            </a:r>
            <a:endParaRPr sz="20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78" name="Google Shape;378;p45"/>
          <p:cNvSpPr/>
          <p:nvPr/>
        </p:nvSpPr>
        <p:spPr>
          <a:xfrm>
            <a:off x="3174" y="2135957"/>
            <a:ext cx="12188826" cy="308746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" name="Google Shape;111;p21">
            <a:extLst>
              <a:ext uri="{FF2B5EF4-FFF2-40B4-BE49-F238E27FC236}">
                <a16:creationId xmlns:a16="http://schemas.microsoft.com/office/drawing/2014/main" id="{B4C0562C-794D-4A08-B672-25916BB00522}"/>
              </a:ext>
            </a:extLst>
          </p:cNvPr>
          <p:cNvSpPr/>
          <p:nvPr/>
        </p:nvSpPr>
        <p:spPr>
          <a:xfrm>
            <a:off x="311603" y="2483675"/>
            <a:ext cx="11568794" cy="3087464"/>
          </a:xfrm>
          <a:prstGeom prst="rect">
            <a:avLst/>
          </a:prstGeom>
          <a:solidFill>
            <a:srgbClr val="7F7F7F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379" name="Google Shape;379;p45"/>
          <p:cNvGrpSpPr/>
          <p:nvPr/>
        </p:nvGrpSpPr>
        <p:grpSpPr>
          <a:xfrm>
            <a:off x="870855" y="2658780"/>
            <a:ext cx="4691744" cy="1882243"/>
            <a:chOff x="9540602" y="1603146"/>
            <a:chExt cx="6309504" cy="1882243"/>
          </a:xfrm>
        </p:grpSpPr>
        <p:sp>
          <p:nvSpPr>
            <p:cNvPr id="380" name="Google Shape;380;p45"/>
            <p:cNvSpPr/>
            <p:nvPr/>
          </p:nvSpPr>
          <p:spPr>
            <a:xfrm>
              <a:off x="9540602" y="1603146"/>
              <a:ext cx="6309504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sz="6600" b="1" dirty="0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Values</a:t>
              </a:r>
              <a:endParaRPr sz="66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381" name="Google Shape;381;p45"/>
            <p:cNvSpPr/>
            <p:nvPr/>
          </p:nvSpPr>
          <p:spPr>
            <a:xfrm>
              <a:off x="9768714" y="2682092"/>
              <a:ext cx="5951459" cy="80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sz="1400" dirty="0">
                  <a:solidFill>
                    <a:schemeClr val="lt1"/>
                  </a:solidFill>
                  <a:latin typeface="Raleway Light"/>
                  <a:ea typeface="Raleway Light"/>
                  <a:cs typeface="Raleway Light"/>
                  <a:sym typeface="Raleway Light"/>
                </a:rPr>
                <a:t>We pursue quality in all our actions, in partners, in products, in support given to customers, we always want to get better and better.</a:t>
              </a:r>
              <a:endParaRPr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cxnSp>
        <p:nvCxnSpPr>
          <p:cNvPr id="382" name="Google Shape;382;p45"/>
          <p:cNvCxnSpPr/>
          <p:nvPr/>
        </p:nvCxnSpPr>
        <p:spPr>
          <a:xfrm>
            <a:off x="1040479" y="3679689"/>
            <a:ext cx="4425502" cy="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49803"/>
              </a:schemeClr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EAAB2AC0-E203-40F7-85A7-B7EEEDD667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09070" y="2732632"/>
            <a:ext cx="3367313" cy="189411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19909D9-9B97-48C5-ADF3-A48200A001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561219" y="5571139"/>
            <a:ext cx="3317590" cy="137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278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1" name="Google Shape;23821;p488"/>
          <p:cNvSpPr/>
          <p:nvPr/>
        </p:nvSpPr>
        <p:spPr>
          <a:xfrm>
            <a:off x="3659866" y="2351314"/>
            <a:ext cx="863600" cy="86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60000"/>
                </a:moveTo>
                <a:lnTo>
                  <a:pt x="120000" y="60000"/>
                </a:lnTo>
                <a:lnTo>
                  <a:pt x="119558" y="66176"/>
                </a:lnTo>
                <a:lnTo>
                  <a:pt x="118676" y="71911"/>
                </a:lnTo>
                <a:lnTo>
                  <a:pt x="117352" y="77647"/>
                </a:lnTo>
                <a:lnTo>
                  <a:pt x="115147" y="83382"/>
                </a:lnTo>
                <a:lnTo>
                  <a:pt x="112941" y="88676"/>
                </a:lnTo>
                <a:lnTo>
                  <a:pt x="109852" y="93529"/>
                </a:lnTo>
                <a:lnTo>
                  <a:pt x="106323" y="98382"/>
                </a:lnTo>
                <a:lnTo>
                  <a:pt x="102352" y="102352"/>
                </a:lnTo>
                <a:lnTo>
                  <a:pt x="98382" y="106323"/>
                </a:lnTo>
                <a:lnTo>
                  <a:pt x="93529" y="109852"/>
                </a:lnTo>
                <a:lnTo>
                  <a:pt x="88676" y="112941"/>
                </a:lnTo>
                <a:lnTo>
                  <a:pt x="83382" y="115147"/>
                </a:lnTo>
                <a:lnTo>
                  <a:pt x="77647" y="117352"/>
                </a:lnTo>
                <a:lnTo>
                  <a:pt x="71911" y="118676"/>
                </a:lnTo>
                <a:lnTo>
                  <a:pt x="66176" y="119558"/>
                </a:lnTo>
                <a:lnTo>
                  <a:pt x="60000" y="120000"/>
                </a:lnTo>
                <a:lnTo>
                  <a:pt x="60000" y="120000"/>
                </a:lnTo>
                <a:lnTo>
                  <a:pt x="53823" y="119558"/>
                </a:lnTo>
                <a:lnTo>
                  <a:pt x="48088" y="118676"/>
                </a:lnTo>
                <a:lnTo>
                  <a:pt x="42352" y="117352"/>
                </a:lnTo>
                <a:lnTo>
                  <a:pt x="36617" y="115147"/>
                </a:lnTo>
                <a:lnTo>
                  <a:pt x="31323" y="112941"/>
                </a:lnTo>
                <a:lnTo>
                  <a:pt x="26470" y="109852"/>
                </a:lnTo>
                <a:lnTo>
                  <a:pt x="21617" y="106323"/>
                </a:lnTo>
                <a:lnTo>
                  <a:pt x="17647" y="102352"/>
                </a:lnTo>
                <a:lnTo>
                  <a:pt x="13676" y="98382"/>
                </a:lnTo>
                <a:lnTo>
                  <a:pt x="10147" y="93529"/>
                </a:lnTo>
                <a:lnTo>
                  <a:pt x="7058" y="88676"/>
                </a:lnTo>
                <a:lnTo>
                  <a:pt x="4852" y="83382"/>
                </a:lnTo>
                <a:lnTo>
                  <a:pt x="2647" y="77647"/>
                </a:lnTo>
                <a:lnTo>
                  <a:pt x="1323" y="71911"/>
                </a:lnTo>
                <a:lnTo>
                  <a:pt x="441" y="66176"/>
                </a:lnTo>
                <a:lnTo>
                  <a:pt x="0" y="60000"/>
                </a:lnTo>
                <a:lnTo>
                  <a:pt x="0" y="60000"/>
                </a:lnTo>
                <a:lnTo>
                  <a:pt x="441" y="53823"/>
                </a:lnTo>
                <a:lnTo>
                  <a:pt x="1323" y="48088"/>
                </a:lnTo>
                <a:lnTo>
                  <a:pt x="2647" y="42352"/>
                </a:lnTo>
                <a:lnTo>
                  <a:pt x="4852" y="36617"/>
                </a:lnTo>
                <a:lnTo>
                  <a:pt x="7058" y="31323"/>
                </a:lnTo>
                <a:lnTo>
                  <a:pt x="10147" y="26470"/>
                </a:lnTo>
                <a:lnTo>
                  <a:pt x="13676" y="21617"/>
                </a:lnTo>
                <a:lnTo>
                  <a:pt x="17647" y="17647"/>
                </a:lnTo>
                <a:lnTo>
                  <a:pt x="21617" y="13676"/>
                </a:lnTo>
                <a:lnTo>
                  <a:pt x="26470" y="10147"/>
                </a:lnTo>
                <a:lnTo>
                  <a:pt x="31323" y="7058"/>
                </a:lnTo>
                <a:lnTo>
                  <a:pt x="36617" y="4852"/>
                </a:lnTo>
                <a:lnTo>
                  <a:pt x="42352" y="2647"/>
                </a:lnTo>
                <a:lnTo>
                  <a:pt x="48088" y="1323"/>
                </a:lnTo>
                <a:lnTo>
                  <a:pt x="53823" y="441"/>
                </a:lnTo>
                <a:lnTo>
                  <a:pt x="60000" y="0"/>
                </a:lnTo>
                <a:lnTo>
                  <a:pt x="60000" y="0"/>
                </a:lnTo>
                <a:lnTo>
                  <a:pt x="66176" y="441"/>
                </a:lnTo>
                <a:lnTo>
                  <a:pt x="71911" y="1323"/>
                </a:lnTo>
                <a:lnTo>
                  <a:pt x="77647" y="2647"/>
                </a:lnTo>
                <a:lnTo>
                  <a:pt x="83382" y="4852"/>
                </a:lnTo>
                <a:lnTo>
                  <a:pt x="88676" y="7058"/>
                </a:lnTo>
                <a:lnTo>
                  <a:pt x="93529" y="10147"/>
                </a:lnTo>
                <a:lnTo>
                  <a:pt x="98382" y="13676"/>
                </a:lnTo>
                <a:lnTo>
                  <a:pt x="102352" y="17647"/>
                </a:lnTo>
                <a:lnTo>
                  <a:pt x="106323" y="21617"/>
                </a:lnTo>
                <a:lnTo>
                  <a:pt x="109852" y="26470"/>
                </a:lnTo>
                <a:lnTo>
                  <a:pt x="112941" y="31323"/>
                </a:lnTo>
                <a:lnTo>
                  <a:pt x="115147" y="36617"/>
                </a:lnTo>
                <a:lnTo>
                  <a:pt x="117352" y="42352"/>
                </a:lnTo>
                <a:lnTo>
                  <a:pt x="118676" y="48088"/>
                </a:lnTo>
                <a:lnTo>
                  <a:pt x="119558" y="53823"/>
                </a:lnTo>
                <a:lnTo>
                  <a:pt x="120000" y="60000"/>
                </a:lnTo>
                <a:lnTo>
                  <a:pt x="120000" y="60000"/>
                </a:lnTo>
                <a:close/>
              </a:path>
            </a:pathLst>
          </a:cu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3822" name="Google Shape;23822;p488"/>
          <p:cNvGrpSpPr/>
          <p:nvPr/>
        </p:nvGrpSpPr>
        <p:grpSpPr>
          <a:xfrm>
            <a:off x="1050016" y="843643"/>
            <a:ext cx="863600" cy="863600"/>
            <a:chOff x="1012371" y="872671"/>
            <a:chExt cx="863600" cy="863600"/>
          </a:xfrm>
          <a:solidFill>
            <a:srgbClr val="006BA6"/>
          </a:solidFill>
        </p:grpSpPr>
        <p:sp>
          <p:nvSpPr>
            <p:cNvPr id="23823" name="Google Shape;23823;p488"/>
            <p:cNvSpPr/>
            <p:nvPr/>
          </p:nvSpPr>
          <p:spPr>
            <a:xfrm>
              <a:off x="1012371" y="8726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24" name="Google Shape;23824;p488"/>
            <p:cNvSpPr/>
            <p:nvPr/>
          </p:nvSpPr>
          <p:spPr>
            <a:xfrm>
              <a:off x="1272721" y="1101271"/>
              <a:ext cx="3429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0" y="0"/>
                  </a:lnTo>
                  <a:lnTo>
                    <a:pt x="0" y="43125"/>
                  </a:lnTo>
                  <a:lnTo>
                    <a:pt x="0" y="43125"/>
                  </a:lnTo>
                  <a:lnTo>
                    <a:pt x="1111" y="53437"/>
                  </a:lnTo>
                  <a:lnTo>
                    <a:pt x="2222" y="62812"/>
                  </a:lnTo>
                  <a:lnTo>
                    <a:pt x="5555" y="71250"/>
                  </a:lnTo>
                  <a:lnTo>
                    <a:pt x="8888" y="79687"/>
                  </a:lnTo>
                  <a:lnTo>
                    <a:pt x="14444" y="86250"/>
                  </a:lnTo>
                  <a:lnTo>
                    <a:pt x="18888" y="92812"/>
                  </a:lnTo>
                  <a:lnTo>
                    <a:pt x="24444" y="98437"/>
                  </a:lnTo>
                  <a:lnTo>
                    <a:pt x="30000" y="103125"/>
                  </a:lnTo>
                  <a:lnTo>
                    <a:pt x="41111" y="110625"/>
                  </a:lnTo>
                  <a:lnTo>
                    <a:pt x="51111" y="11625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8888" y="116250"/>
                  </a:lnTo>
                  <a:lnTo>
                    <a:pt x="78888" y="110625"/>
                  </a:lnTo>
                  <a:lnTo>
                    <a:pt x="90000" y="103125"/>
                  </a:lnTo>
                  <a:lnTo>
                    <a:pt x="95555" y="98437"/>
                  </a:lnTo>
                  <a:lnTo>
                    <a:pt x="101111" y="92812"/>
                  </a:lnTo>
                  <a:lnTo>
                    <a:pt x="105555" y="86250"/>
                  </a:lnTo>
                  <a:lnTo>
                    <a:pt x="111111" y="79687"/>
                  </a:lnTo>
                  <a:lnTo>
                    <a:pt x="114444" y="71250"/>
                  </a:lnTo>
                  <a:lnTo>
                    <a:pt x="117777" y="62812"/>
                  </a:lnTo>
                  <a:lnTo>
                    <a:pt x="118888" y="53437"/>
                  </a:lnTo>
                  <a:lnTo>
                    <a:pt x="120000" y="43125"/>
                  </a:lnTo>
                  <a:lnTo>
                    <a:pt x="12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25" name="Google Shape;23825;p488"/>
            <p:cNvSpPr/>
            <p:nvPr/>
          </p:nvSpPr>
          <p:spPr>
            <a:xfrm>
              <a:off x="1374321" y="1234621"/>
              <a:ext cx="139700" cy="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40909" y="119999"/>
                  </a:lnTo>
                  <a:lnTo>
                    <a:pt x="0" y="5571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826" name="Google Shape;23826;p488"/>
          <p:cNvGrpSpPr/>
          <p:nvPr/>
        </p:nvGrpSpPr>
        <p:grpSpPr>
          <a:xfrm>
            <a:off x="2354941" y="845457"/>
            <a:ext cx="863600" cy="863600"/>
            <a:chOff x="5664200" y="1727200"/>
            <a:chExt cx="863600" cy="863600"/>
          </a:xfrm>
          <a:solidFill>
            <a:srgbClr val="006BA6"/>
          </a:solidFill>
        </p:grpSpPr>
        <p:sp>
          <p:nvSpPr>
            <p:cNvPr id="23827" name="Google Shape;23827;p488"/>
            <p:cNvSpPr/>
            <p:nvPr/>
          </p:nvSpPr>
          <p:spPr>
            <a:xfrm>
              <a:off x="566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828" name="Google Shape;23828;p488"/>
            <p:cNvCxnSpPr/>
            <p:nvPr/>
          </p:nvCxnSpPr>
          <p:spPr>
            <a:xfrm>
              <a:off x="6032500" y="2070100"/>
              <a:ext cx="127000" cy="1270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29" name="Google Shape;23829;p488"/>
            <p:cNvCxnSpPr/>
            <p:nvPr/>
          </p:nvCxnSpPr>
          <p:spPr>
            <a:xfrm rot="10800000" flipH="1">
              <a:off x="6032500" y="2070100"/>
              <a:ext cx="127000" cy="1270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830" name="Google Shape;23830;p488"/>
            <p:cNvSpPr/>
            <p:nvPr/>
          </p:nvSpPr>
          <p:spPr>
            <a:xfrm>
              <a:off x="5924550" y="1955800"/>
              <a:ext cx="3429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0" y="0"/>
                  </a:lnTo>
                  <a:lnTo>
                    <a:pt x="0" y="43125"/>
                  </a:lnTo>
                  <a:lnTo>
                    <a:pt x="0" y="43125"/>
                  </a:lnTo>
                  <a:lnTo>
                    <a:pt x="1111" y="53437"/>
                  </a:lnTo>
                  <a:lnTo>
                    <a:pt x="2222" y="62812"/>
                  </a:lnTo>
                  <a:lnTo>
                    <a:pt x="5555" y="71250"/>
                  </a:lnTo>
                  <a:lnTo>
                    <a:pt x="8888" y="79687"/>
                  </a:lnTo>
                  <a:lnTo>
                    <a:pt x="14444" y="86250"/>
                  </a:lnTo>
                  <a:lnTo>
                    <a:pt x="18888" y="92812"/>
                  </a:lnTo>
                  <a:lnTo>
                    <a:pt x="24444" y="98437"/>
                  </a:lnTo>
                  <a:lnTo>
                    <a:pt x="30000" y="103125"/>
                  </a:lnTo>
                  <a:lnTo>
                    <a:pt x="41111" y="110625"/>
                  </a:lnTo>
                  <a:lnTo>
                    <a:pt x="51111" y="11625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8888" y="116250"/>
                  </a:lnTo>
                  <a:lnTo>
                    <a:pt x="78888" y="110625"/>
                  </a:lnTo>
                  <a:lnTo>
                    <a:pt x="90000" y="103125"/>
                  </a:lnTo>
                  <a:lnTo>
                    <a:pt x="95555" y="98437"/>
                  </a:lnTo>
                  <a:lnTo>
                    <a:pt x="101111" y="92812"/>
                  </a:lnTo>
                  <a:lnTo>
                    <a:pt x="105555" y="86250"/>
                  </a:lnTo>
                  <a:lnTo>
                    <a:pt x="111111" y="79687"/>
                  </a:lnTo>
                  <a:lnTo>
                    <a:pt x="114444" y="71250"/>
                  </a:lnTo>
                  <a:lnTo>
                    <a:pt x="117777" y="62812"/>
                  </a:lnTo>
                  <a:lnTo>
                    <a:pt x="118888" y="53437"/>
                  </a:lnTo>
                  <a:lnTo>
                    <a:pt x="120000" y="43125"/>
                  </a:lnTo>
                  <a:lnTo>
                    <a:pt x="12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831" name="Google Shape;23831;p488"/>
          <p:cNvGrpSpPr/>
          <p:nvPr/>
        </p:nvGrpSpPr>
        <p:grpSpPr>
          <a:xfrm>
            <a:off x="6194423" y="843643"/>
            <a:ext cx="863600" cy="863600"/>
            <a:chOff x="5664200" y="2997200"/>
            <a:chExt cx="863600" cy="863600"/>
          </a:xfrm>
          <a:solidFill>
            <a:srgbClr val="006BA6"/>
          </a:solidFill>
        </p:grpSpPr>
        <p:sp>
          <p:nvSpPr>
            <p:cNvPr id="23832" name="Google Shape;23832;p488"/>
            <p:cNvSpPr/>
            <p:nvPr/>
          </p:nvSpPr>
          <p:spPr>
            <a:xfrm>
              <a:off x="566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33" name="Google Shape;23833;p488"/>
            <p:cNvSpPr/>
            <p:nvPr/>
          </p:nvSpPr>
          <p:spPr>
            <a:xfrm>
              <a:off x="6096000" y="3225800"/>
              <a:ext cx="1714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7777" y="116250"/>
                  </a:lnTo>
                  <a:lnTo>
                    <a:pt x="37777" y="110625"/>
                  </a:lnTo>
                  <a:lnTo>
                    <a:pt x="60000" y="103125"/>
                  </a:lnTo>
                  <a:lnTo>
                    <a:pt x="71111" y="98437"/>
                  </a:lnTo>
                  <a:lnTo>
                    <a:pt x="82222" y="92812"/>
                  </a:lnTo>
                  <a:lnTo>
                    <a:pt x="91111" y="86250"/>
                  </a:lnTo>
                  <a:lnTo>
                    <a:pt x="102222" y="79687"/>
                  </a:lnTo>
                  <a:lnTo>
                    <a:pt x="108888" y="71250"/>
                  </a:lnTo>
                  <a:lnTo>
                    <a:pt x="115555" y="62812"/>
                  </a:lnTo>
                  <a:lnTo>
                    <a:pt x="117777" y="53437"/>
                  </a:lnTo>
                  <a:lnTo>
                    <a:pt x="120000" y="43125"/>
                  </a:lnTo>
                  <a:lnTo>
                    <a:pt x="120000" y="15000"/>
                  </a:lnTo>
                  <a:lnTo>
                    <a:pt x="120000" y="15000"/>
                  </a:lnTo>
                  <a:lnTo>
                    <a:pt x="91111" y="14062"/>
                  </a:lnTo>
                  <a:lnTo>
                    <a:pt x="66666" y="13125"/>
                  </a:lnTo>
                  <a:lnTo>
                    <a:pt x="46666" y="10312"/>
                  </a:lnTo>
                  <a:lnTo>
                    <a:pt x="28888" y="7500"/>
                  </a:lnTo>
                  <a:lnTo>
                    <a:pt x="15555" y="4687"/>
                  </a:lnTo>
                  <a:lnTo>
                    <a:pt x="6666" y="2812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34" name="Google Shape;23834;p488"/>
            <p:cNvSpPr/>
            <p:nvPr/>
          </p:nvSpPr>
          <p:spPr>
            <a:xfrm>
              <a:off x="5924550" y="3225800"/>
              <a:ext cx="1714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02222" y="116250"/>
                  </a:lnTo>
                  <a:lnTo>
                    <a:pt x="82222" y="110625"/>
                  </a:lnTo>
                  <a:lnTo>
                    <a:pt x="60000" y="103125"/>
                  </a:lnTo>
                  <a:lnTo>
                    <a:pt x="48888" y="98437"/>
                  </a:lnTo>
                  <a:lnTo>
                    <a:pt x="37777" y="92812"/>
                  </a:lnTo>
                  <a:lnTo>
                    <a:pt x="28888" y="86250"/>
                  </a:lnTo>
                  <a:lnTo>
                    <a:pt x="17777" y="79687"/>
                  </a:lnTo>
                  <a:lnTo>
                    <a:pt x="11111" y="71250"/>
                  </a:lnTo>
                  <a:lnTo>
                    <a:pt x="4444" y="62812"/>
                  </a:lnTo>
                  <a:lnTo>
                    <a:pt x="2222" y="53437"/>
                  </a:lnTo>
                  <a:lnTo>
                    <a:pt x="0" y="43125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28888" y="14062"/>
                  </a:lnTo>
                  <a:lnTo>
                    <a:pt x="53333" y="13125"/>
                  </a:lnTo>
                  <a:lnTo>
                    <a:pt x="73333" y="10312"/>
                  </a:lnTo>
                  <a:lnTo>
                    <a:pt x="91111" y="7500"/>
                  </a:lnTo>
                  <a:lnTo>
                    <a:pt x="104444" y="4687"/>
                  </a:lnTo>
                  <a:lnTo>
                    <a:pt x="113333" y="2812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835" name="Google Shape;23835;p488"/>
          <p:cNvGrpSpPr/>
          <p:nvPr/>
        </p:nvGrpSpPr>
        <p:grpSpPr>
          <a:xfrm>
            <a:off x="7464423" y="843643"/>
            <a:ext cx="863600" cy="863600"/>
            <a:chOff x="6934200" y="2997200"/>
            <a:chExt cx="863600" cy="863600"/>
          </a:xfrm>
          <a:solidFill>
            <a:srgbClr val="006BA6"/>
          </a:solidFill>
        </p:grpSpPr>
        <p:sp>
          <p:nvSpPr>
            <p:cNvPr id="23836" name="Google Shape;23836;p488"/>
            <p:cNvSpPr/>
            <p:nvPr/>
          </p:nvSpPr>
          <p:spPr>
            <a:xfrm>
              <a:off x="693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37" name="Google Shape;23837;p488"/>
            <p:cNvSpPr/>
            <p:nvPr/>
          </p:nvSpPr>
          <p:spPr>
            <a:xfrm>
              <a:off x="7296150" y="3359150"/>
              <a:ext cx="139700" cy="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40909" y="119999"/>
                  </a:lnTo>
                  <a:lnTo>
                    <a:pt x="0" y="5571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38" name="Google Shape;23838;p488"/>
            <p:cNvSpPr/>
            <p:nvPr/>
          </p:nvSpPr>
          <p:spPr>
            <a:xfrm>
              <a:off x="7366000" y="3225800"/>
              <a:ext cx="1714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7777" y="116250"/>
                  </a:lnTo>
                  <a:lnTo>
                    <a:pt x="37777" y="110625"/>
                  </a:lnTo>
                  <a:lnTo>
                    <a:pt x="60000" y="103125"/>
                  </a:lnTo>
                  <a:lnTo>
                    <a:pt x="71111" y="98437"/>
                  </a:lnTo>
                  <a:lnTo>
                    <a:pt x="82222" y="92812"/>
                  </a:lnTo>
                  <a:lnTo>
                    <a:pt x="91111" y="86250"/>
                  </a:lnTo>
                  <a:lnTo>
                    <a:pt x="102222" y="79687"/>
                  </a:lnTo>
                  <a:lnTo>
                    <a:pt x="108888" y="71250"/>
                  </a:lnTo>
                  <a:lnTo>
                    <a:pt x="115555" y="62812"/>
                  </a:lnTo>
                  <a:lnTo>
                    <a:pt x="117777" y="53437"/>
                  </a:lnTo>
                  <a:lnTo>
                    <a:pt x="120000" y="43125"/>
                  </a:lnTo>
                  <a:lnTo>
                    <a:pt x="120000" y="15000"/>
                  </a:lnTo>
                  <a:lnTo>
                    <a:pt x="120000" y="15000"/>
                  </a:lnTo>
                  <a:lnTo>
                    <a:pt x="91111" y="14062"/>
                  </a:lnTo>
                  <a:lnTo>
                    <a:pt x="66666" y="13125"/>
                  </a:lnTo>
                  <a:lnTo>
                    <a:pt x="46666" y="10312"/>
                  </a:lnTo>
                  <a:lnTo>
                    <a:pt x="28888" y="7500"/>
                  </a:lnTo>
                  <a:lnTo>
                    <a:pt x="15555" y="4687"/>
                  </a:lnTo>
                  <a:lnTo>
                    <a:pt x="6666" y="2812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39" name="Google Shape;23839;p488"/>
            <p:cNvSpPr/>
            <p:nvPr/>
          </p:nvSpPr>
          <p:spPr>
            <a:xfrm>
              <a:off x="7194550" y="3225800"/>
              <a:ext cx="1714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02222" y="116250"/>
                  </a:lnTo>
                  <a:lnTo>
                    <a:pt x="82222" y="110625"/>
                  </a:lnTo>
                  <a:lnTo>
                    <a:pt x="60000" y="103125"/>
                  </a:lnTo>
                  <a:lnTo>
                    <a:pt x="48888" y="98437"/>
                  </a:lnTo>
                  <a:lnTo>
                    <a:pt x="37777" y="92812"/>
                  </a:lnTo>
                  <a:lnTo>
                    <a:pt x="28888" y="86250"/>
                  </a:lnTo>
                  <a:lnTo>
                    <a:pt x="17777" y="79687"/>
                  </a:lnTo>
                  <a:lnTo>
                    <a:pt x="11111" y="71250"/>
                  </a:lnTo>
                  <a:lnTo>
                    <a:pt x="4444" y="62812"/>
                  </a:lnTo>
                  <a:lnTo>
                    <a:pt x="2222" y="53437"/>
                  </a:lnTo>
                  <a:lnTo>
                    <a:pt x="0" y="43125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28888" y="14062"/>
                  </a:lnTo>
                  <a:lnTo>
                    <a:pt x="53333" y="13125"/>
                  </a:lnTo>
                  <a:lnTo>
                    <a:pt x="73333" y="10312"/>
                  </a:lnTo>
                  <a:lnTo>
                    <a:pt x="91111" y="7500"/>
                  </a:lnTo>
                  <a:lnTo>
                    <a:pt x="104444" y="4687"/>
                  </a:lnTo>
                  <a:lnTo>
                    <a:pt x="113333" y="2812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840" name="Google Shape;23840;p488"/>
          <p:cNvGrpSpPr/>
          <p:nvPr/>
        </p:nvGrpSpPr>
        <p:grpSpPr>
          <a:xfrm>
            <a:off x="8734423" y="843643"/>
            <a:ext cx="863600" cy="863600"/>
            <a:chOff x="8204200" y="2997200"/>
            <a:chExt cx="863600" cy="863600"/>
          </a:xfrm>
          <a:solidFill>
            <a:srgbClr val="006BA6"/>
          </a:solidFill>
        </p:grpSpPr>
        <p:sp>
          <p:nvSpPr>
            <p:cNvPr id="23841" name="Google Shape;23841;p488"/>
            <p:cNvSpPr/>
            <p:nvPr/>
          </p:nvSpPr>
          <p:spPr>
            <a:xfrm>
              <a:off x="8204200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3842" name="Google Shape;23842;p488"/>
            <p:cNvGrpSpPr/>
            <p:nvPr/>
          </p:nvGrpSpPr>
          <p:grpSpPr>
            <a:xfrm>
              <a:off x="8464550" y="3225800"/>
              <a:ext cx="342900" cy="406400"/>
              <a:chOff x="8464550" y="3225800"/>
              <a:chExt cx="342900" cy="406400"/>
            </a:xfrm>
            <a:grpFill/>
          </p:grpSpPr>
          <p:cxnSp>
            <p:nvCxnSpPr>
              <p:cNvPr id="23843" name="Google Shape;23843;p488"/>
              <p:cNvCxnSpPr/>
              <p:nvPr/>
            </p:nvCxnSpPr>
            <p:spPr>
              <a:xfrm>
                <a:off x="8572500" y="3352800"/>
                <a:ext cx="127000" cy="12700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844" name="Google Shape;23844;p488"/>
              <p:cNvCxnSpPr/>
              <p:nvPr/>
            </p:nvCxnSpPr>
            <p:spPr>
              <a:xfrm rot="10800000" flipH="1">
                <a:off x="8572500" y="3352800"/>
                <a:ext cx="127000" cy="12700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845" name="Google Shape;23845;p488"/>
              <p:cNvSpPr/>
              <p:nvPr/>
            </p:nvSpPr>
            <p:spPr>
              <a:xfrm>
                <a:off x="8636000" y="3225800"/>
                <a:ext cx="17145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17777" y="116250"/>
                    </a:lnTo>
                    <a:lnTo>
                      <a:pt x="37777" y="110625"/>
                    </a:lnTo>
                    <a:lnTo>
                      <a:pt x="60000" y="103125"/>
                    </a:lnTo>
                    <a:lnTo>
                      <a:pt x="71111" y="98437"/>
                    </a:lnTo>
                    <a:lnTo>
                      <a:pt x="82222" y="92812"/>
                    </a:lnTo>
                    <a:lnTo>
                      <a:pt x="91111" y="86250"/>
                    </a:lnTo>
                    <a:lnTo>
                      <a:pt x="102222" y="79687"/>
                    </a:lnTo>
                    <a:lnTo>
                      <a:pt x="108888" y="71250"/>
                    </a:lnTo>
                    <a:lnTo>
                      <a:pt x="115555" y="62812"/>
                    </a:lnTo>
                    <a:lnTo>
                      <a:pt x="117777" y="53437"/>
                    </a:lnTo>
                    <a:lnTo>
                      <a:pt x="120000" y="43125"/>
                    </a:lnTo>
                    <a:lnTo>
                      <a:pt x="120000" y="15000"/>
                    </a:lnTo>
                    <a:lnTo>
                      <a:pt x="120000" y="15000"/>
                    </a:lnTo>
                    <a:lnTo>
                      <a:pt x="91111" y="14062"/>
                    </a:lnTo>
                    <a:lnTo>
                      <a:pt x="66666" y="13125"/>
                    </a:lnTo>
                    <a:lnTo>
                      <a:pt x="46666" y="10312"/>
                    </a:lnTo>
                    <a:lnTo>
                      <a:pt x="28888" y="7500"/>
                    </a:lnTo>
                    <a:lnTo>
                      <a:pt x="15555" y="4687"/>
                    </a:lnTo>
                    <a:lnTo>
                      <a:pt x="6666" y="2812"/>
                    </a:lnTo>
                    <a:lnTo>
                      <a:pt x="0" y="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3846" name="Google Shape;23846;p488"/>
              <p:cNvSpPr/>
              <p:nvPr/>
            </p:nvSpPr>
            <p:spPr>
              <a:xfrm>
                <a:off x="8464550" y="3225800"/>
                <a:ext cx="17145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102222" y="116250"/>
                    </a:lnTo>
                    <a:lnTo>
                      <a:pt x="82222" y="110625"/>
                    </a:lnTo>
                    <a:lnTo>
                      <a:pt x="60000" y="103125"/>
                    </a:lnTo>
                    <a:lnTo>
                      <a:pt x="48888" y="98437"/>
                    </a:lnTo>
                    <a:lnTo>
                      <a:pt x="37777" y="92812"/>
                    </a:lnTo>
                    <a:lnTo>
                      <a:pt x="28888" y="86250"/>
                    </a:lnTo>
                    <a:lnTo>
                      <a:pt x="17777" y="79687"/>
                    </a:lnTo>
                    <a:lnTo>
                      <a:pt x="11111" y="71250"/>
                    </a:lnTo>
                    <a:lnTo>
                      <a:pt x="4444" y="62812"/>
                    </a:lnTo>
                    <a:lnTo>
                      <a:pt x="2222" y="53437"/>
                    </a:lnTo>
                    <a:lnTo>
                      <a:pt x="0" y="43125"/>
                    </a:lnTo>
                    <a:lnTo>
                      <a:pt x="0" y="15000"/>
                    </a:lnTo>
                    <a:lnTo>
                      <a:pt x="0" y="15000"/>
                    </a:lnTo>
                    <a:lnTo>
                      <a:pt x="28888" y="14062"/>
                    </a:lnTo>
                    <a:lnTo>
                      <a:pt x="53333" y="13125"/>
                    </a:lnTo>
                    <a:lnTo>
                      <a:pt x="73333" y="10312"/>
                    </a:lnTo>
                    <a:lnTo>
                      <a:pt x="91111" y="7500"/>
                    </a:lnTo>
                    <a:lnTo>
                      <a:pt x="104444" y="4687"/>
                    </a:lnTo>
                    <a:lnTo>
                      <a:pt x="113333" y="2812"/>
                    </a:lnTo>
                    <a:lnTo>
                      <a:pt x="120000" y="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grpSp>
        <p:nvGrpSpPr>
          <p:cNvPr id="23847" name="Google Shape;23847;p488"/>
          <p:cNvGrpSpPr/>
          <p:nvPr/>
        </p:nvGrpSpPr>
        <p:grpSpPr>
          <a:xfrm>
            <a:off x="3624941" y="845457"/>
            <a:ext cx="863600" cy="863600"/>
            <a:chOff x="6934200" y="1727200"/>
            <a:chExt cx="863600" cy="863600"/>
          </a:xfrm>
          <a:solidFill>
            <a:srgbClr val="006BA6"/>
          </a:solidFill>
        </p:grpSpPr>
        <p:sp>
          <p:nvSpPr>
            <p:cNvPr id="23848" name="Google Shape;23848;p488"/>
            <p:cNvSpPr/>
            <p:nvPr/>
          </p:nvSpPr>
          <p:spPr>
            <a:xfrm>
              <a:off x="693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49" name="Google Shape;23849;p488"/>
            <p:cNvSpPr/>
            <p:nvPr/>
          </p:nvSpPr>
          <p:spPr>
            <a:xfrm>
              <a:off x="7194550" y="1955800"/>
              <a:ext cx="3429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0" y="0"/>
                  </a:lnTo>
                  <a:lnTo>
                    <a:pt x="0" y="43125"/>
                  </a:lnTo>
                  <a:lnTo>
                    <a:pt x="0" y="43125"/>
                  </a:lnTo>
                  <a:lnTo>
                    <a:pt x="1111" y="53437"/>
                  </a:lnTo>
                  <a:lnTo>
                    <a:pt x="2222" y="62812"/>
                  </a:lnTo>
                  <a:lnTo>
                    <a:pt x="5555" y="71250"/>
                  </a:lnTo>
                  <a:lnTo>
                    <a:pt x="8888" y="79687"/>
                  </a:lnTo>
                  <a:lnTo>
                    <a:pt x="14444" y="86250"/>
                  </a:lnTo>
                  <a:lnTo>
                    <a:pt x="18888" y="92812"/>
                  </a:lnTo>
                  <a:lnTo>
                    <a:pt x="24444" y="98437"/>
                  </a:lnTo>
                  <a:lnTo>
                    <a:pt x="30000" y="103125"/>
                  </a:lnTo>
                  <a:lnTo>
                    <a:pt x="41111" y="110625"/>
                  </a:lnTo>
                  <a:lnTo>
                    <a:pt x="51111" y="11625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8888" y="116250"/>
                  </a:lnTo>
                  <a:lnTo>
                    <a:pt x="78888" y="110625"/>
                  </a:lnTo>
                  <a:lnTo>
                    <a:pt x="90000" y="103125"/>
                  </a:lnTo>
                  <a:lnTo>
                    <a:pt x="95555" y="98437"/>
                  </a:lnTo>
                  <a:lnTo>
                    <a:pt x="101111" y="92812"/>
                  </a:lnTo>
                  <a:lnTo>
                    <a:pt x="105555" y="86250"/>
                  </a:lnTo>
                  <a:lnTo>
                    <a:pt x="111111" y="79687"/>
                  </a:lnTo>
                  <a:lnTo>
                    <a:pt x="114444" y="71250"/>
                  </a:lnTo>
                  <a:lnTo>
                    <a:pt x="117777" y="62812"/>
                  </a:lnTo>
                  <a:lnTo>
                    <a:pt x="118888" y="53437"/>
                  </a:lnTo>
                  <a:lnTo>
                    <a:pt x="120000" y="43125"/>
                  </a:lnTo>
                  <a:lnTo>
                    <a:pt x="12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850" name="Google Shape;23850;p488"/>
            <p:cNvCxnSpPr/>
            <p:nvPr/>
          </p:nvCxnSpPr>
          <p:spPr>
            <a:xfrm flipH="1">
              <a:off x="7213600" y="1955800"/>
              <a:ext cx="244475" cy="244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51" name="Google Shape;23851;p488"/>
            <p:cNvCxnSpPr/>
            <p:nvPr/>
          </p:nvCxnSpPr>
          <p:spPr>
            <a:xfrm flipH="1">
              <a:off x="7267575" y="2022475"/>
              <a:ext cx="269875" cy="269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852" name="Google Shape;23852;p488"/>
          <p:cNvGrpSpPr/>
          <p:nvPr/>
        </p:nvGrpSpPr>
        <p:grpSpPr>
          <a:xfrm>
            <a:off x="9976755" y="850901"/>
            <a:ext cx="863600" cy="863600"/>
            <a:chOff x="3124200" y="4267200"/>
            <a:chExt cx="863600" cy="863600"/>
          </a:xfrm>
          <a:solidFill>
            <a:srgbClr val="006BA6"/>
          </a:solidFill>
        </p:grpSpPr>
        <p:sp>
          <p:nvSpPr>
            <p:cNvPr id="23853" name="Google Shape;23853;p488"/>
            <p:cNvSpPr/>
            <p:nvPr/>
          </p:nvSpPr>
          <p:spPr>
            <a:xfrm>
              <a:off x="312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54" name="Google Shape;23854;p488"/>
            <p:cNvSpPr/>
            <p:nvPr/>
          </p:nvSpPr>
          <p:spPr>
            <a:xfrm>
              <a:off x="3556000" y="4495800"/>
              <a:ext cx="1714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7777" y="116250"/>
                  </a:lnTo>
                  <a:lnTo>
                    <a:pt x="37777" y="110625"/>
                  </a:lnTo>
                  <a:lnTo>
                    <a:pt x="60000" y="103125"/>
                  </a:lnTo>
                  <a:lnTo>
                    <a:pt x="71111" y="98437"/>
                  </a:lnTo>
                  <a:lnTo>
                    <a:pt x="82222" y="92812"/>
                  </a:lnTo>
                  <a:lnTo>
                    <a:pt x="91111" y="86250"/>
                  </a:lnTo>
                  <a:lnTo>
                    <a:pt x="102222" y="79687"/>
                  </a:lnTo>
                  <a:lnTo>
                    <a:pt x="108888" y="71250"/>
                  </a:lnTo>
                  <a:lnTo>
                    <a:pt x="115555" y="62812"/>
                  </a:lnTo>
                  <a:lnTo>
                    <a:pt x="117777" y="53437"/>
                  </a:lnTo>
                  <a:lnTo>
                    <a:pt x="120000" y="43125"/>
                  </a:lnTo>
                  <a:lnTo>
                    <a:pt x="120000" y="15000"/>
                  </a:lnTo>
                  <a:lnTo>
                    <a:pt x="120000" y="15000"/>
                  </a:lnTo>
                  <a:lnTo>
                    <a:pt x="91111" y="14062"/>
                  </a:lnTo>
                  <a:lnTo>
                    <a:pt x="66666" y="13125"/>
                  </a:lnTo>
                  <a:lnTo>
                    <a:pt x="46666" y="10312"/>
                  </a:lnTo>
                  <a:lnTo>
                    <a:pt x="28888" y="7500"/>
                  </a:lnTo>
                  <a:lnTo>
                    <a:pt x="15555" y="4687"/>
                  </a:lnTo>
                  <a:lnTo>
                    <a:pt x="6666" y="2812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55" name="Google Shape;23855;p488"/>
            <p:cNvSpPr/>
            <p:nvPr/>
          </p:nvSpPr>
          <p:spPr>
            <a:xfrm>
              <a:off x="3384550" y="4495800"/>
              <a:ext cx="1714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02222" y="116250"/>
                  </a:lnTo>
                  <a:lnTo>
                    <a:pt x="82222" y="110625"/>
                  </a:lnTo>
                  <a:lnTo>
                    <a:pt x="60000" y="103125"/>
                  </a:lnTo>
                  <a:lnTo>
                    <a:pt x="48888" y="98437"/>
                  </a:lnTo>
                  <a:lnTo>
                    <a:pt x="37777" y="92812"/>
                  </a:lnTo>
                  <a:lnTo>
                    <a:pt x="26666" y="86250"/>
                  </a:lnTo>
                  <a:lnTo>
                    <a:pt x="17777" y="79687"/>
                  </a:lnTo>
                  <a:lnTo>
                    <a:pt x="11111" y="71250"/>
                  </a:lnTo>
                  <a:lnTo>
                    <a:pt x="4444" y="62812"/>
                  </a:lnTo>
                  <a:lnTo>
                    <a:pt x="2222" y="53437"/>
                  </a:lnTo>
                  <a:lnTo>
                    <a:pt x="0" y="43125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28888" y="14062"/>
                  </a:lnTo>
                  <a:lnTo>
                    <a:pt x="53333" y="13125"/>
                  </a:lnTo>
                  <a:lnTo>
                    <a:pt x="73333" y="10312"/>
                  </a:lnTo>
                  <a:lnTo>
                    <a:pt x="91111" y="7500"/>
                  </a:lnTo>
                  <a:lnTo>
                    <a:pt x="104444" y="4687"/>
                  </a:lnTo>
                  <a:lnTo>
                    <a:pt x="113333" y="2812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856" name="Google Shape;23856;p488"/>
            <p:cNvCxnSpPr/>
            <p:nvPr/>
          </p:nvCxnSpPr>
          <p:spPr>
            <a:xfrm flipH="1">
              <a:off x="3403600" y="4527550"/>
              <a:ext cx="212725" cy="212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857" name="Google Shape;23857;p488"/>
            <p:cNvCxnSpPr/>
            <p:nvPr/>
          </p:nvCxnSpPr>
          <p:spPr>
            <a:xfrm flipH="1">
              <a:off x="3457575" y="4562475"/>
              <a:ext cx="269875" cy="269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858" name="Google Shape;23858;p488"/>
          <p:cNvGrpSpPr/>
          <p:nvPr/>
        </p:nvGrpSpPr>
        <p:grpSpPr>
          <a:xfrm>
            <a:off x="4894941" y="845457"/>
            <a:ext cx="863600" cy="863600"/>
            <a:chOff x="8204200" y="1727200"/>
            <a:chExt cx="863600" cy="863600"/>
          </a:xfrm>
          <a:solidFill>
            <a:srgbClr val="006BA6"/>
          </a:solidFill>
        </p:grpSpPr>
        <p:sp>
          <p:nvSpPr>
            <p:cNvPr id="23859" name="Google Shape;23859;p488"/>
            <p:cNvSpPr/>
            <p:nvPr/>
          </p:nvSpPr>
          <p:spPr>
            <a:xfrm>
              <a:off x="8204200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60" name="Google Shape;23860;p488"/>
            <p:cNvSpPr/>
            <p:nvPr/>
          </p:nvSpPr>
          <p:spPr>
            <a:xfrm>
              <a:off x="8464550" y="1955800"/>
              <a:ext cx="3429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0" y="0"/>
                  </a:lnTo>
                  <a:lnTo>
                    <a:pt x="0" y="43125"/>
                  </a:lnTo>
                  <a:lnTo>
                    <a:pt x="0" y="43125"/>
                  </a:lnTo>
                  <a:lnTo>
                    <a:pt x="1111" y="53437"/>
                  </a:lnTo>
                  <a:lnTo>
                    <a:pt x="2222" y="62812"/>
                  </a:lnTo>
                  <a:lnTo>
                    <a:pt x="5555" y="71250"/>
                  </a:lnTo>
                  <a:lnTo>
                    <a:pt x="8888" y="79687"/>
                  </a:lnTo>
                  <a:lnTo>
                    <a:pt x="14444" y="86250"/>
                  </a:lnTo>
                  <a:lnTo>
                    <a:pt x="18888" y="92812"/>
                  </a:lnTo>
                  <a:lnTo>
                    <a:pt x="24444" y="98437"/>
                  </a:lnTo>
                  <a:lnTo>
                    <a:pt x="30000" y="103125"/>
                  </a:lnTo>
                  <a:lnTo>
                    <a:pt x="41111" y="110625"/>
                  </a:lnTo>
                  <a:lnTo>
                    <a:pt x="51111" y="11625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8888" y="116250"/>
                  </a:lnTo>
                  <a:lnTo>
                    <a:pt x="78888" y="110625"/>
                  </a:lnTo>
                  <a:lnTo>
                    <a:pt x="90000" y="103125"/>
                  </a:lnTo>
                  <a:lnTo>
                    <a:pt x="95555" y="98437"/>
                  </a:lnTo>
                  <a:lnTo>
                    <a:pt x="101111" y="92812"/>
                  </a:lnTo>
                  <a:lnTo>
                    <a:pt x="105555" y="86250"/>
                  </a:lnTo>
                  <a:lnTo>
                    <a:pt x="111111" y="79687"/>
                  </a:lnTo>
                  <a:lnTo>
                    <a:pt x="114444" y="71250"/>
                  </a:lnTo>
                  <a:lnTo>
                    <a:pt x="117777" y="62812"/>
                  </a:lnTo>
                  <a:lnTo>
                    <a:pt x="118888" y="53437"/>
                  </a:lnTo>
                  <a:lnTo>
                    <a:pt x="120000" y="43125"/>
                  </a:lnTo>
                  <a:lnTo>
                    <a:pt x="12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861" name="Google Shape;23861;p488"/>
            <p:cNvCxnSpPr/>
            <p:nvPr/>
          </p:nvCxnSpPr>
          <p:spPr>
            <a:xfrm>
              <a:off x="8636000" y="1955800"/>
              <a:ext cx="0" cy="406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862" name="Google Shape;23862;p488"/>
          <p:cNvGrpSpPr/>
          <p:nvPr/>
        </p:nvGrpSpPr>
        <p:grpSpPr>
          <a:xfrm>
            <a:off x="1119866" y="2351314"/>
            <a:ext cx="863600" cy="863600"/>
            <a:chOff x="5664200" y="4267200"/>
            <a:chExt cx="863600" cy="863600"/>
          </a:xfrm>
          <a:solidFill>
            <a:srgbClr val="006BA6"/>
          </a:solidFill>
        </p:grpSpPr>
        <p:sp>
          <p:nvSpPr>
            <p:cNvPr id="23863" name="Google Shape;23863;p488"/>
            <p:cNvSpPr/>
            <p:nvPr/>
          </p:nvSpPr>
          <p:spPr>
            <a:xfrm>
              <a:off x="566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64" name="Google Shape;23864;p488"/>
            <p:cNvSpPr/>
            <p:nvPr/>
          </p:nvSpPr>
          <p:spPr>
            <a:xfrm>
              <a:off x="6096000" y="4495800"/>
              <a:ext cx="1714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7777" y="116250"/>
                  </a:lnTo>
                  <a:lnTo>
                    <a:pt x="37777" y="110625"/>
                  </a:lnTo>
                  <a:lnTo>
                    <a:pt x="60000" y="103125"/>
                  </a:lnTo>
                  <a:lnTo>
                    <a:pt x="71111" y="98437"/>
                  </a:lnTo>
                  <a:lnTo>
                    <a:pt x="82222" y="92812"/>
                  </a:lnTo>
                  <a:lnTo>
                    <a:pt x="91111" y="86250"/>
                  </a:lnTo>
                  <a:lnTo>
                    <a:pt x="102222" y="79687"/>
                  </a:lnTo>
                  <a:lnTo>
                    <a:pt x="108888" y="71250"/>
                  </a:lnTo>
                  <a:lnTo>
                    <a:pt x="115555" y="62812"/>
                  </a:lnTo>
                  <a:lnTo>
                    <a:pt x="117777" y="53437"/>
                  </a:lnTo>
                  <a:lnTo>
                    <a:pt x="120000" y="43125"/>
                  </a:lnTo>
                  <a:lnTo>
                    <a:pt x="120000" y="15000"/>
                  </a:lnTo>
                  <a:lnTo>
                    <a:pt x="120000" y="15000"/>
                  </a:lnTo>
                  <a:lnTo>
                    <a:pt x="91111" y="14062"/>
                  </a:lnTo>
                  <a:lnTo>
                    <a:pt x="66666" y="13125"/>
                  </a:lnTo>
                  <a:lnTo>
                    <a:pt x="46666" y="10312"/>
                  </a:lnTo>
                  <a:lnTo>
                    <a:pt x="28888" y="7500"/>
                  </a:lnTo>
                  <a:lnTo>
                    <a:pt x="15555" y="4687"/>
                  </a:lnTo>
                  <a:lnTo>
                    <a:pt x="6666" y="2812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65" name="Google Shape;23865;p488"/>
            <p:cNvSpPr/>
            <p:nvPr/>
          </p:nvSpPr>
          <p:spPr>
            <a:xfrm>
              <a:off x="5924550" y="4495800"/>
              <a:ext cx="1714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02222" y="116250"/>
                  </a:lnTo>
                  <a:lnTo>
                    <a:pt x="82222" y="110625"/>
                  </a:lnTo>
                  <a:lnTo>
                    <a:pt x="60000" y="103125"/>
                  </a:lnTo>
                  <a:lnTo>
                    <a:pt x="48888" y="98437"/>
                  </a:lnTo>
                  <a:lnTo>
                    <a:pt x="37777" y="92812"/>
                  </a:lnTo>
                  <a:lnTo>
                    <a:pt x="28888" y="86250"/>
                  </a:lnTo>
                  <a:lnTo>
                    <a:pt x="17777" y="79687"/>
                  </a:lnTo>
                  <a:lnTo>
                    <a:pt x="11111" y="71250"/>
                  </a:lnTo>
                  <a:lnTo>
                    <a:pt x="4444" y="62812"/>
                  </a:lnTo>
                  <a:lnTo>
                    <a:pt x="2222" y="53437"/>
                  </a:lnTo>
                  <a:lnTo>
                    <a:pt x="0" y="43125"/>
                  </a:lnTo>
                  <a:lnTo>
                    <a:pt x="0" y="15000"/>
                  </a:lnTo>
                  <a:lnTo>
                    <a:pt x="0" y="15000"/>
                  </a:lnTo>
                  <a:lnTo>
                    <a:pt x="28888" y="14062"/>
                  </a:lnTo>
                  <a:lnTo>
                    <a:pt x="53333" y="13125"/>
                  </a:lnTo>
                  <a:lnTo>
                    <a:pt x="73333" y="10312"/>
                  </a:lnTo>
                  <a:lnTo>
                    <a:pt x="91111" y="7500"/>
                  </a:lnTo>
                  <a:lnTo>
                    <a:pt x="104444" y="4687"/>
                  </a:lnTo>
                  <a:lnTo>
                    <a:pt x="113333" y="2812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66" name="Google Shape;23866;p488"/>
            <p:cNvSpPr/>
            <p:nvPr/>
          </p:nvSpPr>
          <p:spPr>
            <a:xfrm>
              <a:off x="6026150" y="4616450"/>
              <a:ext cx="1397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818" y="73170"/>
                  </a:moveTo>
                  <a:lnTo>
                    <a:pt x="120000" y="43902"/>
                  </a:lnTo>
                  <a:lnTo>
                    <a:pt x="73636" y="43902"/>
                  </a:lnTo>
                  <a:lnTo>
                    <a:pt x="60000" y="0"/>
                  </a:lnTo>
                  <a:lnTo>
                    <a:pt x="46363" y="43902"/>
                  </a:lnTo>
                  <a:lnTo>
                    <a:pt x="0" y="43902"/>
                  </a:lnTo>
                  <a:lnTo>
                    <a:pt x="38181" y="73170"/>
                  </a:lnTo>
                  <a:lnTo>
                    <a:pt x="24545" y="120000"/>
                  </a:lnTo>
                  <a:lnTo>
                    <a:pt x="60000" y="90731"/>
                  </a:lnTo>
                  <a:lnTo>
                    <a:pt x="95454" y="120000"/>
                  </a:lnTo>
                  <a:lnTo>
                    <a:pt x="81818" y="73170"/>
                  </a:lnTo>
                  <a:close/>
                </a:path>
              </a:pathLst>
            </a:custGeom>
            <a:grp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867" name="Google Shape;23867;p488"/>
          <p:cNvGrpSpPr/>
          <p:nvPr/>
        </p:nvGrpSpPr>
        <p:grpSpPr>
          <a:xfrm>
            <a:off x="4885416" y="2392589"/>
            <a:ext cx="863600" cy="863600"/>
            <a:chOff x="8204200" y="5537200"/>
            <a:chExt cx="863600" cy="863600"/>
          </a:xfrm>
          <a:solidFill>
            <a:srgbClr val="006BA6"/>
          </a:solidFill>
        </p:grpSpPr>
        <p:sp>
          <p:nvSpPr>
            <p:cNvPr id="23868" name="Google Shape;23868;p488"/>
            <p:cNvSpPr/>
            <p:nvPr/>
          </p:nvSpPr>
          <p:spPr>
            <a:xfrm>
              <a:off x="8204200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69" name="Google Shape;23869;p488"/>
            <p:cNvSpPr/>
            <p:nvPr/>
          </p:nvSpPr>
          <p:spPr>
            <a:xfrm>
              <a:off x="8432800" y="5908675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82409"/>
                  </a:moveTo>
                  <a:lnTo>
                    <a:pt x="119999" y="109879"/>
                  </a:lnTo>
                  <a:lnTo>
                    <a:pt x="119999" y="109879"/>
                  </a:lnTo>
                  <a:lnTo>
                    <a:pt x="119999" y="114216"/>
                  </a:lnTo>
                  <a:lnTo>
                    <a:pt x="117108" y="117108"/>
                  </a:lnTo>
                  <a:lnTo>
                    <a:pt x="114216" y="118554"/>
                  </a:lnTo>
                  <a:lnTo>
                    <a:pt x="111325" y="119999"/>
                  </a:lnTo>
                  <a:lnTo>
                    <a:pt x="10120" y="119999"/>
                  </a:lnTo>
                  <a:lnTo>
                    <a:pt x="10120" y="119999"/>
                  </a:lnTo>
                  <a:lnTo>
                    <a:pt x="5783" y="118554"/>
                  </a:lnTo>
                  <a:lnTo>
                    <a:pt x="2891" y="117108"/>
                  </a:lnTo>
                  <a:lnTo>
                    <a:pt x="1445" y="114216"/>
                  </a:lnTo>
                  <a:lnTo>
                    <a:pt x="0" y="109879"/>
                  </a:lnTo>
                  <a:lnTo>
                    <a:pt x="0" y="8674"/>
                  </a:lnTo>
                  <a:lnTo>
                    <a:pt x="0" y="8674"/>
                  </a:lnTo>
                  <a:lnTo>
                    <a:pt x="1445" y="5783"/>
                  </a:lnTo>
                  <a:lnTo>
                    <a:pt x="2891" y="2891"/>
                  </a:lnTo>
                  <a:lnTo>
                    <a:pt x="5783" y="0"/>
                  </a:lnTo>
                  <a:lnTo>
                    <a:pt x="10120" y="0"/>
                  </a:lnTo>
                  <a:lnTo>
                    <a:pt x="3759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70" name="Google Shape;23870;p488"/>
            <p:cNvSpPr/>
            <p:nvPr/>
          </p:nvSpPr>
          <p:spPr>
            <a:xfrm>
              <a:off x="8575675" y="5765800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674" y="119999"/>
                  </a:moveTo>
                  <a:lnTo>
                    <a:pt x="8674" y="119999"/>
                  </a:lnTo>
                  <a:lnTo>
                    <a:pt x="5783" y="119999"/>
                  </a:lnTo>
                  <a:lnTo>
                    <a:pt x="2891" y="117108"/>
                  </a:lnTo>
                  <a:lnTo>
                    <a:pt x="0" y="114216"/>
                  </a:lnTo>
                  <a:lnTo>
                    <a:pt x="0" y="111325"/>
                  </a:lnTo>
                  <a:lnTo>
                    <a:pt x="0" y="10120"/>
                  </a:lnTo>
                  <a:lnTo>
                    <a:pt x="0" y="10120"/>
                  </a:lnTo>
                  <a:lnTo>
                    <a:pt x="0" y="5783"/>
                  </a:lnTo>
                  <a:lnTo>
                    <a:pt x="2891" y="2891"/>
                  </a:lnTo>
                  <a:lnTo>
                    <a:pt x="5783" y="1445"/>
                  </a:lnTo>
                  <a:lnTo>
                    <a:pt x="8674" y="0"/>
                  </a:lnTo>
                  <a:lnTo>
                    <a:pt x="109879" y="0"/>
                  </a:lnTo>
                  <a:lnTo>
                    <a:pt x="109879" y="0"/>
                  </a:lnTo>
                  <a:lnTo>
                    <a:pt x="114216" y="1445"/>
                  </a:lnTo>
                  <a:lnTo>
                    <a:pt x="117108" y="2891"/>
                  </a:lnTo>
                  <a:lnTo>
                    <a:pt x="118554" y="5783"/>
                  </a:lnTo>
                  <a:lnTo>
                    <a:pt x="119999" y="10120"/>
                  </a:lnTo>
                  <a:lnTo>
                    <a:pt x="119999" y="111325"/>
                  </a:lnTo>
                  <a:lnTo>
                    <a:pt x="119999" y="111325"/>
                  </a:lnTo>
                  <a:lnTo>
                    <a:pt x="118554" y="114216"/>
                  </a:lnTo>
                  <a:lnTo>
                    <a:pt x="117108" y="117108"/>
                  </a:lnTo>
                  <a:lnTo>
                    <a:pt x="114216" y="119999"/>
                  </a:lnTo>
                  <a:lnTo>
                    <a:pt x="109879" y="119999"/>
                  </a:lnTo>
                  <a:lnTo>
                    <a:pt x="8674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23871" name="Google Shape;23871;p488"/>
          <p:cNvSpPr/>
          <p:nvPr/>
        </p:nvSpPr>
        <p:spPr>
          <a:xfrm>
            <a:off x="3888466" y="2579914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105882"/>
                </a:moveTo>
                <a:lnTo>
                  <a:pt x="120000" y="105882"/>
                </a:lnTo>
                <a:lnTo>
                  <a:pt x="117647" y="110588"/>
                </a:lnTo>
                <a:lnTo>
                  <a:pt x="115294" y="115294"/>
                </a:lnTo>
                <a:lnTo>
                  <a:pt x="110588" y="120000"/>
                </a:lnTo>
                <a:lnTo>
                  <a:pt x="105882" y="120000"/>
                </a:lnTo>
                <a:lnTo>
                  <a:pt x="16470" y="120000"/>
                </a:lnTo>
                <a:lnTo>
                  <a:pt x="16470" y="120000"/>
                </a:lnTo>
                <a:lnTo>
                  <a:pt x="9411" y="120000"/>
                </a:lnTo>
                <a:lnTo>
                  <a:pt x="4705" y="115294"/>
                </a:lnTo>
                <a:lnTo>
                  <a:pt x="2352" y="110588"/>
                </a:lnTo>
                <a:lnTo>
                  <a:pt x="0" y="105882"/>
                </a:lnTo>
                <a:lnTo>
                  <a:pt x="0" y="16470"/>
                </a:lnTo>
                <a:lnTo>
                  <a:pt x="0" y="16470"/>
                </a:lnTo>
                <a:lnTo>
                  <a:pt x="2352" y="9411"/>
                </a:lnTo>
                <a:lnTo>
                  <a:pt x="4705" y="4705"/>
                </a:lnTo>
                <a:lnTo>
                  <a:pt x="9411" y="2352"/>
                </a:lnTo>
                <a:lnTo>
                  <a:pt x="16470" y="0"/>
                </a:lnTo>
                <a:lnTo>
                  <a:pt x="105882" y="0"/>
                </a:lnTo>
                <a:lnTo>
                  <a:pt x="105882" y="0"/>
                </a:lnTo>
                <a:lnTo>
                  <a:pt x="110588" y="2352"/>
                </a:lnTo>
                <a:lnTo>
                  <a:pt x="115294" y="4705"/>
                </a:lnTo>
                <a:lnTo>
                  <a:pt x="117647" y="9411"/>
                </a:lnTo>
                <a:lnTo>
                  <a:pt x="120000" y="16470"/>
                </a:lnTo>
                <a:lnTo>
                  <a:pt x="120000" y="105882"/>
                </a:lnTo>
                <a:close/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872" name="Google Shape;23872;p488"/>
          <p:cNvSpPr/>
          <p:nvPr/>
        </p:nvSpPr>
        <p:spPr>
          <a:xfrm>
            <a:off x="3888466" y="2824389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103529"/>
                </a:moveTo>
                <a:lnTo>
                  <a:pt x="120000" y="103529"/>
                </a:lnTo>
                <a:lnTo>
                  <a:pt x="117647" y="110588"/>
                </a:lnTo>
                <a:lnTo>
                  <a:pt x="115294" y="115294"/>
                </a:lnTo>
                <a:lnTo>
                  <a:pt x="110588" y="117647"/>
                </a:lnTo>
                <a:lnTo>
                  <a:pt x="105882" y="120000"/>
                </a:lnTo>
                <a:lnTo>
                  <a:pt x="16470" y="120000"/>
                </a:lnTo>
                <a:lnTo>
                  <a:pt x="16470" y="120000"/>
                </a:lnTo>
                <a:lnTo>
                  <a:pt x="9411" y="117647"/>
                </a:lnTo>
                <a:lnTo>
                  <a:pt x="4705" y="115294"/>
                </a:lnTo>
                <a:lnTo>
                  <a:pt x="2352" y="110588"/>
                </a:lnTo>
                <a:lnTo>
                  <a:pt x="0" y="103529"/>
                </a:lnTo>
                <a:lnTo>
                  <a:pt x="0" y="14117"/>
                </a:lnTo>
                <a:lnTo>
                  <a:pt x="0" y="14117"/>
                </a:lnTo>
                <a:lnTo>
                  <a:pt x="2352" y="9411"/>
                </a:lnTo>
                <a:lnTo>
                  <a:pt x="4705" y="4705"/>
                </a:lnTo>
                <a:lnTo>
                  <a:pt x="9411" y="0"/>
                </a:lnTo>
                <a:lnTo>
                  <a:pt x="16470" y="0"/>
                </a:lnTo>
                <a:lnTo>
                  <a:pt x="105882" y="0"/>
                </a:lnTo>
                <a:lnTo>
                  <a:pt x="105882" y="0"/>
                </a:lnTo>
                <a:lnTo>
                  <a:pt x="110588" y="0"/>
                </a:lnTo>
                <a:lnTo>
                  <a:pt x="115294" y="4705"/>
                </a:lnTo>
                <a:lnTo>
                  <a:pt x="117647" y="9411"/>
                </a:lnTo>
                <a:lnTo>
                  <a:pt x="120000" y="14117"/>
                </a:lnTo>
                <a:lnTo>
                  <a:pt x="120000" y="103529"/>
                </a:lnTo>
                <a:close/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873" name="Google Shape;23873;p488"/>
          <p:cNvSpPr/>
          <p:nvPr/>
        </p:nvSpPr>
        <p:spPr>
          <a:xfrm>
            <a:off x="4132941" y="2579914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105882"/>
                </a:moveTo>
                <a:lnTo>
                  <a:pt x="120000" y="105882"/>
                </a:lnTo>
                <a:lnTo>
                  <a:pt x="117647" y="110588"/>
                </a:lnTo>
                <a:lnTo>
                  <a:pt x="115294" y="115294"/>
                </a:lnTo>
                <a:lnTo>
                  <a:pt x="110588" y="120000"/>
                </a:lnTo>
                <a:lnTo>
                  <a:pt x="103529" y="120000"/>
                </a:lnTo>
                <a:lnTo>
                  <a:pt x="14117" y="120000"/>
                </a:lnTo>
                <a:lnTo>
                  <a:pt x="14117" y="120000"/>
                </a:lnTo>
                <a:lnTo>
                  <a:pt x="9411" y="120000"/>
                </a:lnTo>
                <a:lnTo>
                  <a:pt x="4705" y="115294"/>
                </a:lnTo>
                <a:lnTo>
                  <a:pt x="2352" y="110588"/>
                </a:lnTo>
                <a:lnTo>
                  <a:pt x="0" y="105882"/>
                </a:lnTo>
                <a:lnTo>
                  <a:pt x="0" y="16470"/>
                </a:lnTo>
                <a:lnTo>
                  <a:pt x="0" y="16470"/>
                </a:lnTo>
                <a:lnTo>
                  <a:pt x="2352" y="9411"/>
                </a:lnTo>
                <a:lnTo>
                  <a:pt x="4705" y="4705"/>
                </a:lnTo>
                <a:lnTo>
                  <a:pt x="9411" y="2352"/>
                </a:lnTo>
                <a:lnTo>
                  <a:pt x="14117" y="0"/>
                </a:lnTo>
                <a:lnTo>
                  <a:pt x="103529" y="0"/>
                </a:lnTo>
                <a:lnTo>
                  <a:pt x="103529" y="0"/>
                </a:lnTo>
                <a:lnTo>
                  <a:pt x="110588" y="2352"/>
                </a:lnTo>
                <a:lnTo>
                  <a:pt x="115294" y="4705"/>
                </a:lnTo>
                <a:lnTo>
                  <a:pt x="117647" y="9411"/>
                </a:lnTo>
                <a:lnTo>
                  <a:pt x="120000" y="16470"/>
                </a:lnTo>
                <a:lnTo>
                  <a:pt x="120000" y="105882"/>
                </a:lnTo>
                <a:close/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874" name="Google Shape;23874;p488"/>
          <p:cNvSpPr/>
          <p:nvPr/>
        </p:nvSpPr>
        <p:spPr>
          <a:xfrm>
            <a:off x="4132941" y="2824389"/>
            <a:ext cx="161925" cy="161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20000" y="103529"/>
                </a:moveTo>
                <a:lnTo>
                  <a:pt x="120000" y="103529"/>
                </a:lnTo>
                <a:lnTo>
                  <a:pt x="117647" y="110588"/>
                </a:lnTo>
                <a:lnTo>
                  <a:pt x="115294" y="115294"/>
                </a:lnTo>
                <a:lnTo>
                  <a:pt x="110588" y="117647"/>
                </a:lnTo>
                <a:lnTo>
                  <a:pt x="103529" y="120000"/>
                </a:lnTo>
                <a:lnTo>
                  <a:pt x="14117" y="120000"/>
                </a:lnTo>
                <a:lnTo>
                  <a:pt x="14117" y="120000"/>
                </a:lnTo>
                <a:lnTo>
                  <a:pt x="9411" y="117647"/>
                </a:lnTo>
                <a:lnTo>
                  <a:pt x="4705" y="115294"/>
                </a:lnTo>
                <a:lnTo>
                  <a:pt x="2352" y="110588"/>
                </a:lnTo>
                <a:lnTo>
                  <a:pt x="0" y="103529"/>
                </a:lnTo>
                <a:lnTo>
                  <a:pt x="0" y="14117"/>
                </a:lnTo>
                <a:lnTo>
                  <a:pt x="0" y="14117"/>
                </a:lnTo>
                <a:lnTo>
                  <a:pt x="2352" y="9411"/>
                </a:lnTo>
                <a:lnTo>
                  <a:pt x="4705" y="4705"/>
                </a:lnTo>
                <a:lnTo>
                  <a:pt x="9411" y="0"/>
                </a:lnTo>
                <a:lnTo>
                  <a:pt x="14117" y="0"/>
                </a:lnTo>
                <a:lnTo>
                  <a:pt x="103529" y="0"/>
                </a:lnTo>
                <a:lnTo>
                  <a:pt x="103529" y="0"/>
                </a:lnTo>
                <a:lnTo>
                  <a:pt x="110588" y="0"/>
                </a:lnTo>
                <a:lnTo>
                  <a:pt x="115294" y="4705"/>
                </a:lnTo>
                <a:lnTo>
                  <a:pt x="117647" y="9411"/>
                </a:lnTo>
                <a:lnTo>
                  <a:pt x="120000" y="14117"/>
                </a:lnTo>
                <a:lnTo>
                  <a:pt x="120000" y="103529"/>
                </a:lnTo>
                <a:close/>
              </a:path>
            </a:pathLst>
          </a:custGeom>
          <a:solidFill>
            <a:srgbClr val="006BA6"/>
          </a:solidFill>
          <a:ln w="254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23875" name="Google Shape;23875;p488"/>
          <p:cNvGrpSpPr/>
          <p:nvPr/>
        </p:nvGrpSpPr>
        <p:grpSpPr>
          <a:xfrm>
            <a:off x="2389866" y="2351314"/>
            <a:ext cx="863600" cy="863600"/>
            <a:chOff x="6934200" y="4267200"/>
            <a:chExt cx="863600" cy="863600"/>
          </a:xfrm>
          <a:solidFill>
            <a:srgbClr val="006BA6"/>
          </a:solidFill>
        </p:grpSpPr>
        <p:sp>
          <p:nvSpPr>
            <p:cNvPr id="23876" name="Google Shape;23876;p488"/>
            <p:cNvSpPr/>
            <p:nvPr/>
          </p:nvSpPr>
          <p:spPr>
            <a:xfrm>
              <a:off x="6934200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77" name="Google Shape;23877;p488"/>
            <p:cNvSpPr/>
            <p:nvPr/>
          </p:nvSpPr>
          <p:spPr>
            <a:xfrm>
              <a:off x="7162800" y="449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62" y="120000"/>
                  </a:moveTo>
                  <a:lnTo>
                    <a:pt x="6562" y="120000"/>
                  </a:lnTo>
                  <a:lnTo>
                    <a:pt x="3750" y="119062"/>
                  </a:lnTo>
                  <a:lnTo>
                    <a:pt x="1875" y="118125"/>
                  </a:lnTo>
                  <a:lnTo>
                    <a:pt x="937" y="116250"/>
                  </a:lnTo>
                  <a:lnTo>
                    <a:pt x="0" y="113437"/>
                  </a:lnTo>
                  <a:lnTo>
                    <a:pt x="0" y="6562"/>
                  </a:lnTo>
                  <a:lnTo>
                    <a:pt x="0" y="6562"/>
                  </a:lnTo>
                  <a:lnTo>
                    <a:pt x="937" y="3750"/>
                  </a:lnTo>
                  <a:lnTo>
                    <a:pt x="1875" y="1875"/>
                  </a:lnTo>
                  <a:lnTo>
                    <a:pt x="3750" y="937"/>
                  </a:lnTo>
                  <a:lnTo>
                    <a:pt x="6562" y="0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16250" y="937"/>
                  </a:lnTo>
                  <a:lnTo>
                    <a:pt x="118125" y="1875"/>
                  </a:lnTo>
                  <a:lnTo>
                    <a:pt x="119062" y="3750"/>
                  </a:lnTo>
                  <a:lnTo>
                    <a:pt x="120000" y="6562"/>
                  </a:lnTo>
                  <a:lnTo>
                    <a:pt x="120000" y="113437"/>
                  </a:lnTo>
                  <a:lnTo>
                    <a:pt x="120000" y="113437"/>
                  </a:lnTo>
                  <a:lnTo>
                    <a:pt x="119062" y="116250"/>
                  </a:lnTo>
                  <a:lnTo>
                    <a:pt x="118125" y="118125"/>
                  </a:lnTo>
                  <a:lnTo>
                    <a:pt x="116250" y="119062"/>
                  </a:lnTo>
                  <a:lnTo>
                    <a:pt x="113437" y="120000"/>
                  </a:lnTo>
                  <a:lnTo>
                    <a:pt x="6562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78" name="Google Shape;23878;p488"/>
            <p:cNvSpPr/>
            <p:nvPr/>
          </p:nvSpPr>
          <p:spPr>
            <a:xfrm>
              <a:off x="7235825" y="4568825"/>
              <a:ext cx="95250" cy="952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79" name="Google Shape;23879;p488"/>
            <p:cNvSpPr/>
            <p:nvPr/>
          </p:nvSpPr>
          <p:spPr>
            <a:xfrm>
              <a:off x="7400925" y="4568825"/>
              <a:ext cx="95250" cy="952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80" name="Google Shape;23880;p488"/>
            <p:cNvSpPr/>
            <p:nvPr/>
          </p:nvSpPr>
          <p:spPr>
            <a:xfrm>
              <a:off x="7235825" y="4733925"/>
              <a:ext cx="95250" cy="952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81" name="Google Shape;23881;p488"/>
            <p:cNvSpPr/>
            <p:nvPr/>
          </p:nvSpPr>
          <p:spPr>
            <a:xfrm>
              <a:off x="7400925" y="4733925"/>
              <a:ext cx="95250" cy="952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882" name="Google Shape;23882;p488"/>
          <p:cNvGrpSpPr/>
          <p:nvPr/>
        </p:nvGrpSpPr>
        <p:grpSpPr>
          <a:xfrm>
            <a:off x="1073602" y="3939721"/>
            <a:ext cx="863600" cy="863600"/>
            <a:chOff x="3124200" y="1092200"/>
            <a:chExt cx="863600" cy="863600"/>
          </a:xfrm>
          <a:solidFill>
            <a:srgbClr val="006BA6"/>
          </a:solidFill>
        </p:grpSpPr>
        <p:sp>
          <p:nvSpPr>
            <p:cNvPr id="23883" name="Google Shape;23883;p488"/>
            <p:cNvSpPr/>
            <p:nvPr/>
          </p:nvSpPr>
          <p:spPr>
            <a:xfrm>
              <a:off x="3124200" y="109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84" name="Google Shape;23884;p488"/>
            <p:cNvSpPr/>
            <p:nvPr/>
          </p:nvSpPr>
          <p:spPr>
            <a:xfrm>
              <a:off x="3489325" y="1403350"/>
              <a:ext cx="13335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463"/>
                  </a:moveTo>
                  <a:lnTo>
                    <a:pt x="120000" y="61463"/>
                  </a:lnTo>
                  <a:lnTo>
                    <a:pt x="117142" y="73170"/>
                  </a:lnTo>
                  <a:lnTo>
                    <a:pt x="114285" y="84878"/>
                  </a:lnTo>
                  <a:lnTo>
                    <a:pt x="108571" y="93658"/>
                  </a:lnTo>
                  <a:lnTo>
                    <a:pt x="102857" y="102439"/>
                  </a:lnTo>
                  <a:lnTo>
                    <a:pt x="94285" y="111219"/>
                  </a:lnTo>
                  <a:lnTo>
                    <a:pt x="82857" y="117073"/>
                  </a:lnTo>
                  <a:lnTo>
                    <a:pt x="71428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571" y="120000"/>
                  </a:lnTo>
                  <a:lnTo>
                    <a:pt x="37142" y="117073"/>
                  </a:lnTo>
                  <a:lnTo>
                    <a:pt x="25714" y="111219"/>
                  </a:lnTo>
                  <a:lnTo>
                    <a:pt x="17142" y="102439"/>
                  </a:lnTo>
                  <a:lnTo>
                    <a:pt x="11428" y="93658"/>
                  </a:lnTo>
                  <a:lnTo>
                    <a:pt x="5714" y="84878"/>
                  </a:lnTo>
                  <a:lnTo>
                    <a:pt x="2857" y="73170"/>
                  </a:lnTo>
                  <a:lnTo>
                    <a:pt x="0" y="61463"/>
                  </a:lnTo>
                  <a:lnTo>
                    <a:pt x="0" y="61463"/>
                  </a:lnTo>
                  <a:lnTo>
                    <a:pt x="2857" y="46829"/>
                  </a:lnTo>
                  <a:lnTo>
                    <a:pt x="5714" y="35121"/>
                  </a:lnTo>
                  <a:lnTo>
                    <a:pt x="11428" y="26341"/>
                  </a:lnTo>
                  <a:lnTo>
                    <a:pt x="17142" y="17560"/>
                  </a:lnTo>
                  <a:lnTo>
                    <a:pt x="25714" y="8780"/>
                  </a:lnTo>
                  <a:lnTo>
                    <a:pt x="37142" y="2926"/>
                  </a:lnTo>
                  <a:lnTo>
                    <a:pt x="48571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428" y="0"/>
                  </a:lnTo>
                  <a:lnTo>
                    <a:pt x="82857" y="2926"/>
                  </a:lnTo>
                  <a:lnTo>
                    <a:pt x="94285" y="8780"/>
                  </a:lnTo>
                  <a:lnTo>
                    <a:pt x="102857" y="17560"/>
                  </a:lnTo>
                  <a:lnTo>
                    <a:pt x="108571" y="26341"/>
                  </a:lnTo>
                  <a:lnTo>
                    <a:pt x="114285" y="35121"/>
                  </a:lnTo>
                  <a:lnTo>
                    <a:pt x="117142" y="46829"/>
                  </a:lnTo>
                  <a:lnTo>
                    <a:pt x="120000" y="61463"/>
                  </a:lnTo>
                  <a:lnTo>
                    <a:pt x="120000" y="6146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85" name="Google Shape;23885;p488"/>
            <p:cNvSpPr/>
            <p:nvPr/>
          </p:nvSpPr>
          <p:spPr>
            <a:xfrm>
              <a:off x="3406775" y="1320800"/>
              <a:ext cx="2984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4062"/>
                  </a:moveTo>
                  <a:lnTo>
                    <a:pt x="120000" y="44062"/>
                  </a:lnTo>
                  <a:lnTo>
                    <a:pt x="118723" y="48750"/>
                  </a:lnTo>
                  <a:lnTo>
                    <a:pt x="117446" y="53437"/>
                  </a:lnTo>
                  <a:lnTo>
                    <a:pt x="111063" y="65625"/>
                  </a:lnTo>
                  <a:lnTo>
                    <a:pt x="100851" y="78750"/>
                  </a:lnTo>
                  <a:lnTo>
                    <a:pt x="89361" y="90937"/>
                  </a:lnTo>
                  <a:lnTo>
                    <a:pt x="68936" y="1115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1063" y="111562"/>
                  </a:lnTo>
                  <a:lnTo>
                    <a:pt x="30638" y="90937"/>
                  </a:lnTo>
                  <a:lnTo>
                    <a:pt x="19148" y="78750"/>
                  </a:lnTo>
                  <a:lnTo>
                    <a:pt x="8936" y="65625"/>
                  </a:lnTo>
                  <a:lnTo>
                    <a:pt x="2553" y="53437"/>
                  </a:lnTo>
                  <a:lnTo>
                    <a:pt x="1276" y="48750"/>
                  </a:lnTo>
                  <a:lnTo>
                    <a:pt x="0" y="44062"/>
                  </a:lnTo>
                  <a:lnTo>
                    <a:pt x="0" y="44062"/>
                  </a:lnTo>
                  <a:lnTo>
                    <a:pt x="1276" y="34687"/>
                  </a:lnTo>
                  <a:lnTo>
                    <a:pt x="5106" y="26250"/>
                  </a:lnTo>
                  <a:lnTo>
                    <a:pt x="10212" y="18750"/>
                  </a:lnTo>
                  <a:lnTo>
                    <a:pt x="17872" y="12187"/>
                  </a:lnTo>
                  <a:lnTo>
                    <a:pt x="26808" y="7500"/>
                  </a:lnTo>
                  <a:lnTo>
                    <a:pt x="37021" y="2812"/>
                  </a:lnTo>
                  <a:lnTo>
                    <a:pt x="48510" y="93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489" y="937"/>
                  </a:lnTo>
                  <a:lnTo>
                    <a:pt x="82978" y="2812"/>
                  </a:lnTo>
                  <a:lnTo>
                    <a:pt x="93191" y="7500"/>
                  </a:lnTo>
                  <a:lnTo>
                    <a:pt x="102127" y="12187"/>
                  </a:lnTo>
                  <a:lnTo>
                    <a:pt x="109787" y="18750"/>
                  </a:lnTo>
                  <a:lnTo>
                    <a:pt x="114893" y="26250"/>
                  </a:lnTo>
                  <a:lnTo>
                    <a:pt x="118723" y="34687"/>
                  </a:lnTo>
                  <a:lnTo>
                    <a:pt x="120000" y="44062"/>
                  </a:lnTo>
                  <a:lnTo>
                    <a:pt x="120000" y="4406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886" name="Google Shape;23886;p488"/>
          <p:cNvGrpSpPr/>
          <p:nvPr/>
        </p:nvGrpSpPr>
        <p:grpSpPr>
          <a:xfrm>
            <a:off x="4883602" y="3939721"/>
            <a:ext cx="863600" cy="863600"/>
            <a:chOff x="6934200" y="1092200"/>
            <a:chExt cx="863600" cy="863600"/>
          </a:xfrm>
          <a:solidFill>
            <a:srgbClr val="006BA6"/>
          </a:solidFill>
        </p:grpSpPr>
        <p:sp>
          <p:nvSpPr>
            <p:cNvPr id="23887" name="Google Shape;23887;p488"/>
            <p:cNvSpPr/>
            <p:nvPr/>
          </p:nvSpPr>
          <p:spPr>
            <a:xfrm>
              <a:off x="6934200" y="109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3888" name="Google Shape;23888;p488"/>
            <p:cNvGrpSpPr/>
            <p:nvPr/>
          </p:nvGrpSpPr>
          <p:grpSpPr>
            <a:xfrm>
              <a:off x="7140575" y="1320800"/>
              <a:ext cx="450850" cy="406400"/>
              <a:chOff x="7140575" y="1320800"/>
              <a:chExt cx="450850" cy="406400"/>
            </a:xfrm>
            <a:grpFill/>
          </p:grpSpPr>
          <p:sp>
            <p:nvSpPr>
              <p:cNvPr id="23889" name="Google Shape;23889;p488"/>
              <p:cNvSpPr/>
              <p:nvPr/>
            </p:nvSpPr>
            <p:spPr>
              <a:xfrm>
                <a:off x="7140575" y="1320800"/>
                <a:ext cx="149225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108750"/>
                    </a:moveTo>
                    <a:lnTo>
                      <a:pt x="0" y="120000"/>
                    </a:lnTo>
                    <a:lnTo>
                      <a:pt x="0" y="11250"/>
                    </a:lnTo>
                    <a:lnTo>
                      <a:pt x="120000" y="0"/>
                    </a:lnTo>
                    <a:lnTo>
                      <a:pt x="120000" y="108750"/>
                    </a:lnTo>
                    <a:close/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3890" name="Google Shape;23890;p488"/>
              <p:cNvSpPr/>
              <p:nvPr/>
            </p:nvSpPr>
            <p:spPr>
              <a:xfrm>
                <a:off x="7289800" y="1320800"/>
                <a:ext cx="152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11250"/>
                    </a:moveTo>
                    <a:lnTo>
                      <a:pt x="0" y="0"/>
                    </a:lnTo>
                    <a:lnTo>
                      <a:pt x="0" y="108750"/>
                    </a:lnTo>
                    <a:lnTo>
                      <a:pt x="120000" y="120000"/>
                    </a:lnTo>
                    <a:lnTo>
                      <a:pt x="120000" y="11250"/>
                    </a:lnTo>
                    <a:close/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3891" name="Google Shape;23891;p488"/>
              <p:cNvSpPr/>
              <p:nvPr/>
            </p:nvSpPr>
            <p:spPr>
              <a:xfrm>
                <a:off x="7442200" y="1320800"/>
                <a:ext cx="149225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108750"/>
                    </a:moveTo>
                    <a:lnTo>
                      <a:pt x="0" y="120000"/>
                    </a:lnTo>
                    <a:lnTo>
                      <a:pt x="0" y="11250"/>
                    </a:lnTo>
                    <a:lnTo>
                      <a:pt x="120000" y="0"/>
                    </a:lnTo>
                    <a:lnTo>
                      <a:pt x="120000" y="108750"/>
                    </a:lnTo>
                    <a:close/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grpSp>
        <p:nvGrpSpPr>
          <p:cNvPr id="23892" name="Google Shape;23892;p488"/>
          <p:cNvGrpSpPr/>
          <p:nvPr/>
        </p:nvGrpSpPr>
        <p:grpSpPr>
          <a:xfrm>
            <a:off x="6153602" y="3939721"/>
            <a:ext cx="863600" cy="863600"/>
            <a:chOff x="8204200" y="1092200"/>
            <a:chExt cx="863600" cy="863600"/>
          </a:xfrm>
          <a:solidFill>
            <a:srgbClr val="006BA6"/>
          </a:solidFill>
        </p:grpSpPr>
        <p:sp>
          <p:nvSpPr>
            <p:cNvPr id="23893" name="Google Shape;23893;p488"/>
            <p:cNvSpPr/>
            <p:nvPr/>
          </p:nvSpPr>
          <p:spPr>
            <a:xfrm>
              <a:off x="8204200" y="109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94" name="Google Shape;23894;p488"/>
            <p:cNvSpPr/>
            <p:nvPr/>
          </p:nvSpPr>
          <p:spPr>
            <a:xfrm>
              <a:off x="8429625" y="1317625"/>
              <a:ext cx="41275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lnTo>
                    <a:pt x="60000" y="60000"/>
                  </a:lnTo>
                  <a:lnTo>
                    <a:pt x="0" y="60000"/>
                  </a:lnTo>
                  <a:lnTo>
                    <a:pt x="120000" y="0"/>
                  </a:lnTo>
                  <a:lnTo>
                    <a:pt x="6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895" name="Google Shape;23895;p488"/>
          <p:cNvGrpSpPr/>
          <p:nvPr/>
        </p:nvGrpSpPr>
        <p:grpSpPr>
          <a:xfrm>
            <a:off x="2343602" y="3939721"/>
            <a:ext cx="863600" cy="863600"/>
            <a:chOff x="4394200" y="1092200"/>
            <a:chExt cx="863600" cy="863600"/>
          </a:xfrm>
          <a:solidFill>
            <a:srgbClr val="006BA6"/>
          </a:solidFill>
        </p:grpSpPr>
        <p:sp>
          <p:nvSpPr>
            <p:cNvPr id="23896" name="Google Shape;23896;p488"/>
            <p:cNvSpPr/>
            <p:nvPr/>
          </p:nvSpPr>
          <p:spPr>
            <a:xfrm>
              <a:off x="4394200" y="109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97" name="Google Shape;23897;p488"/>
            <p:cNvSpPr/>
            <p:nvPr/>
          </p:nvSpPr>
          <p:spPr>
            <a:xfrm>
              <a:off x="4778375" y="137795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72000"/>
                  </a:lnTo>
                  <a:lnTo>
                    <a:pt x="116000" y="84000"/>
                  </a:lnTo>
                  <a:lnTo>
                    <a:pt x="104000" y="104000"/>
                  </a:lnTo>
                  <a:lnTo>
                    <a:pt x="84000" y="116000"/>
                  </a:lnTo>
                  <a:lnTo>
                    <a:pt x="72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20000"/>
                  </a:lnTo>
                  <a:lnTo>
                    <a:pt x="36000" y="116000"/>
                  </a:lnTo>
                  <a:lnTo>
                    <a:pt x="16000" y="104000"/>
                  </a:lnTo>
                  <a:lnTo>
                    <a:pt x="4000" y="84000"/>
                  </a:lnTo>
                  <a:lnTo>
                    <a:pt x="0" y="72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48000"/>
                  </a:lnTo>
                  <a:lnTo>
                    <a:pt x="4000" y="40000"/>
                  </a:lnTo>
                  <a:lnTo>
                    <a:pt x="16000" y="20000"/>
                  </a:lnTo>
                  <a:lnTo>
                    <a:pt x="36000" y="8000"/>
                  </a:lnTo>
                  <a:lnTo>
                    <a:pt x="48000" y="4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4000"/>
                  </a:lnTo>
                  <a:lnTo>
                    <a:pt x="84000" y="8000"/>
                  </a:lnTo>
                  <a:lnTo>
                    <a:pt x="104000" y="20000"/>
                  </a:lnTo>
                  <a:lnTo>
                    <a:pt x="116000" y="40000"/>
                  </a:lnTo>
                  <a:lnTo>
                    <a:pt x="120000" y="48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98" name="Google Shape;23898;p488"/>
            <p:cNvSpPr/>
            <p:nvPr/>
          </p:nvSpPr>
          <p:spPr>
            <a:xfrm>
              <a:off x="4718050" y="1320800"/>
              <a:ext cx="215900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3043"/>
                  </a:moveTo>
                  <a:lnTo>
                    <a:pt x="120000" y="43043"/>
                  </a:lnTo>
                  <a:lnTo>
                    <a:pt x="118235" y="48260"/>
                  </a:lnTo>
                  <a:lnTo>
                    <a:pt x="116470" y="53478"/>
                  </a:lnTo>
                  <a:lnTo>
                    <a:pt x="111176" y="66521"/>
                  </a:lnTo>
                  <a:lnTo>
                    <a:pt x="100588" y="78260"/>
                  </a:lnTo>
                  <a:lnTo>
                    <a:pt x="90000" y="91304"/>
                  </a:lnTo>
                  <a:lnTo>
                    <a:pt x="68823" y="11217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1176" y="112173"/>
                  </a:lnTo>
                  <a:lnTo>
                    <a:pt x="30000" y="91304"/>
                  </a:lnTo>
                  <a:lnTo>
                    <a:pt x="19411" y="78260"/>
                  </a:lnTo>
                  <a:lnTo>
                    <a:pt x="8823" y="66521"/>
                  </a:lnTo>
                  <a:lnTo>
                    <a:pt x="3529" y="53478"/>
                  </a:lnTo>
                  <a:lnTo>
                    <a:pt x="1764" y="48260"/>
                  </a:lnTo>
                  <a:lnTo>
                    <a:pt x="0" y="43043"/>
                  </a:lnTo>
                  <a:lnTo>
                    <a:pt x="0" y="43043"/>
                  </a:lnTo>
                  <a:lnTo>
                    <a:pt x="1764" y="35217"/>
                  </a:lnTo>
                  <a:lnTo>
                    <a:pt x="5294" y="26086"/>
                  </a:lnTo>
                  <a:lnTo>
                    <a:pt x="10588" y="19565"/>
                  </a:lnTo>
                  <a:lnTo>
                    <a:pt x="17647" y="11739"/>
                  </a:lnTo>
                  <a:lnTo>
                    <a:pt x="26470" y="6521"/>
                  </a:lnTo>
                  <a:lnTo>
                    <a:pt x="37058" y="2608"/>
                  </a:lnTo>
                  <a:lnTo>
                    <a:pt x="4764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352" y="0"/>
                  </a:lnTo>
                  <a:lnTo>
                    <a:pt x="82941" y="2608"/>
                  </a:lnTo>
                  <a:lnTo>
                    <a:pt x="93529" y="6521"/>
                  </a:lnTo>
                  <a:lnTo>
                    <a:pt x="102352" y="11739"/>
                  </a:lnTo>
                  <a:lnTo>
                    <a:pt x="109411" y="19565"/>
                  </a:lnTo>
                  <a:lnTo>
                    <a:pt x="114705" y="26086"/>
                  </a:lnTo>
                  <a:lnTo>
                    <a:pt x="118235" y="35217"/>
                  </a:lnTo>
                  <a:lnTo>
                    <a:pt x="120000" y="43043"/>
                  </a:lnTo>
                  <a:lnTo>
                    <a:pt x="120000" y="4304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899" name="Google Shape;23899;p488"/>
            <p:cNvSpPr/>
            <p:nvPr/>
          </p:nvSpPr>
          <p:spPr>
            <a:xfrm>
              <a:off x="4622800" y="1466850"/>
              <a:ext cx="406400" cy="260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062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30937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900" name="Google Shape;23900;p488"/>
          <p:cNvGrpSpPr/>
          <p:nvPr/>
        </p:nvGrpSpPr>
        <p:grpSpPr>
          <a:xfrm>
            <a:off x="3613602" y="3939721"/>
            <a:ext cx="863600" cy="863600"/>
            <a:chOff x="5664200" y="1092200"/>
            <a:chExt cx="863600" cy="863600"/>
          </a:xfrm>
          <a:solidFill>
            <a:srgbClr val="006BA6"/>
          </a:solidFill>
        </p:grpSpPr>
        <p:sp>
          <p:nvSpPr>
            <p:cNvPr id="23901" name="Google Shape;23901;p488"/>
            <p:cNvSpPr/>
            <p:nvPr/>
          </p:nvSpPr>
          <p:spPr>
            <a:xfrm>
              <a:off x="5664200" y="109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02" name="Google Shape;23902;p488"/>
            <p:cNvSpPr/>
            <p:nvPr/>
          </p:nvSpPr>
          <p:spPr>
            <a:xfrm>
              <a:off x="5988050" y="1320800"/>
              <a:ext cx="215900" cy="212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9104"/>
                  </a:moveTo>
                  <a:lnTo>
                    <a:pt x="120000" y="59104"/>
                  </a:lnTo>
                  <a:lnTo>
                    <a:pt x="118235" y="71641"/>
                  </a:lnTo>
                  <a:lnTo>
                    <a:pt x="114705" y="84179"/>
                  </a:lnTo>
                  <a:lnTo>
                    <a:pt x="109411" y="93134"/>
                  </a:lnTo>
                  <a:lnTo>
                    <a:pt x="102352" y="102089"/>
                  </a:lnTo>
                  <a:lnTo>
                    <a:pt x="93529" y="109253"/>
                  </a:lnTo>
                  <a:lnTo>
                    <a:pt x="82941" y="116417"/>
                  </a:lnTo>
                  <a:lnTo>
                    <a:pt x="7235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7647" y="120000"/>
                  </a:lnTo>
                  <a:lnTo>
                    <a:pt x="37058" y="116417"/>
                  </a:lnTo>
                  <a:lnTo>
                    <a:pt x="26470" y="109253"/>
                  </a:lnTo>
                  <a:lnTo>
                    <a:pt x="17647" y="102089"/>
                  </a:lnTo>
                  <a:lnTo>
                    <a:pt x="10588" y="93134"/>
                  </a:lnTo>
                  <a:lnTo>
                    <a:pt x="5294" y="84179"/>
                  </a:lnTo>
                  <a:lnTo>
                    <a:pt x="1764" y="71641"/>
                  </a:lnTo>
                  <a:lnTo>
                    <a:pt x="0" y="59104"/>
                  </a:lnTo>
                  <a:lnTo>
                    <a:pt x="0" y="59104"/>
                  </a:lnTo>
                  <a:lnTo>
                    <a:pt x="1764" y="48358"/>
                  </a:lnTo>
                  <a:lnTo>
                    <a:pt x="5294" y="35820"/>
                  </a:lnTo>
                  <a:lnTo>
                    <a:pt x="10588" y="26865"/>
                  </a:lnTo>
                  <a:lnTo>
                    <a:pt x="17647" y="16119"/>
                  </a:lnTo>
                  <a:lnTo>
                    <a:pt x="26470" y="8955"/>
                  </a:lnTo>
                  <a:lnTo>
                    <a:pt x="37058" y="3582"/>
                  </a:lnTo>
                  <a:lnTo>
                    <a:pt x="4764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352" y="0"/>
                  </a:lnTo>
                  <a:lnTo>
                    <a:pt x="82941" y="3582"/>
                  </a:lnTo>
                  <a:lnTo>
                    <a:pt x="93529" y="8955"/>
                  </a:lnTo>
                  <a:lnTo>
                    <a:pt x="102352" y="16119"/>
                  </a:lnTo>
                  <a:lnTo>
                    <a:pt x="109411" y="26865"/>
                  </a:lnTo>
                  <a:lnTo>
                    <a:pt x="114705" y="35820"/>
                  </a:lnTo>
                  <a:lnTo>
                    <a:pt x="118235" y="48358"/>
                  </a:lnTo>
                  <a:lnTo>
                    <a:pt x="120000" y="59104"/>
                  </a:lnTo>
                  <a:lnTo>
                    <a:pt x="120000" y="5910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03" name="Google Shape;23903;p488"/>
            <p:cNvSpPr/>
            <p:nvPr/>
          </p:nvSpPr>
          <p:spPr>
            <a:xfrm>
              <a:off x="6096000" y="1371600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1176" y="7058"/>
                  </a:lnTo>
                  <a:lnTo>
                    <a:pt x="49411" y="14117"/>
                  </a:lnTo>
                  <a:lnTo>
                    <a:pt x="70588" y="21176"/>
                  </a:lnTo>
                  <a:lnTo>
                    <a:pt x="84705" y="35294"/>
                  </a:lnTo>
                  <a:lnTo>
                    <a:pt x="98823" y="56470"/>
                  </a:lnTo>
                  <a:lnTo>
                    <a:pt x="112941" y="77647"/>
                  </a:lnTo>
                  <a:lnTo>
                    <a:pt x="120000" y="98823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904" name="Google Shape;23904;p488"/>
            <p:cNvCxnSpPr/>
            <p:nvPr/>
          </p:nvCxnSpPr>
          <p:spPr>
            <a:xfrm>
              <a:off x="6096000" y="1533525"/>
              <a:ext cx="0" cy="1936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905" name="Google Shape;23905;p488"/>
          <p:cNvGrpSpPr/>
          <p:nvPr/>
        </p:nvGrpSpPr>
        <p:grpSpPr>
          <a:xfrm>
            <a:off x="6194423" y="2351314"/>
            <a:ext cx="863600" cy="863600"/>
            <a:chOff x="4394200" y="3632200"/>
            <a:chExt cx="863600" cy="863600"/>
          </a:xfrm>
          <a:solidFill>
            <a:srgbClr val="006BA6"/>
          </a:solidFill>
        </p:grpSpPr>
        <p:sp>
          <p:nvSpPr>
            <p:cNvPr id="23906" name="Google Shape;23906;p488"/>
            <p:cNvSpPr/>
            <p:nvPr/>
          </p:nvSpPr>
          <p:spPr>
            <a:xfrm>
              <a:off x="4394200" y="363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07" name="Google Shape;23907;p488"/>
            <p:cNvSpPr/>
            <p:nvPr/>
          </p:nvSpPr>
          <p:spPr>
            <a:xfrm>
              <a:off x="4733925" y="3889375"/>
              <a:ext cx="73025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8701"/>
                  </a:lnTo>
                  <a:lnTo>
                    <a:pt x="0" y="18701"/>
                  </a:lnTo>
                  <a:lnTo>
                    <a:pt x="5217" y="10909"/>
                  </a:lnTo>
                  <a:lnTo>
                    <a:pt x="20869" y="4675"/>
                  </a:lnTo>
                  <a:lnTo>
                    <a:pt x="36521" y="1558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83478" y="1558"/>
                  </a:lnTo>
                  <a:lnTo>
                    <a:pt x="99130" y="4675"/>
                  </a:lnTo>
                  <a:lnTo>
                    <a:pt x="114782" y="10909"/>
                  </a:lnTo>
                  <a:lnTo>
                    <a:pt x="120000" y="18701"/>
                  </a:lnTo>
                  <a:lnTo>
                    <a:pt x="120000" y="8415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08" name="Google Shape;23908;p488"/>
            <p:cNvSpPr/>
            <p:nvPr/>
          </p:nvSpPr>
          <p:spPr>
            <a:xfrm>
              <a:off x="4651375" y="4098925"/>
              <a:ext cx="111125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7142" y="50769"/>
                  </a:lnTo>
                  <a:lnTo>
                    <a:pt x="17142" y="50769"/>
                  </a:lnTo>
                  <a:lnTo>
                    <a:pt x="6857" y="39230"/>
                  </a:lnTo>
                  <a:lnTo>
                    <a:pt x="0" y="27692"/>
                  </a:lnTo>
                  <a:lnTo>
                    <a:pt x="0" y="16153"/>
                  </a:lnTo>
                  <a:lnTo>
                    <a:pt x="3428" y="11538"/>
                  </a:lnTo>
                  <a:lnTo>
                    <a:pt x="6857" y="6923"/>
                  </a:lnTo>
                  <a:lnTo>
                    <a:pt x="6857" y="6923"/>
                  </a:lnTo>
                  <a:lnTo>
                    <a:pt x="20571" y="0"/>
                  </a:lnTo>
                  <a:lnTo>
                    <a:pt x="34285" y="0"/>
                  </a:lnTo>
                  <a:lnTo>
                    <a:pt x="48000" y="0"/>
                  </a:lnTo>
                  <a:lnTo>
                    <a:pt x="61714" y="6923"/>
                  </a:lnTo>
                  <a:lnTo>
                    <a:pt x="61714" y="6923"/>
                  </a:lnTo>
                  <a:lnTo>
                    <a:pt x="89142" y="2538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09" name="Google Shape;23909;p488"/>
            <p:cNvSpPr/>
            <p:nvPr/>
          </p:nvSpPr>
          <p:spPr>
            <a:xfrm>
              <a:off x="4806950" y="3863975"/>
              <a:ext cx="69850" cy="206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22153"/>
                  </a:lnTo>
                  <a:lnTo>
                    <a:pt x="0" y="22153"/>
                  </a:lnTo>
                  <a:lnTo>
                    <a:pt x="5454" y="14769"/>
                  </a:lnTo>
                  <a:lnTo>
                    <a:pt x="16363" y="7384"/>
                  </a:lnTo>
                  <a:lnTo>
                    <a:pt x="38181" y="1846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1846"/>
                  </a:lnTo>
                  <a:lnTo>
                    <a:pt x="103636" y="7384"/>
                  </a:lnTo>
                  <a:lnTo>
                    <a:pt x="114545" y="14769"/>
                  </a:lnTo>
                  <a:lnTo>
                    <a:pt x="120000" y="22153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10" name="Google Shape;23910;p488"/>
            <p:cNvSpPr/>
            <p:nvPr/>
          </p:nvSpPr>
          <p:spPr>
            <a:xfrm>
              <a:off x="4876800" y="3889375"/>
              <a:ext cx="73025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19999"/>
                  </a:moveTo>
                  <a:lnTo>
                    <a:pt x="0" y="25263"/>
                  </a:lnTo>
                  <a:lnTo>
                    <a:pt x="0" y="25263"/>
                  </a:lnTo>
                  <a:lnTo>
                    <a:pt x="5217" y="14736"/>
                  </a:lnTo>
                  <a:lnTo>
                    <a:pt x="15652" y="6315"/>
                  </a:lnTo>
                  <a:lnTo>
                    <a:pt x="36521" y="2105"/>
                  </a:lnTo>
                  <a:lnTo>
                    <a:pt x="57391" y="0"/>
                  </a:lnTo>
                  <a:lnTo>
                    <a:pt x="57391" y="0"/>
                  </a:lnTo>
                  <a:lnTo>
                    <a:pt x="83478" y="2105"/>
                  </a:lnTo>
                  <a:lnTo>
                    <a:pt x="99130" y="6315"/>
                  </a:lnTo>
                  <a:lnTo>
                    <a:pt x="114782" y="14736"/>
                  </a:lnTo>
                  <a:lnTo>
                    <a:pt x="120000" y="25263"/>
                  </a:lnTo>
                  <a:lnTo>
                    <a:pt x="120000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11" name="Google Shape;23911;p488"/>
            <p:cNvSpPr/>
            <p:nvPr/>
          </p:nvSpPr>
          <p:spPr>
            <a:xfrm>
              <a:off x="4949825" y="3924300"/>
              <a:ext cx="69850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7746"/>
                  </a:moveTo>
                  <a:lnTo>
                    <a:pt x="0" y="20281"/>
                  </a:lnTo>
                  <a:lnTo>
                    <a:pt x="0" y="20281"/>
                  </a:lnTo>
                  <a:lnTo>
                    <a:pt x="0" y="11830"/>
                  </a:lnTo>
                  <a:lnTo>
                    <a:pt x="16363" y="5070"/>
                  </a:lnTo>
                  <a:lnTo>
                    <a:pt x="32727" y="169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1690"/>
                  </a:lnTo>
                  <a:lnTo>
                    <a:pt x="103636" y="5070"/>
                  </a:lnTo>
                  <a:lnTo>
                    <a:pt x="114545" y="11830"/>
                  </a:lnTo>
                  <a:lnTo>
                    <a:pt x="120000" y="20281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12" name="Google Shape;23912;p488"/>
            <p:cNvSpPr/>
            <p:nvPr/>
          </p:nvSpPr>
          <p:spPr>
            <a:xfrm>
              <a:off x="4762500" y="4143375"/>
              <a:ext cx="2571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9473"/>
                  </a:lnTo>
                  <a:lnTo>
                    <a:pt x="120000" y="69473"/>
                  </a:lnTo>
                  <a:lnTo>
                    <a:pt x="120000" y="78947"/>
                  </a:lnTo>
                  <a:lnTo>
                    <a:pt x="118518" y="88421"/>
                  </a:lnTo>
                  <a:lnTo>
                    <a:pt x="112592" y="104210"/>
                  </a:lnTo>
                  <a:lnTo>
                    <a:pt x="105185" y="113684"/>
                  </a:lnTo>
                  <a:lnTo>
                    <a:pt x="100740" y="116842"/>
                  </a:lnTo>
                  <a:lnTo>
                    <a:pt x="96296" y="120000"/>
                  </a:lnTo>
                  <a:lnTo>
                    <a:pt x="23703" y="120000"/>
                  </a:lnTo>
                  <a:lnTo>
                    <a:pt x="23703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913" name="Google Shape;23913;p488"/>
          <p:cNvGrpSpPr/>
          <p:nvPr/>
        </p:nvGrpSpPr>
        <p:grpSpPr>
          <a:xfrm>
            <a:off x="7464423" y="2351314"/>
            <a:ext cx="863600" cy="863600"/>
            <a:chOff x="5664200" y="3632200"/>
            <a:chExt cx="863600" cy="863600"/>
          </a:xfrm>
          <a:solidFill>
            <a:srgbClr val="006BA6"/>
          </a:solidFill>
        </p:grpSpPr>
        <p:sp>
          <p:nvSpPr>
            <p:cNvPr id="23914" name="Google Shape;23914;p488"/>
            <p:cNvSpPr/>
            <p:nvPr/>
          </p:nvSpPr>
          <p:spPr>
            <a:xfrm>
              <a:off x="5664200" y="363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15" name="Google Shape;23915;p488"/>
            <p:cNvSpPr/>
            <p:nvPr/>
          </p:nvSpPr>
          <p:spPr>
            <a:xfrm>
              <a:off x="6003925" y="3876675"/>
              <a:ext cx="73025" cy="247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8461"/>
                  </a:lnTo>
                  <a:lnTo>
                    <a:pt x="0" y="18461"/>
                  </a:lnTo>
                  <a:lnTo>
                    <a:pt x="5217" y="10769"/>
                  </a:lnTo>
                  <a:lnTo>
                    <a:pt x="20869" y="6153"/>
                  </a:lnTo>
                  <a:lnTo>
                    <a:pt x="36521" y="1538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83478" y="1538"/>
                  </a:lnTo>
                  <a:lnTo>
                    <a:pt x="99130" y="6153"/>
                  </a:lnTo>
                  <a:lnTo>
                    <a:pt x="114782" y="10769"/>
                  </a:lnTo>
                  <a:lnTo>
                    <a:pt x="120000" y="18461"/>
                  </a:lnTo>
                  <a:lnTo>
                    <a:pt x="120000" y="8461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16" name="Google Shape;23916;p488"/>
            <p:cNvSpPr/>
            <p:nvPr/>
          </p:nvSpPr>
          <p:spPr>
            <a:xfrm>
              <a:off x="5921375" y="4086225"/>
              <a:ext cx="111125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7142" y="50769"/>
                  </a:lnTo>
                  <a:lnTo>
                    <a:pt x="17142" y="50769"/>
                  </a:lnTo>
                  <a:lnTo>
                    <a:pt x="6857" y="39230"/>
                  </a:lnTo>
                  <a:lnTo>
                    <a:pt x="0" y="27692"/>
                  </a:lnTo>
                  <a:lnTo>
                    <a:pt x="0" y="16153"/>
                  </a:lnTo>
                  <a:lnTo>
                    <a:pt x="3428" y="11538"/>
                  </a:lnTo>
                  <a:lnTo>
                    <a:pt x="6857" y="6923"/>
                  </a:lnTo>
                  <a:lnTo>
                    <a:pt x="6857" y="6923"/>
                  </a:lnTo>
                  <a:lnTo>
                    <a:pt x="20571" y="2307"/>
                  </a:lnTo>
                  <a:lnTo>
                    <a:pt x="34285" y="0"/>
                  </a:lnTo>
                  <a:lnTo>
                    <a:pt x="48000" y="2307"/>
                  </a:lnTo>
                  <a:lnTo>
                    <a:pt x="61714" y="6923"/>
                  </a:lnTo>
                  <a:lnTo>
                    <a:pt x="61714" y="6923"/>
                  </a:lnTo>
                  <a:lnTo>
                    <a:pt x="89142" y="27692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17" name="Google Shape;23917;p488"/>
            <p:cNvSpPr/>
            <p:nvPr/>
          </p:nvSpPr>
          <p:spPr>
            <a:xfrm>
              <a:off x="6076950" y="3994150"/>
              <a:ext cx="6985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5454" y="36000"/>
                  </a:lnTo>
                  <a:lnTo>
                    <a:pt x="16363" y="18000"/>
                  </a:lnTo>
                  <a:lnTo>
                    <a:pt x="38181" y="6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6000"/>
                  </a:lnTo>
                  <a:lnTo>
                    <a:pt x="103636" y="18000"/>
                  </a:lnTo>
                  <a:lnTo>
                    <a:pt x="114545" y="36000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18" name="Google Shape;23918;p488"/>
            <p:cNvSpPr/>
            <p:nvPr/>
          </p:nvSpPr>
          <p:spPr>
            <a:xfrm>
              <a:off x="6146800" y="4003675"/>
              <a:ext cx="73025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63529"/>
                  </a:lnTo>
                  <a:lnTo>
                    <a:pt x="0" y="63529"/>
                  </a:lnTo>
                  <a:lnTo>
                    <a:pt x="5217" y="35294"/>
                  </a:lnTo>
                  <a:lnTo>
                    <a:pt x="15652" y="21176"/>
                  </a:lnTo>
                  <a:lnTo>
                    <a:pt x="36521" y="7058"/>
                  </a:lnTo>
                  <a:lnTo>
                    <a:pt x="57391" y="0"/>
                  </a:lnTo>
                  <a:lnTo>
                    <a:pt x="57391" y="0"/>
                  </a:lnTo>
                  <a:lnTo>
                    <a:pt x="83478" y="7058"/>
                  </a:lnTo>
                  <a:lnTo>
                    <a:pt x="99130" y="21176"/>
                  </a:lnTo>
                  <a:lnTo>
                    <a:pt x="114782" y="35294"/>
                  </a:lnTo>
                  <a:lnTo>
                    <a:pt x="120000" y="63529"/>
                  </a:lnTo>
                  <a:lnTo>
                    <a:pt x="120000" y="63529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19" name="Google Shape;23919;p488"/>
            <p:cNvSpPr/>
            <p:nvPr/>
          </p:nvSpPr>
          <p:spPr>
            <a:xfrm>
              <a:off x="6219825" y="4013200"/>
              <a:ext cx="6985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2000"/>
                  </a:moveTo>
                  <a:lnTo>
                    <a:pt x="0" y="42000"/>
                  </a:lnTo>
                  <a:lnTo>
                    <a:pt x="0" y="21000"/>
                  </a:lnTo>
                  <a:lnTo>
                    <a:pt x="0" y="21000"/>
                  </a:lnTo>
                  <a:lnTo>
                    <a:pt x="0" y="12000"/>
                  </a:lnTo>
                  <a:lnTo>
                    <a:pt x="16363" y="6000"/>
                  </a:lnTo>
                  <a:lnTo>
                    <a:pt x="32727" y="3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3000"/>
                  </a:lnTo>
                  <a:lnTo>
                    <a:pt x="103636" y="12000"/>
                  </a:lnTo>
                  <a:lnTo>
                    <a:pt x="114545" y="21000"/>
                  </a:lnTo>
                  <a:lnTo>
                    <a:pt x="120000" y="36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20" name="Google Shape;23920;p488"/>
            <p:cNvSpPr/>
            <p:nvPr/>
          </p:nvSpPr>
          <p:spPr>
            <a:xfrm>
              <a:off x="6032500" y="4130675"/>
              <a:ext cx="2571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9473"/>
                  </a:lnTo>
                  <a:lnTo>
                    <a:pt x="120000" y="69473"/>
                  </a:lnTo>
                  <a:lnTo>
                    <a:pt x="120000" y="78947"/>
                  </a:lnTo>
                  <a:lnTo>
                    <a:pt x="118518" y="88421"/>
                  </a:lnTo>
                  <a:lnTo>
                    <a:pt x="112592" y="104210"/>
                  </a:lnTo>
                  <a:lnTo>
                    <a:pt x="105185" y="116842"/>
                  </a:lnTo>
                  <a:lnTo>
                    <a:pt x="100740" y="120000"/>
                  </a:lnTo>
                  <a:lnTo>
                    <a:pt x="96296" y="120000"/>
                  </a:lnTo>
                  <a:lnTo>
                    <a:pt x="23703" y="120000"/>
                  </a:lnTo>
                  <a:lnTo>
                    <a:pt x="23703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921" name="Google Shape;23921;p488"/>
          <p:cNvGrpSpPr/>
          <p:nvPr/>
        </p:nvGrpSpPr>
        <p:grpSpPr>
          <a:xfrm>
            <a:off x="8734423" y="2351314"/>
            <a:ext cx="863600" cy="863600"/>
            <a:chOff x="6934200" y="3632200"/>
            <a:chExt cx="863600" cy="863600"/>
          </a:xfrm>
          <a:solidFill>
            <a:srgbClr val="006BA6"/>
          </a:solidFill>
        </p:grpSpPr>
        <p:sp>
          <p:nvSpPr>
            <p:cNvPr id="23922" name="Google Shape;23922;p488"/>
            <p:cNvSpPr/>
            <p:nvPr/>
          </p:nvSpPr>
          <p:spPr>
            <a:xfrm>
              <a:off x="6934200" y="363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23" name="Google Shape;23923;p488"/>
            <p:cNvSpPr/>
            <p:nvPr/>
          </p:nvSpPr>
          <p:spPr>
            <a:xfrm>
              <a:off x="7273925" y="3889375"/>
              <a:ext cx="73025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8701"/>
                  </a:lnTo>
                  <a:lnTo>
                    <a:pt x="0" y="18701"/>
                  </a:lnTo>
                  <a:lnTo>
                    <a:pt x="5217" y="10909"/>
                  </a:lnTo>
                  <a:lnTo>
                    <a:pt x="20869" y="4675"/>
                  </a:lnTo>
                  <a:lnTo>
                    <a:pt x="36521" y="1558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83478" y="1558"/>
                  </a:lnTo>
                  <a:lnTo>
                    <a:pt x="99130" y="4675"/>
                  </a:lnTo>
                  <a:lnTo>
                    <a:pt x="114782" y="10909"/>
                  </a:lnTo>
                  <a:lnTo>
                    <a:pt x="120000" y="18701"/>
                  </a:lnTo>
                  <a:lnTo>
                    <a:pt x="120000" y="8415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24" name="Google Shape;23924;p488"/>
            <p:cNvSpPr/>
            <p:nvPr/>
          </p:nvSpPr>
          <p:spPr>
            <a:xfrm>
              <a:off x="7191375" y="4098925"/>
              <a:ext cx="111125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7142" y="50769"/>
                  </a:lnTo>
                  <a:lnTo>
                    <a:pt x="17142" y="50769"/>
                  </a:lnTo>
                  <a:lnTo>
                    <a:pt x="6857" y="39230"/>
                  </a:lnTo>
                  <a:lnTo>
                    <a:pt x="0" y="27692"/>
                  </a:lnTo>
                  <a:lnTo>
                    <a:pt x="0" y="16153"/>
                  </a:lnTo>
                  <a:lnTo>
                    <a:pt x="3428" y="11538"/>
                  </a:lnTo>
                  <a:lnTo>
                    <a:pt x="6857" y="6923"/>
                  </a:lnTo>
                  <a:lnTo>
                    <a:pt x="6857" y="6923"/>
                  </a:lnTo>
                  <a:lnTo>
                    <a:pt x="20571" y="0"/>
                  </a:lnTo>
                  <a:lnTo>
                    <a:pt x="34285" y="0"/>
                  </a:lnTo>
                  <a:lnTo>
                    <a:pt x="48000" y="0"/>
                  </a:lnTo>
                  <a:lnTo>
                    <a:pt x="61714" y="6923"/>
                  </a:lnTo>
                  <a:lnTo>
                    <a:pt x="61714" y="6923"/>
                  </a:lnTo>
                  <a:lnTo>
                    <a:pt x="89142" y="2538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25" name="Google Shape;23925;p488"/>
            <p:cNvSpPr/>
            <p:nvPr/>
          </p:nvSpPr>
          <p:spPr>
            <a:xfrm>
              <a:off x="7346950" y="3863975"/>
              <a:ext cx="69850" cy="206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22153"/>
                  </a:lnTo>
                  <a:lnTo>
                    <a:pt x="0" y="22153"/>
                  </a:lnTo>
                  <a:lnTo>
                    <a:pt x="5454" y="14769"/>
                  </a:lnTo>
                  <a:lnTo>
                    <a:pt x="16363" y="7384"/>
                  </a:lnTo>
                  <a:lnTo>
                    <a:pt x="38181" y="1846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1846"/>
                  </a:lnTo>
                  <a:lnTo>
                    <a:pt x="103636" y="7384"/>
                  </a:lnTo>
                  <a:lnTo>
                    <a:pt x="114545" y="14769"/>
                  </a:lnTo>
                  <a:lnTo>
                    <a:pt x="120000" y="22153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26" name="Google Shape;23926;p488"/>
            <p:cNvSpPr/>
            <p:nvPr/>
          </p:nvSpPr>
          <p:spPr>
            <a:xfrm>
              <a:off x="7416800" y="4003675"/>
              <a:ext cx="73025" cy="66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57142"/>
                  </a:lnTo>
                  <a:lnTo>
                    <a:pt x="0" y="57142"/>
                  </a:lnTo>
                  <a:lnTo>
                    <a:pt x="5217" y="34285"/>
                  </a:lnTo>
                  <a:lnTo>
                    <a:pt x="15652" y="17142"/>
                  </a:lnTo>
                  <a:lnTo>
                    <a:pt x="36521" y="5714"/>
                  </a:lnTo>
                  <a:lnTo>
                    <a:pt x="57391" y="0"/>
                  </a:lnTo>
                  <a:lnTo>
                    <a:pt x="57391" y="0"/>
                  </a:lnTo>
                  <a:lnTo>
                    <a:pt x="83478" y="5714"/>
                  </a:lnTo>
                  <a:lnTo>
                    <a:pt x="99130" y="17142"/>
                  </a:lnTo>
                  <a:lnTo>
                    <a:pt x="114782" y="34285"/>
                  </a:lnTo>
                  <a:lnTo>
                    <a:pt x="120000" y="57142"/>
                  </a:lnTo>
                  <a:lnTo>
                    <a:pt x="120000" y="57142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27" name="Google Shape;23927;p488"/>
            <p:cNvSpPr/>
            <p:nvPr/>
          </p:nvSpPr>
          <p:spPr>
            <a:xfrm>
              <a:off x="7489825" y="4013200"/>
              <a:ext cx="69850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0232"/>
                  </a:moveTo>
                  <a:lnTo>
                    <a:pt x="0" y="50232"/>
                  </a:lnTo>
                  <a:lnTo>
                    <a:pt x="0" y="25116"/>
                  </a:lnTo>
                  <a:lnTo>
                    <a:pt x="0" y="25116"/>
                  </a:lnTo>
                  <a:lnTo>
                    <a:pt x="0" y="13953"/>
                  </a:lnTo>
                  <a:lnTo>
                    <a:pt x="16363" y="5581"/>
                  </a:lnTo>
                  <a:lnTo>
                    <a:pt x="3272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2790"/>
                  </a:lnTo>
                  <a:lnTo>
                    <a:pt x="103636" y="8372"/>
                  </a:lnTo>
                  <a:lnTo>
                    <a:pt x="114545" y="19534"/>
                  </a:lnTo>
                  <a:lnTo>
                    <a:pt x="120000" y="33488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28" name="Google Shape;23928;p488"/>
            <p:cNvSpPr/>
            <p:nvPr/>
          </p:nvSpPr>
          <p:spPr>
            <a:xfrm>
              <a:off x="7302500" y="4143375"/>
              <a:ext cx="2571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9473"/>
                  </a:lnTo>
                  <a:lnTo>
                    <a:pt x="120000" y="69473"/>
                  </a:lnTo>
                  <a:lnTo>
                    <a:pt x="120000" y="78947"/>
                  </a:lnTo>
                  <a:lnTo>
                    <a:pt x="118518" y="88421"/>
                  </a:lnTo>
                  <a:lnTo>
                    <a:pt x="112592" y="104210"/>
                  </a:lnTo>
                  <a:lnTo>
                    <a:pt x="105185" y="113684"/>
                  </a:lnTo>
                  <a:lnTo>
                    <a:pt x="100740" y="116842"/>
                  </a:lnTo>
                  <a:lnTo>
                    <a:pt x="96296" y="120000"/>
                  </a:lnTo>
                  <a:lnTo>
                    <a:pt x="23703" y="120000"/>
                  </a:lnTo>
                  <a:lnTo>
                    <a:pt x="23703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929" name="Google Shape;23929;p488"/>
          <p:cNvGrpSpPr/>
          <p:nvPr/>
        </p:nvGrpSpPr>
        <p:grpSpPr>
          <a:xfrm>
            <a:off x="10004423" y="2351314"/>
            <a:ext cx="863600" cy="863600"/>
            <a:chOff x="8204200" y="3632200"/>
            <a:chExt cx="863600" cy="863600"/>
          </a:xfrm>
          <a:solidFill>
            <a:srgbClr val="006BA6"/>
          </a:solidFill>
        </p:grpSpPr>
        <p:sp>
          <p:nvSpPr>
            <p:cNvPr id="23930" name="Google Shape;23930;p488"/>
            <p:cNvSpPr/>
            <p:nvPr/>
          </p:nvSpPr>
          <p:spPr>
            <a:xfrm>
              <a:off x="8204200" y="363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31" name="Google Shape;23931;p488"/>
            <p:cNvSpPr/>
            <p:nvPr/>
          </p:nvSpPr>
          <p:spPr>
            <a:xfrm>
              <a:off x="8543925" y="3889375"/>
              <a:ext cx="73025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8701"/>
                  </a:lnTo>
                  <a:lnTo>
                    <a:pt x="0" y="18701"/>
                  </a:lnTo>
                  <a:lnTo>
                    <a:pt x="5217" y="10909"/>
                  </a:lnTo>
                  <a:lnTo>
                    <a:pt x="20869" y="4675"/>
                  </a:lnTo>
                  <a:lnTo>
                    <a:pt x="36521" y="1558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83478" y="1558"/>
                  </a:lnTo>
                  <a:lnTo>
                    <a:pt x="99130" y="4675"/>
                  </a:lnTo>
                  <a:lnTo>
                    <a:pt x="114782" y="10909"/>
                  </a:lnTo>
                  <a:lnTo>
                    <a:pt x="120000" y="18701"/>
                  </a:lnTo>
                  <a:lnTo>
                    <a:pt x="120000" y="8415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32" name="Google Shape;23932;p488"/>
            <p:cNvSpPr/>
            <p:nvPr/>
          </p:nvSpPr>
          <p:spPr>
            <a:xfrm>
              <a:off x="8461375" y="4098925"/>
              <a:ext cx="111125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7142" y="50769"/>
                  </a:lnTo>
                  <a:lnTo>
                    <a:pt x="17142" y="50769"/>
                  </a:lnTo>
                  <a:lnTo>
                    <a:pt x="6857" y="39230"/>
                  </a:lnTo>
                  <a:lnTo>
                    <a:pt x="0" y="27692"/>
                  </a:lnTo>
                  <a:lnTo>
                    <a:pt x="0" y="16153"/>
                  </a:lnTo>
                  <a:lnTo>
                    <a:pt x="3428" y="11538"/>
                  </a:lnTo>
                  <a:lnTo>
                    <a:pt x="6857" y="6923"/>
                  </a:lnTo>
                  <a:lnTo>
                    <a:pt x="6857" y="6923"/>
                  </a:lnTo>
                  <a:lnTo>
                    <a:pt x="20571" y="0"/>
                  </a:lnTo>
                  <a:lnTo>
                    <a:pt x="34285" y="0"/>
                  </a:lnTo>
                  <a:lnTo>
                    <a:pt x="48000" y="0"/>
                  </a:lnTo>
                  <a:lnTo>
                    <a:pt x="61714" y="6923"/>
                  </a:lnTo>
                  <a:lnTo>
                    <a:pt x="61714" y="6923"/>
                  </a:lnTo>
                  <a:lnTo>
                    <a:pt x="89142" y="2538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33" name="Google Shape;23933;p488"/>
            <p:cNvSpPr/>
            <p:nvPr/>
          </p:nvSpPr>
          <p:spPr>
            <a:xfrm>
              <a:off x="8616950" y="3863975"/>
              <a:ext cx="69850" cy="206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22153"/>
                  </a:lnTo>
                  <a:lnTo>
                    <a:pt x="0" y="22153"/>
                  </a:lnTo>
                  <a:lnTo>
                    <a:pt x="5454" y="14769"/>
                  </a:lnTo>
                  <a:lnTo>
                    <a:pt x="16363" y="7384"/>
                  </a:lnTo>
                  <a:lnTo>
                    <a:pt x="38181" y="1846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1846"/>
                  </a:lnTo>
                  <a:lnTo>
                    <a:pt x="103636" y="7384"/>
                  </a:lnTo>
                  <a:lnTo>
                    <a:pt x="114545" y="14769"/>
                  </a:lnTo>
                  <a:lnTo>
                    <a:pt x="120000" y="22153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34" name="Google Shape;23934;p488"/>
            <p:cNvSpPr/>
            <p:nvPr/>
          </p:nvSpPr>
          <p:spPr>
            <a:xfrm>
              <a:off x="8686800" y="3889375"/>
              <a:ext cx="73025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19999"/>
                  </a:moveTo>
                  <a:lnTo>
                    <a:pt x="0" y="25263"/>
                  </a:lnTo>
                  <a:lnTo>
                    <a:pt x="0" y="25263"/>
                  </a:lnTo>
                  <a:lnTo>
                    <a:pt x="5217" y="14736"/>
                  </a:lnTo>
                  <a:lnTo>
                    <a:pt x="15652" y="6315"/>
                  </a:lnTo>
                  <a:lnTo>
                    <a:pt x="36521" y="2105"/>
                  </a:lnTo>
                  <a:lnTo>
                    <a:pt x="57391" y="0"/>
                  </a:lnTo>
                  <a:lnTo>
                    <a:pt x="57391" y="0"/>
                  </a:lnTo>
                  <a:lnTo>
                    <a:pt x="83478" y="2105"/>
                  </a:lnTo>
                  <a:lnTo>
                    <a:pt x="99130" y="6315"/>
                  </a:lnTo>
                  <a:lnTo>
                    <a:pt x="114782" y="14736"/>
                  </a:lnTo>
                  <a:lnTo>
                    <a:pt x="120000" y="25263"/>
                  </a:lnTo>
                  <a:lnTo>
                    <a:pt x="120000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35" name="Google Shape;23935;p488"/>
            <p:cNvSpPr/>
            <p:nvPr/>
          </p:nvSpPr>
          <p:spPr>
            <a:xfrm>
              <a:off x="8759825" y="4016375"/>
              <a:ext cx="69850" cy="133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8571"/>
                  </a:moveTo>
                  <a:lnTo>
                    <a:pt x="0" y="48571"/>
                  </a:lnTo>
                  <a:lnTo>
                    <a:pt x="0" y="22857"/>
                  </a:lnTo>
                  <a:lnTo>
                    <a:pt x="0" y="22857"/>
                  </a:lnTo>
                  <a:lnTo>
                    <a:pt x="0" y="14285"/>
                  </a:lnTo>
                  <a:lnTo>
                    <a:pt x="16363" y="5714"/>
                  </a:lnTo>
                  <a:lnTo>
                    <a:pt x="3272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2857"/>
                  </a:lnTo>
                  <a:lnTo>
                    <a:pt x="103636" y="8571"/>
                  </a:lnTo>
                  <a:lnTo>
                    <a:pt x="114545" y="20000"/>
                  </a:lnTo>
                  <a:lnTo>
                    <a:pt x="120000" y="34285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36" name="Google Shape;23936;p488"/>
            <p:cNvSpPr/>
            <p:nvPr/>
          </p:nvSpPr>
          <p:spPr>
            <a:xfrm>
              <a:off x="8572500" y="4143375"/>
              <a:ext cx="2571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9473"/>
                  </a:lnTo>
                  <a:lnTo>
                    <a:pt x="120000" y="69473"/>
                  </a:lnTo>
                  <a:lnTo>
                    <a:pt x="120000" y="78947"/>
                  </a:lnTo>
                  <a:lnTo>
                    <a:pt x="118518" y="88421"/>
                  </a:lnTo>
                  <a:lnTo>
                    <a:pt x="112592" y="104210"/>
                  </a:lnTo>
                  <a:lnTo>
                    <a:pt x="105185" y="113684"/>
                  </a:lnTo>
                  <a:lnTo>
                    <a:pt x="100740" y="116842"/>
                  </a:lnTo>
                  <a:lnTo>
                    <a:pt x="96296" y="120000"/>
                  </a:lnTo>
                  <a:lnTo>
                    <a:pt x="23703" y="120000"/>
                  </a:lnTo>
                  <a:lnTo>
                    <a:pt x="23703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937" name="Google Shape;23937;p488"/>
          <p:cNvGrpSpPr/>
          <p:nvPr/>
        </p:nvGrpSpPr>
        <p:grpSpPr>
          <a:xfrm>
            <a:off x="7515223" y="3939721"/>
            <a:ext cx="863600" cy="863600"/>
            <a:chOff x="3124200" y="4902200"/>
            <a:chExt cx="863600" cy="863600"/>
          </a:xfrm>
          <a:solidFill>
            <a:srgbClr val="006BA6"/>
          </a:solidFill>
        </p:grpSpPr>
        <p:sp>
          <p:nvSpPr>
            <p:cNvPr id="23938" name="Google Shape;23938;p488"/>
            <p:cNvSpPr/>
            <p:nvPr/>
          </p:nvSpPr>
          <p:spPr>
            <a:xfrm>
              <a:off x="3124200" y="490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39" name="Google Shape;23939;p488"/>
            <p:cNvSpPr/>
            <p:nvPr/>
          </p:nvSpPr>
          <p:spPr>
            <a:xfrm>
              <a:off x="3463925" y="5187950"/>
              <a:ext cx="73025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8701"/>
                  </a:lnTo>
                  <a:lnTo>
                    <a:pt x="0" y="18701"/>
                  </a:lnTo>
                  <a:lnTo>
                    <a:pt x="5217" y="10909"/>
                  </a:lnTo>
                  <a:lnTo>
                    <a:pt x="20869" y="4675"/>
                  </a:lnTo>
                  <a:lnTo>
                    <a:pt x="36521" y="1558"/>
                  </a:lnTo>
                  <a:lnTo>
                    <a:pt x="62608" y="0"/>
                  </a:lnTo>
                  <a:lnTo>
                    <a:pt x="62608" y="0"/>
                  </a:lnTo>
                  <a:lnTo>
                    <a:pt x="83478" y="1558"/>
                  </a:lnTo>
                  <a:lnTo>
                    <a:pt x="99130" y="4675"/>
                  </a:lnTo>
                  <a:lnTo>
                    <a:pt x="114782" y="10909"/>
                  </a:lnTo>
                  <a:lnTo>
                    <a:pt x="120000" y="18701"/>
                  </a:lnTo>
                  <a:lnTo>
                    <a:pt x="120000" y="8415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40" name="Google Shape;23940;p488"/>
            <p:cNvSpPr/>
            <p:nvPr/>
          </p:nvSpPr>
          <p:spPr>
            <a:xfrm>
              <a:off x="3381375" y="5397500"/>
              <a:ext cx="111125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7142" y="50769"/>
                  </a:lnTo>
                  <a:lnTo>
                    <a:pt x="17142" y="50769"/>
                  </a:lnTo>
                  <a:lnTo>
                    <a:pt x="6857" y="39230"/>
                  </a:lnTo>
                  <a:lnTo>
                    <a:pt x="0" y="27692"/>
                  </a:lnTo>
                  <a:lnTo>
                    <a:pt x="0" y="16153"/>
                  </a:lnTo>
                  <a:lnTo>
                    <a:pt x="3428" y="11538"/>
                  </a:lnTo>
                  <a:lnTo>
                    <a:pt x="6857" y="6923"/>
                  </a:lnTo>
                  <a:lnTo>
                    <a:pt x="6857" y="6923"/>
                  </a:lnTo>
                  <a:lnTo>
                    <a:pt x="20571" y="0"/>
                  </a:lnTo>
                  <a:lnTo>
                    <a:pt x="34285" y="0"/>
                  </a:lnTo>
                  <a:lnTo>
                    <a:pt x="48000" y="2307"/>
                  </a:lnTo>
                  <a:lnTo>
                    <a:pt x="61714" y="6923"/>
                  </a:lnTo>
                  <a:lnTo>
                    <a:pt x="61714" y="6923"/>
                  </a:lnTo>
                  <a:lnTo>
                    <a:pt x="89142" y="2538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41" name="Google Shape;23941;p488"/>
            <p:cNvSpPr/>
            <p:nvPr/>
          </p:nvSpPr>
          <p:spPr>
            <a:xfrm>
              <a:off x="3536950" y="5305425"/>
              <a:ext cx="6985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5454" y="36000"/>
                  </a:lnTo>
                  <a:lnTo>
                    <a:pt x="16363" y="18000"/>
                  </a:lnTo>
                  <a:lnTo>
                    <a:pt x="38181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0"/>
                  </a:lnTo>
                  <a:lnTo>
                    <a:pt x="103636" y="18000"/>
                  </a:lnTo>
                  <a:lnTo>
                    <a:pt x="114545" y="36000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42" name="Google Shape;23942;p488"/>
            <p:cNvSpPr/>
            <p:nvPr/>
          </p:nvSpPr>
          <p:spPr>
            <a:xfrm>
              <a:off x="3606800" y="5314950"/>
              <a:ext cx="73025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56470"/>
                  </a:lnTo>
                  <a:lnTo>
                    <a:pt x="0" y="56470"/>
                  </a:lnTo>
                  <a:lnTo>
                    <a:pt x="5217" y="35294"/>
                  </a:lnTo>
                  <a:lnTo>
                    <a:pt x="15652" y="14117"/>
                  </a:lnTo>
                  <a:lnTo>
                    <a:pt x="36521" y="7058"/>
                  </a:lnTo>
                  <a:lnTo>
                    <a:pt x="57391" y="0"/>
                  </a:lnTo>
                  <a:lnTo>
                    <a:pt x="57391" y="0"/>
                  </a:lnTo>
                  <a:lnTo>
                    <a:pt x="83478" y="7058"/>
                  </a:lnTo>
                  <a:lnTo>
                    <a:pt x="99130" y="14117"/>
                  </a:lnTo>
                  <a:lnTo>
                    <a:pt x="114782" y="35294"/>
                  </a:lnTo>
                  <a:lnTo>
                    <a:pt x="120000" y="56470"/>
                  </a:lnTo>
                  <a:lnTo>
                    <a:pt x="120000" y="5647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43" name="Google Shape;23943;p488"/>
            <p:cNvSpPr/>
            <p:nvPr/>
          </p:nvSpPr>
          <p:spPr>
            <a:xfrm>
              <a:off x="3679825" y="5324475"/>
              <a:ext cx="69850" cy="123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3076"/>
                  </a:moveTo>
                  <a:lnTo>
                    <a:pt x="0" y="43076"/>
                  </a:lnTo>
                  <a:lnTo>
                    <a:pt x="0" y="21538"/>
                  </a:lnTo>
                  <a:lnTo>
                    <a:pt x="0" y="21538"/>
                  </a:lnTo>
                  <a:lnTo>
                    <a:pt x="0" y="12307"/>
                  </a:lnTo>
                  <a:lnTo>
                    <a:pt x="16363" y="6153"/>
                  </a:lnTo>
                  <a:lnTo>
                    <a:pt x="3272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3076"/>
                  </a:lnTo>
                  <a:lnTo>
                    <a:pt x="103636" y="9230"/>
                  </a:lnTo>
                  <a:lnTo>
                    <a:pt x="114545" y="21538"/>
                  </a:lnTo>
                  <a:lnTo>
                    <a:pt x="120000" y="36923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44" name="Google Shape;23944;p488"/>
            <p:cNvSpPr/>
            <p:nvPr/>
          </p:nvSpPr>
          <p:spPr>
            <a:xfrm>
              <a:off x="3492500" y="5441950"/>
              <a:ext cx="2571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9473"/>
                  </a:lnTo>
                  <a:lnTo>
                    <a:pt x="120000" y="69473"/>
                  </a:lnTo>
                  <a:lnTo>
                    <a:pt x="120000" y="78947"/>
                  </a:lnTo>
                  <a:lnTo>
                    <a:pt x="118518" y="88421"/>
                  </a:lnTo>
                  <a:lnTo>
                    <a:pt x="112592" y="104210"/>
                  </a:lnTo>
                  <a:lnTo>
                    <a:pt x="105185" y="113684"/>
                  </a:lnTo>
                  <a:lnTo>
                    <a:pt x="100740" y="116842"/>
                  </a:lnTo>
                  <a:lnTo>
                    <a:pt x="96296" y="120000"/>
                  </a:lnTo>
                  <a:lnTo>
                    <a:pt x="23703" y="120000"/>
                  </a:lnTo>
                  <a:lnTo>
                    <a:pt x="23703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45" name="Google Shape;23945;p488"/>
            <p:cNvSpPr/>
            <p:nvPr/>
          </p:nvSpPr>
          <p:spPr>
            <a:xfrm>
              <a:off x="3416300" y="5105400"/>
              <a:ext cx="16827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528" y="120000"/>
                  </a:moveTo>
                  <a:lnTo>
                    <a:pt x="4528" y="120000"/>
                  </a:lnTo>
                  <a:lnTo>
                    <a:pt x="0" y="94736"/>
                  </a:lnTo>
                  <a:lnTo>
                    <a:pt x="0" y="69473"/>
                  </a:lnTo>
                  <a:lnTo>
                    <a:pt x="6792" y="47368"/>
                  </a:lnTo>
                  <a:lnTo>
                    <a:pt x="11320" y="34736"/>
                  </a:lnTo>
                  <a:lnTo>
                    <a:pt x="15849" y="25263"/>
                  </a:lnTo>
                  <a:lnTo>
                    <a:pt x="15849" y="25263"/>
                  </a:lnTo>
                  <a:lnTo>
                    <a:pt x="27169" y="15789"/>
                  </a:lnTo>
                  <a:lnTo>
                    <a:pt x="36226" y="6315"/>
                  </a:lnTo>
                  <a:lnTo>
                    <a:pt x="47547" y="3157"/>
                  </a:lnTo>
                  <a:lnTo>
                    <a:pt x="61132" y="0"/>
                  </a:lnTo>
                  <a:lnTo>
                    <a:pt x="72452" y="3157"/>
                  </a:lnTo>
                  <a:lnTo>
                    <a:pt x="83773" y="6315"/>
                  </a:lnTo>
                  <a:lnTo>
                    <a:pt x="92830" y="15789"/>
                  </a:lnTo>
                  <a:lnTo>
                    <a:pt x="104150" y="25263"/>
                  </a:lnTo>
                  <a:lnTo>
                    <a:pt x="104150" y="25263"/>
                  </a:lnTo>
                  <a:lnTo>
                    <a:pt x="108679" y="34736"/>
                  </a:lnTo>
                  <a:lnTo>
                    <a:pt x="113207" y="47368"/>
                  </a:lnTo>
                  <a:lnTo>
                    <a:pt x="120000" y="69473"/>
                  </a:lnTo>
                  <a:lnTo>
                    <a:pt x="120000" y="91578"/>
                  </a:lnTo>
                  <a:lnTo>
                    <a:pt x="117735" y="116842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946" name="Google Shape;23946;p488"/>
          <p:cNvGrpSpPr/>
          <p:nvPr/>
        </p:nvGrpSpPr>
        <p:grpSpPr>
          <a:xfrm>
            <a:off x="8785223" y="3939721"/>
            <a:ext cx="863600" cy="863600"/>
            <a:chOff x="4394200" y="4902200"/>
            <a:chExt cx="863600" cy="863600"/>
          </a:xfrm>
          <a:solidFill>
            <a:srgbClr val="006BA6"/>
          </a:solidFill>
        </p:grpSpPr>
        <p:sp>
          <p:nvSpPr>
            <p:cNvPr id="23947" name="Google Shape;23947;p488"/>
            <p:cNvSpPr/>
            <p:nvPr/>
          </p:nvSpPr>
          <p:spPr>
            <a:xfrm>
              <a:off x="4394200" y="490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48" name="Google Shape;23948;p488"/>
            <p:cNvSpPr/>
            <p:nvPr/>
          </p:nvSpPr>
          <p:spPr>
            <a:xfrm>
              <a:off x="4695825" y="5203825"/>
              <a:ext cx="260350" cy="260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8292"/>
                  </a:moveTo>
                  <a:lnTo>
                    <a:pt x="120000" y="108292"/>
                  </a:lnTo>
                  <a:lnTo>
                    <a:pt x="118536" y="112682"/>
                  </a:lnTo>
                  <a:lnTo>
                    <a:pt x="115609" y="115609"/>
                  </a:lnTo>
                  <a:lnTo>
                    <a:pt x="112682" y="118536"/>
                  </a:lnTo>
                  <a:lnTo>
                    <a:pt x="108292" y="120000"/>
                  </a:lnTo>
                  <a:lnTo>
                    <a:pt x="11707" y="120000"/>
                  </a:lnTo>
                  <a:lnTo>
                    <a:pt x="11707" y="120000"/>
                  </a:lnTo>
                  <a:lnTo>
                    <a:pt x="7317" y="118536"/>
                  </a:lnTo>
                  <a:lnTo>
                    <a:pt x="4390" y="115609"/>
                  </a:lnTo>
                  <a:lnTo>
                    <a:pt x="1463" y="112682"/>
                  </a:lnTo>
                  <a:lnTo>
                    <a:pt x="0" y="108292"/>
                  </a:lnTo>
                  <a:lnTo>
                    <a:pt x="0" y="11707"/>
                  </a:lnTo>
                  <a:lnTo>
                    <a:pt x="0" y="11707"/>
                  </a:lnTo>
                  <a:lnTo>
                    <a:pt x="1463" y="7317"/>
                  </a:lnTo>
                  <a:lnTo>
                    <a:pt x="4390" y="4390"/>
                  </a:lnTo>
                  <a:lnTo>
                    <a:pt x="7317" y="1463"/>
                  </a:lnTo>
                  <a:lnTo>
                    <a:pt x="11707" y="0"/>
                  </a:lnTo>
                  <a:lnTo>
                    <a:pt x="108292" y="0"/>
                  </a:lnTo>
                  <a:lnTo>
                    <a:pt x="108292" y="0"/>
                  </a:lnTo>
                  <a:lnTo>
                    <a:pt x="112682" y="1463"/>
                  </a:lnTo>
                  <a:lnTo>
                    <a:pt x="115609" y="4390"/>
                  </a:lnTo>
                  <a:lnTo>
                    <a:pt x="118536" y="7317"/>
                  </a:lnTo>
                  <a:lnTo>
                    <a:pt x="120000" y="11707"/>
                  </a:lnTo>
                  <a:lnTo>
                    <a:pt x="120000" y="10829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949" name="Google Shape;23949;p488"/>
            <p:cNvCxnSpPr/>
            <p:nvPr/>
          </p:nvCxnSpPr>
          <p:spPr>
            <a:xfrm rot="10800000">
              <a:off x="4765675" y="5111750"/>
              <a:ext cx="0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50" name="Google Shape;23950;p488"/>
            <p:cNvCxnSpPr/>
            <p:nvPr/>
          </p:nvCxnSpPr>
          <p:spPr>
            <a:xfrm rot="10800000">
              <a:off x="4826000" y="5111750"/>
              <a:ext cx="0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51" name="Google Shape;23951;p488"/>
            <p:cNvCxnSpPr/>
            <p:nvPr/>
          </p:nvCxnSpPr>
          <p:spPr>
            <a:xfrm rot="10800000">
              <a:off x="4886325" y="5111750"/>
              <a:ext cx="0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52" name="Google Shape;23952;p488"/>
            <p:cNvCxnSpPr/>
            <p:nvPr/>
          </p:nvCxnSpPr>
          <p:spPr>
            <a:xfrm rot="10800000">
              <a:off x="4765675" y="5518150"/>
              <a:ext cx="0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53" name="Google Shape;23953;p488"/>
            <p:cNvCxnSpPr/>
            <p:nvPr/>
          </p:nvCxnSpPr>
          <p:spPr>
            <a:xfrm rot="10800000">
              <a:off x="4826000" y="5518150"/>
              <a:ext cx="0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54" name="Google Shape;23954;p488"/>
            <p:cNvCxnSpPr/>
            <p:nvPr/>
          </p:nvCxnSpPr>
          <p:spPr>
            <a:xfrm rot="10800000">
              <a:off x="4886325" y="5518150"/>
              <a:ext cx="0" cy="381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55" name="Google Shape;23955;p488"/>
            <p:cNvCxnSpPr/>
            <p:nvPr/>
          </p:nvCxnSpPr>
          <p:spPr>
            <a:xfrm rot="10800000">
              <a:off x="4603750" y="5394325"/>
              <a:ext cx="38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56" name="Google Shape;23956;p488"/>
            <p:cNvCxnSpPr/>
            <p:nvPr/>
          </p:nvCxnSpPr>
          <p:spPr>
            <a:xfrm rot="10800000">
              <a:off x="4603750" y="5334000"/>
              <a:ext cx="38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57" name="Google Shape;23957;p488"/>
            <p:cNvCxnSpPr/>
            <p:nvPr/>
          </p:nvCxnSpPr>
          <p:spPr>
            <a:xfrm rot="10800000">
              <a:off x="4603750" y="5273675"/>
              <a:ext cx="38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58" name="Google Shape;23958;p488"/>
            <p:cNvCxnSpPr/>
            <p:nvPr/>
          </p:nvCxnSpPr>
          <p:spPr>
            <a:xfrm rot="10800000">
              <a:off x="5010150" y="5394325"/>
              <a:ext cx="38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59" name="Google Shape;23959;p488"/>
            <p:cNvCxnSpPr/>
            <p:nvPr/>
          </p:nvCxnSpPr>
          <p:spPr>
            <a:xfrm rot="10800000">
              <a:off x="5010150" y="5334000"/>
              <a:ext cx="38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60" name="Google Shape;23960;p488"/>
            <p:cNvCxnSpPr/>
            <p:nvPr/>
          </p:nvCxnSpPr>
          <p:spPr>
            <a:xfrm rot="10800000">
              <a:off x="5010150" y="5273675"/>
              <a:ext cx="381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961" name="Google Shape;23961;p488"/>
          <p:cNvGrpSpPr/>
          <p:nvPr/>
        </p:nvGrpSpPr>
        <p:grpSpPr>
          <a:xfrm>
            <a:off x="10055223" y="3939721"/>
            <a:ext cx="863600" cy="863600"/>
            <a:chOff x="5664200" y="4902200"/>
            <a:chExt cx="863600" cy="863600"/>
          </a:xfrm>
          <a:solidFill>
            <a:srgbClr val="006BA6"/>
          </a:solidFill>
        </p:grpSpPr>
        <p:sp>
          <p:nvSpPr>
            <p:cNvPr id="23962" name="Google Shape;23962;p488"/>
            <p:cNvSpPr/>
            <p:nvPr/>
          </p:nvSpPr>
          <p:spPr>
            <a:xfrm>
              <a:off x="5664200" y="490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63" name="Google Shape;23963;p488"/>
            <p:cNvSpPr/>
            <p:nvPr/>
          </p:nvSpPr>
          <p:spPr>
            <a:xfrm>
              <a:off x="5883275" y="5121275"/>
              <a:ext cx="425450" cy="425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268"/>
                  </a:lnTo>
                  <a:lnTo>
                    <a:pt x="119104" y="72537"/>
                  </a:lnTo>
                  <a:lnTo>
                    <a:pt x="117313" y="77910"/>
                  </a:lnTo>
                  <a:lnTo>
                    <a:pt x="115522" y="83283"/>
                  </a:lnTo>
                  <a:lnTo>
                    <a:pt x="112835" y="88656"/>
                  </a:lnTo>
                  <a:lnTo>
                    <a:pt x="110149" y="94029"/>
                  </a:lnTo>
                  <a:lnTo>
                    <a:pt x="106567" y="98507"/>
                  </a:lnTo>
                  <a:lnTo>
                    <a:pt x="102089" y="102089"/>
                  </a:lnTo>
                  <a:lnTo>
                    <a:pt x="98507" y="106567"/>
                  </a:lnTo>
                  <a:lnTo>
                    <a:pt x="94029" y="110149"/>
                  </a:lnTo>
                  <a:lnTo>
                    <a:pt x="88656" y="112835"/>
                  </a:lnTo>
                  <a:lnTo>
                    <a:pt x="83283" y="115522"/>
                  </a:lnTo>
                  <a:lnTo>
                    <a:pt x="77910" y="117313"/>
                  </a:lnTo>
                  <a:lnTo>
                    <a:pt x="72537" y="119104"/>
                  </a:lnTo>
                  <a:lnTo>
                    <a:pt x="66268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731" y="120000"/>
                  </a:lnTo>
                  <a:lnTo>
                    <a:pt x="47462" y="119104"/>
                  </a:lnTo>
                  <a:lnTo>
                    <a:pt x="42089" y="117313"/>
                  </a:lnTo>
                  <a:lnTo>
                    <a:pt x="36716" y="115522"/>
                  </a:lnTo>
                  <a:lnTo>
                    <a:pt x="31343" y="112835"/>
                  </a:lnTo>
                  <a:lnTo>
                    <a:pt x="25970" y="110149"/>
                  </a:lnTo>
                  <a:lnTo>
                    <a:pt x="21492" y="106567"/>
                  </a:lnTo>
                  <a:lnTo>
                    <a:pt x="17910" y="102089"/>
                  </a:lnTo>
                  <a:lnTo>
                    <a:pt x="13432" y="98507"/>
                  </a:lnTo>
                  <a:lnTo>
                    <a:pt x="9850" y="94029"/>
                  </a:lnTo>
                  <a:lnTo>
                    <a:pt x="7164" y="88656"/>
                  </a:lnTo>
                  <a:lnTo>
                    <a:pt x="4477" y="83283"/>
                  </a:lnTo>
                  <a:lnTo>
                    <a:pt x="2686" y="77910"/>
                  </a:lnTo>
                  <a:lnTo>
                    <a:pt x="895" y="72537"/>
                  </a:lnTo>
                  <a:lnTo>
                    <a:pt x="0" y="66268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731"/>
                  </a:lnTo>
                  <a:lnTo>
                    <a:pt x="895" y="47462"/>
                  </a:lnTo>
                  <a:lnTo>
                    <a:pt x="2686" y="42089"/>
                  </a:lnTo>
                  <a:lnTo>
                    <a:pt x="4477" y="36716"/>
                  </a:lnTo>
                  <a:lnTo>
                    <a:pt x="7164" y="31343"/>
                  </a:lnTo>
                  <a:lnTo>
                    <a:pt x="9850" y="25970"/>
                  </a:lnTo>
                  <a:lnTo>
                    <a:pt x="13432" y="21492"/>
                  </a:lnTo>
                  <a:lnTo>
                    <a:pt x="17910" y="17910"/>
                  </a:lnTo>
                  <a:lnTo>
                    <a:pt x="21492" y="13432"/>
                  </a:lnTo>
                  <a:lnTo>
                    <a:pt x="25970" y="9850"/>
                  </a:lnTo>
                  <a:lnTo>
                    <a:pt x="31343" y="7164"/>
                  </a:lnTo>
                  <a:lnTo>
                    <a:pt x="36716" y="4477"/>
                  </a:lnTo>
                  <a:lnTo>
                    <a:pt x="42089" y="2686"/>
                  </a:lnTo>
                  <a:lnTo>
                    <a:pt x="47462" y="895"/>
                  </a:lnTo>
                  <a:lnTo>
                    <a:pt x="53731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268" y="0"/>
                  </a:lnTo>
                  <a:lnTo>
                    <a:pt x="72537" y="895"/>
                  </a:lnTo>
                  <a:lnTo>
                    <a:pt x="77910" y="2686"/>
                  </a:lnTo>
                  <a:lnTo>
                    <a:pt x="83283" y="4477"/>
                  </a:lnTo>
                  <a:lnTo>
                    <a:pt x="88656" y="7164"/>
                  </a:lnTo>
                  <a:lnTo>
                    <a:pt x="94029" y="9850"/>
                  </a:lnTo>
                  <a:lnTo>
                    <a:pt x="98507" y="13432"/>
                  </a:lnTo>
                  <a:lnTo>
                    <a:pt x="102089" y="17910"/>
                  </a:lnTo>
                  <a:lnTo>
                    <a:pt x="106567" y="21492"/>
                  </a:lnTo>
                  <a:lnTo>
                    <a:pt x="110149" y="25970"/>
                  </a:lnTo>
                  <a:lnTo>
                    <a:pt x="112835" y="31343"/>
                  </a:lnTo>
                  <a:lnTo>
                    <a:pt x="115522" y="36716"/>
                  </a:lnTo>
                  <a:lnTo>
                    <a:pt x="117313" y="42089"/>
                  </a:lnTo>
                  <a:lnTo>
                    <a:pt x="119104" y="47462"/>
                  </a:lnTo>
                  <a:lnTo>
                    <a:pt x="120000" y="5373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64" name="Google Shape;23964;p488"/>
            <p:cNvSpPr/>
            <p:nvPr/>
          </p:nvSpPr>
          <p:spPr>
            <a:xfrm>
              <a:off x="5981700" y="5273675"/>
              <a:ext cx="111125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18947"/>
                  </a:moveTo>
                  <a:lnTo>
                    <a:pt x="102857" y="18947"/>
                  </a:lnTo>
                  <a:lnTo>
                    <a:pt x="109714" y="28421"/>
                  </a:lnTo>
                  <a:lnTo>
                    <a:pt x="116571" y="37894"/>
                  </a:lnTo>
                  <a:lnTo>
                    <a:pt x="120000" y="47368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72631"/>
                  </a:lnTo>
                  <a:lnTo>
                    <a:pt x="116571" y="82105"/>
                  </a:lnTo>
                  <a:lnTo>
                    <a:pt x="109714" y="91578"/>
                  </a:lnTo>
                  <a:lnTo>
                    <a:pt x="102857" y="101052"/>
                  </a:lnTo>
                  <a:lnTo>
                    <a:pt x="102857" y="101052"/>
                  </a:lnTo>
                  <a:lnTo>
                    <a:pt x="96000" y="107368"/>
                  </a:lnTo>
                  <a:lnTo>
                    <a:pt x="85714" y="113684"/>
                  </a:lnTo>
                  <a:lnTo>
                    <a:pt x="72000" y="116842"/>
                  </a:lnTo>
                  <a:lnTo>
                    <a:pt x="61714" y="120000"/>
                  </a:lnTo>
                  <a:lnTo>
                    <a:pt x="61714" y="120000"/>
                  </a:lnTo>
                  <a:lnTo>
                    <a:pt x="48000" y="116842"/>
                  </a:lnTo>
                  <a:lnTo>
                    <a:pt x="37714" y="113684"/>
                  </a:lnTo>
                  <a:lnTo>
                    <a:pt x="27428" y="107368"/>
                  </a:lnTo>
                  <a:lnTo>
                    <a:pt x="17142" y="101052"/>
                  </a:lnTo>
                  <a:lnTo>
                    <a:pt x="17142" y="101052"/>
                  </a:lnTo>
                  <a:lnTo>
                    <a:pt x="10285" y="91578"/>
                  </a:lnTo>
                  <a:lnTo>
                    <a:pt x="6857" y="82105"/>
                  </a:lnTo>
                  <a:lnTo>
                    <a:pt x="3428" y="72631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428" y="47368"/>
                  </a:lnTo>
                  <a:lnTo>
                    <a:pt x="6857" y="37894"/>
                  </a:lnTo>
                  <a:lnTo>
                    <a:pt x="10285" y="28421"/>
                  </a:lnTo>
                  <a:lnTo>
                    <a:pt x="17142" y="18947"/>
                  </a:lnTo>
                  <a:lnTo>
                    <a:pt x="17142" y="18947"/>
                  </a:lnTo>
                  <a:lnTo>
                    <a:pt x="27428" y="12631"/>
                  </a:lnTo>
                  <a:lnTo>
                    <a:pt x="37714" y="6315"/>
                  </a:lnTo>
                  <a:lnTo>
                    <a:pt x="48000" y="3157"/>
                  </a:lnTo>
                  <a:lnTo>
                    <a:pt x="61714" y="0"/>
                  </a:lnTo>
                  <a:lnTo>
                    <a:pt x="61714" y="0"/>
                  </a:lnTo>
                  <a:lnTo>
                    <a:pt x="72000" y="3157"/>
                  </a:lnTo>
                  <a:lnTo>
                    <a:pt x="85714" y="6315"/>
                  </a:lnTo>
                  <a:lnTo>
                    <a:pt x="96000" y="12631"/>
                  </a:lnTo>
                  <a:lnTo>
                    <a:pt x="102857" y="18947"/>
                  </a:lnTo>
                  <a:lnTo>
                    <a:pt x="102857" y="18947"/>
                  </a:lnTo>
                  <a:close/>
                  <a:moveTo>
                    <a:pt x="102857" y="60000"/>
                  </a:moveTo>
                  <a:lnTo>
                    <a:pt x="102857" y="60000"/>
                  </a:lnTo>
                  <a:lnTo>
                    <a:pt x="99428" y="44210"/>
                  </a:lnTo>
                  <a:lnTo>
                    <a:pt x="89142" y="31578"/>
                  </a:lnTo>
                  <a:lnTo>
                    <a:pt x="89142" y="31578"/>
                  </a:lnTo>
                  <a:lnTo>
                    <a:pt x="75428" y="22105"/>
                  </a:lnTo>
                  <a:lnTo>
                    <a:pt x="61714" y="18947"/>
                  </a:lnTo>
                  <a:lnTo>
                    <a:pt x="61714" y="18947"/>
                  </a:lnTo>
                  <a:lnTo>
                    <a:pt x="44571" y="22105"/>
                  </a:lnTo>
                  <a:lnTo>
                    <a:pt x="34285" y="31578"/>
                  </a:lnTo>
                  <a:lnTo>
                    <a:pt x="34285" y="31578"/>
                  </a:lnTo>
                  <a:lnTo>
                    <a:pt x="24000" y="44210"/>
                  </a:lnTo>
                  <a:lnTo>
                    <a:pt x="20571" y="60000"/>
                  </a:lnTo>
                  <a:lnTo>
                    <a:pt x="20571" y="60000"/>
                  </a:lnTo>
                  <a:lnTo>
                    <a:pt x="24000" y="75789"/>
                  </a:lnTo>
                  <a:lnTo>
                    <a:pt x="34285" y="88421"/>
                  </a:lnTo>
                  <a:lnTo>
                    <a:pt x="34285" y="88421"/>
                  </a:lnTo>
                  <a:lnTo>
                    <a:pt x="44571" y="97894"/>
                  </a:lnTo>
                  <a:lnTo>
                    <a:pt x="61714" y="101052"/>
                  </a:lnTo>
                  <a:lnTo>
                    <a:pt x="61714" y="101052"/>
                  </a:lnTo>
                  <a:lnTo>
                    <a:pt x="75428" y="97894"/>
                  </a:lnTo>
                  <a:lnTo>
                    <a:pt x="89142" y="88421"/>
                  </a:lnTo>
                  <a:lnTo>
                    <a:pt x="89142" y="88421"/>
                  </a:lnTo>
                  <a:lnTo>
                    <a:pt x="99428" y="75789"/>
                  </a:lnTo>
                  <a:lnTo>
                    <a:pt x="102857" y="60000"/>
                  </a:lnTo>
                  <a:lnTo>
                    <a:pt x="102857" y="60000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65" name="Google Shape;23965;p488"/>
            <p:cNvSpPr/>
            <p:nvPr/>
          </p:nvSpPr>
          <p:spPr>
            <a:xfrm>
              <a:off x="6121400" y="5273675"/>
              <a:ext cx="88900" cy="117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94054"/>
                  </a:moveTo>
                  <a:lnTo>
                    <a:pt x="0" y="94054"/>
                  </a:lnTo>
                  <a:lnTo>
                    <a:pt x="8571" y="90810"/>
                  </a:lnTo>
                  <a:lnTo>
                    <a:pt x="17142" y="90810"/>
                  </a:lnTo>
                  <a:lnTo>
                    <a:pt x="17142" y="90810"/>
                  </a:lnTo>
                  <a:lnTo>
                    <a:pt x="34285" y="100540"/>
                  </a:lnTo>
                  <a:lnTo>
                    <a:pt x="47142" y="103783"/>
                  </a:lnTo>
                  <a:lnTo>
                    <a:pt x="59999" y="103783"/>
                  </a:lnTo>
                  <a:lnTo>
                    <a:pt x="59999" y="103783"/>
                  </a:lnTo>
                  <a:lnTo>
                    <a:pt x="72857" y="103783"/>
                  </a:lnTo>
                  <a:lnTo>
                    <a:pt x="85714" y="97297"/>
                  </a:lnTo>
                  <a:lnTo>
                    <a:pt x="85714" y="97297"/>
                  </a:lnTo>
                  <a:lnTo>
                    <a:pt x="94285" y="90810"/>
                  </a:lnTo>
                  <a:lnTo>
                    <a:pt x="94285" y="87567"/>
                  </a:lnTo>
                  <a:lnTo>
                    <a:pt x="94285" y="87567"/>
                  </a:lnTo>
                  <a:lnTo>
                    <a:pt x="94285" y="81081"/>
                  </a:lnTo>
                  <a:lnTo>
                    <a:pt x="94285" y="81081"/>
                  </a:lnTo>
                  <a:lnTo>
                    <a:pt x="85714" y="74594"/>
                  </a:lnTo>
                  <a:lnTo>
                    <a:pt x="85714" y="74594"/>
                  </a:lnTo>
                  <a:lnTo>
                    <a:pt x="72857" y="71351"/>
                  </a:lnTo>
                  <a:lnTo>
                    <a:pt x="55714" y="68108"/>
                  </a:lnTo>
                  <a:lnTo>
                    <a:pt x="55714" y="68108"/>
                  </a:lnTo>
                  <a:lnTo>
                    <a:pt x="55714" y="68108"/>
                  </a:lnTo>
                  <a:lnTo>
                    <a:pt x="29999" y="61621"/>
                  </a:lnTo>
                  <a:lnTo>
                    <a:pt x="29999" y="61621"/>
                  </a:lnTo>
                  <a:lnTo>
                    <a:pt x="17142" y="55135"/>
                  </a:lnTo>
                  <a:lnTo>
                    <a:pt x="8571" y="48648"/>
                  </a:lnTo>
                  <a:lnTo>
                    <a:pt x="8571" y="48648"/>
                  </a:lnTo>
                  <a:lnTo>
                    <a:pt x="4285" y="42162"/>
                  </a:lnTo>
                  <a:lnTo>
                    <a:pt x="4285" y="35675"/>
                  </a:lnTo>
                  <a:lnTo>
                    <a:pt x="4285" y="35675"/>
                  </a:lnTo>
                  <a:lnTo>
                    <a:pt x="4285" y="25945"/>
                  </a:lnTo>
                  <a:lnTo>
                    <a:pt x="8571" y="19459"/>
                  </a:lnTo>
                  <a:lnTo>
                    <a:pt x="21428" y="9729"/>
                  </a:lnTo>
                  <a:lnTo>
                    <a:pt x="21428" y="9729"/>
                  </a:lnTo>
                  <a:lnTo>
                    <a:pt x="38571" y="3243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72857" y="3243"/>
                  </a:lnTo>
                  <a:lnTo>
                    <a:pt x="85714" y="6486"/>
                  </a:lnTo>
                  <a:lnTo>
                    <a:pt x="107142" y="16216"/>
                  </a:lnTo>
                  <a:lnTo>
                    <a:pt x="107142" y="16216"/>
                  </a:lnTo>
                  <a:lnTo>
                    <a:pt x="111428" y="19459"/>
                  </a:lnTo>
                  <a:lnTo>
                    <a:pt x="111428" y="25945"/>
                  </a:lnTo>
                  <a:lnTo>
                    <a:pt x="111428" y="25945"/>
                  </a:lnTo>
                  <a:lnTo>
                    <a:pt x="102857" y="29189"/>
                  </a:lnTo>
                  <a:lnTo>
                    <a:pt x="94285" y="29189"/>
                  </a:lnTo>
                  <a:lnTo>
                    <a:pt x="94285" y="29189"/>
                  </a:lnTo>
                  <a:lnTo>
                    <a:pt x="77142" y="22702"/>
                  </a:lnTo>
                  <a:lnTo>
                    <a:pt x="59999" y="19459"/>
                  </a:lnTo>
                  <a:lnTo>
                    <a:pt x="59999" y="19459"/>
                  </a:lnTo>
                  <a:lnTo>
                    <a:pt x="42857" y="19459"/>
                  </a:lnTo>
                  <a:lnTo>
                    <a:pt x="34285" y="22702"/>
                  </a:lnTo>
                  <a:lnTo>
                    <a:pt x="34285" y="22702"/>
                  </a:lnTo>
                  <a:lnTo>
                    <a:pt x="25714" y="29189"/>
                  </a:lnTo>
                  <a:lnTo>
                    <a:pt x="25714" y="35675"/>
                  </a:lnTo>
                  <a:lnTo>
                    <a:pt x="25714" y="35675"/>
                  </a:lnTo>
                  <a:lnTo>
                    <a:pt x="25714" y="38918"/>
                  </a:lnTo>
                  <a:lnTo>
                    <a:pt x="25714" y="38918"/>
                  </a:lnTo>
                  <a:lnTo>
                    <a:pt x="34285" y="45405"/>
                  </a:lnTo>
                  <a:lnTo>
                    <a:pt x="34285" y="45405"/>
                  </a:lnTo>
                  <a:lnTo>
                    <a:pt x="42857" y="48648"/>
                  </a:lnTo>
                  <a:lnTo>
                    <a:pt x="59999" y="51891"/>
                  </a:lnTo>
                  <a:lnTo>
                    <a:pt x="59999" y="51891"/>
                  </a:lnTo>
                  <a:lnTo>
                    <a:pt x="59999" y="51891"/>
                  </a:lnTo>
                  <a:lnTo>
                    <a:pt x="89999" y="58378"/>
                  </a:lnTo>
                  <a:lnTo>
                    <a:pt x="89999" y="58378"/>
                  </a:lnTo>
                  <a:lnTo>
                    <a:pt x="102857" y="64864"/>
                  </a:lnTo>
                  <a:lnTo>
                    <a:pt x="115714" y="71351"/>
                  </a:lnTo>
                  <a:lnTo>
                    <a:pt x="115714" y="71351"/>
                  </a:lnTo>
                  <a:lnTo>
                    <a:pt x="115714" y="77837"/>
                  </a:lnTo>
                  <a:lnTo>
                    <a:pt x="119999" y="87567"/>
                  </a:lnTo>
                  <a:lnTo>
                    <a:pt x="119999" y="87567"/>
                  </a:lnTo>
                  <a:lnTo>
                    <a:pt x="115714" y="94054"/>
                  </a:lnTo>
                  <a:lnTo>
                    <a:pt x="115714" y="100540"/>
                  </a:lnTo>
                  <a:lnTo>
                    <a:pt x="98571" y="113513"/>
                  </a:lnTo>
                  <a:lnTo>
                    <a:pt x="98571" y="113513"/>
                  </a:lnTo>
                  <a:lnTo>
                    <a:pt x="81428" y="120000"/>
                  </a:lnTo>
                  <a:lnTo>
                    <a:pt x="59999" y="120000"/>
                  </a:lnTo>
                  <a:lnTo>
                    <a:pt x="59999" y="120000"/>
                  </a:lnTo>
                  <a:lnTo>
                    <a:pt x="42857" y="120000"/>
                  </a:lnTo>
                  <a:lnTo>
                    <a:pt x="25714" y="116756"/>
                  </a:lnTo>
                  <a:lnTo>
                    <a:pt x="4285" y="103783"/>
                  </a:lnTo>
                  <a:lnTo>
                    <a:pt x="4285" y="103783"/>
                  </a:lnTo>
                  <a:lnTo>
                    <a:pt x="0" y="100540"/>
                  </a:lnTo>
                  <a:lnTo>
                    <a:pt x="0" y="94054"/>
                  </a:lnTo>
                  <a:lnTo>
                    <a:pt x="0" y="94054"/>
                  </a:lnTo>
                  <a:close/>
                </a:path>
              </a:pathLst>
            </a:custGeom>
            <a:grp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966" name="Google Shape;23966;p488"/>
          <p:cNvGrpSpPr/>
          <p:nvPr/>
        </p:nvGrpSpPr>
        <p:grpSpPr>
          <a:xfrm>
            <a:off x="1118052" y="5328103"/>
            <a:ext cx="863600" cy="863600"/>
            <a:chOff x="3124200" y="2362200"/>
            <a:chExt cx="863600" cy="863600"/>
          </a:xfrm>
          <a:solidFill>
            <a:srgbClr val="006BA6"/>
          </a:solidFill>
        </p:grpSpPr>
        <p:sp>
          <p:nvSpPr>
            <p:cNvPr id="23967" name="Google Shape;23967;p488"/>
            <p:cNvSpPr/>
            <p:nvPr/>
          </p:nvSpPr>
          <p:spPr>
            <a:xfrm>
              <a:off x="3124200" y="236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68" name="Google Shape;23968;p488"/>
            <p:cNvSpPr/>
            <p:nvPr/>
          </p:nvSpPr>
          <p:spPr>
            <a:xfrm>
              <a:off x="3349625" y="2587625"/>
              <a:ext cx="41275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076" y="66461"/>
                  </a:lnTo>
                  <a:lnTo>
                    <a:pt x="118153" y="72000"/>
                  </a:lnTo>
                  <a:lnTo>
                    <a:pt x="117230" y="77538"/>
                  </a:lnTo>
                  <a:lnTo>
                    <a:pt x="115384" y="83076"/>
                  </a:lnTo>
                  <a:lnTo>
                    <a:pt x="112615" y="88615"/>
                  </a:lnTo>
                  <a:lnTo>
                    <a:pt x="109846" y="93230"/>
                  </a:lnTo>
                  <a:lnTo>
                    <a:pt x="102461" y="102461"/>
                  </a:lnTo>
                  <a:lnTo>
                    <a:pt x="93230" y="109846"/>
                  </a:lnTo>
                  <a:lnTo>
                    <a:pt x="88615" y="112615"/>
                  </a:lnTo>
                  <a:lnTo>
                    <a:pt x="83076" y="115384"/>
                  </a:lnTo>
                  <a:lnTo>
                    <a:pt x="77538" y="117230"/>
                  </a:lnTo>
                  <a:lnTo>
                    <a:pt x="72000" y="118153"/>
                  </a:lnTo>
                  <a:lnTo>
                    <a:pt x="66461" y="119076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538" y="119076"/>
                  </a:lnTo>
                  <a:lnTo>
                    <a:pt x="48000" y="118153"/>
                  </a:lnTo>
                  <a:lnTo>
                    <a:pt x="42461" y="117230"/>
                  </a:lnTo>
                  <a:lnTo>
                    <a:pt x="36923" y="115384"/>
                  </a:lnTo>
                  <a:lnTo>
                    <a:pt x="31384" y="112615"/>
                  </a:lnTo>
                  <a:lnTo>
                    <a:pt x="26769" y="109846"/>
                  </a:lnTo>
                  <a:lnTo>
                    <a:pt x="17538" y="102461"/>
                  </a:lnTo>
                  <a:lnTo>
                    <a:pt x="10153" y="93230"/>
                  </a:lnTo>
                  <a:lnTo>
                    <a:pt x="7384" y="88615"/>
                  </a:lnTo>
                  <a:lnTo>
                    <a:pt x="4615" y="83076"/>
                  </a:lnTo>
                  <a:lnTo>
                    <a:pt x="2769" y="77538"/>
                  </a:lnTo>
                  <a:lnTo>
                    <a:pt x="1846" y="72000"/>
                  </a:lnTo>
                  <a:lnTo>
                    <a:pt x="923" y="66461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923" y="53538"/>
                  </a:lnTo>
                  <a:lnTo>
                    <a:pt x="1846" y="48000"/>
                  </a:lnTo>
                  <a:lnTo>
                    <a:pt x="2769" y="42461"/>
                  </a:lnTo>
                  <a:lnTo>
                    <a:pt x="4615" y="36923"/>
                  </a:lnTo>
                  <a:lnTo>
                    <a:pt x="7384" y="31384"/>
                  </a:lnTo>
                  <a:lnTo>
                    <a:pt x="10153" y="26769"/>
                  </a:lnTo>
                  <a:lnTo>
                    <a:pt x="17538" y="17538"/>
                  </a:lnTo>
                  <a:lnTo>
                    <a:pt x="26769" y="10153"/>
                  </a:lnTo>
                  <a:lnTo>
                    <a:pt x="31384" y="7384"/>
                  </a:lnTo>
                  <a:lnTo>
                    <a:pt x="36923" y="4615"/>
                  </a:lnTo>
                  <a:lnTo>
                    <a:pt x="42461" y="2769"/>
                  </a:lnTo>
                  <a:lnTo>
                    <a:pt x="48000" y="1846"/>
                  </a:lnTo>
                  <a:lnTo>
                    <a:pt x="53538" y="923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461" y="923"/>
                  </a:lnTo>
                  <a:lnTo>
                    <a:pt x="72000" y="1846"/>
                  </a:lnTo>
                  <a:lnTo>
                    <a:pt x="77538" y="2769"/>
                  </a:lnTo>
                  <a:lnTo>
                    <a:pt x="83076" y="4615"/>
                  </a:lnTo>
                  <a:lnTo>
                    <a:pt x="88615" y="7384"/>
                  </a:lnTo>
                  <a:lnTo>
                    <a:pt x="93230" y="10153"/>
                  </a:lnTo>
                  <a:lnTo>
                    <a:pt x="102461" y="17538"/>
                  </a:lnTo>
                  <a:lnTo>
                    <a:pt x="109846" y="26769"/>
                  </a:lnTo>
                  <a:lnTo>
                    <a:pt x="112615" y="31384"/>
                  </a:lnTo>
                  <a:lnTo>
                    <a:pt x="115384" y="36923"/>
                  </a:lnTo>
                  <a:lnTo>
                    <a:pt x="117230" y="42461"/>
                  </a:lnTo>
                  <a:lnTo>
                    <a:pt x="118153" y="48000"/>
                  </a:lnTo>
                  <a:lnTo>
                    <a:pt x="119076" y="53538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69" name="Google Shape;23969;p488"/>
            <p:cNvSpPr/>
            <p:nvPr/>
          </p:nvSpPr>
          <p:spPr>
            <a:xfrm>
              <a:off x="3460750" y="2749550"/>
              <a:ext cx="13970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1818" y="117272"/>
                  </a:lnTo>
                  <a:lnTo>
                    <a:pt x="43636" y="111818"/>
                  </a:lnTo>
                  <a:lnTo>
                    <a:pt x="65454" y="103636"/>
                  </a:lnTo>
                  <a:lnTo>
                    <a:pt x="81818" y="95454"/>
                  </a:lnTo>
                  <a:lnTo>
                    <a:pt x="109090" y="79090"/>
                  </a:lnTo>
                  <a:lnTo>
                    <a:pt x="120000" y="70909"/>
                  </a:lnTo>
                  <a:lnTo>
                    <a:pt x="120000" y="70909"/>
                  </a:lnTo>
                  <a:lnTo>
                    <a:pt x="111818" y="76363"/>
                  </a:lnTo>
                  <a:lnTo>
                    <a:pt x="103636" y="81818"/>
                  </a:lnTo>
                  <a:lnTo>
                    <a:pt x="92727" y="84545"/>
                  </a:lnTo>
                  <a:lnTo>
                    <a:pt x="84545" y="84545"/>
                  </a:lnTo>
                  <a:lnTo>
                    <a:pt x="73636" y="84545"/>
                  </a:lnTo>
                  <a:lnTo>
                    <a:pt x="65454" y="81818"/>
                  </a:lnTo>
                  <a:lnTo>
                    <a:pt x="57272" y="76363"/>
                  </a:lnTo>
                  <a:lnTo>
                    <a:pt x="49090" y="70909"/>
                  </a:lnTo>
                  <a:lnTo>
                    <a:pt x="49090" y="70909"/>
                  </a:lnTo>
                  <a:lnTo>
                    <a:pt x="43636" y="62727"/>
                  </a:lnTo>
                  <a:lnTo>
                    <a:pt x="38181" y="54545"/>
                  </a:lnTo>
                  <a:lnTo>
                    <a:pt x="35454" y="46363"/>
                  </a:lnTo>
                  <a:lnTo>
                    <a:pt x="35454" y="35454"/>
                  </a:lnTo>
                  <a:lnTo>
                    <a:pt x="35454" y="27272"/>
                  </a:lnTo>
                  <a:lnTo>
                    <a:pt x="38181" y="16363"/>
                  </a:lnTo>
                  <a:lnTo>
                    <a:pt x="43636" y="8181"/>
                  </a:lnTo>
                  <a:lnTo>
                    <a:pt x="49090" y="0"/>
                  </a:lnTo>
                  <a:lnTo>
                    <a:pt x="49090" y="0"/>
                  </a:lnTo>
                  <a:lnTo>
                    <a:pt x="40909" y="13636"/>
                  </a:lnTo>
                  <a:lnTo>
                    <a:pt x="24545" y="43636"/>
                  </a:lnTo>
                  <a:lnTo>
                    <a:pt x="8181" y="81818"/>
                  </a:lnTo>
                  <a:lnTo>
                    <a:pt x="2727" y="100909"/>
                  </a:lnTo>
                  <a:lnTo>
                    <a:pt x="0" y="12000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70" name="Google Shape;23970;p488"/>
            <p:cNvSpPr/>
            <p:nvPr/>
          </p:nvSpPr>
          <p:spPr>
            <a:xfrm>
              <a:off x="3460750" y="2698750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8000"/>
                  </a:lnTo>
                  <a:lnTo>
                    <a:pt x="116000" y="30000"/>
                  </a:lnTo>
                  <a:lnTo>
                    <a:pt x="112000" y="44000"/>
                  </a:lnTo>
                  <a:lnTo>
                    <a:pt x="106000" y="58000"/>
                  </a:lnTo>
                  <a:lnTo>
                    <a:pt x="96000" y="72000"/>
                  </a:lnTo>
                  <a:lnTo>
                    <a:pt x="86000" y="86000"/>
                  </a:lnTo>
                  <a:lnTo>
                    <a:pt x="86000" y="86000"/>
                  </a:lnTo>
                  <a:lnTo>
                    <a:pt x="72000" y="96000"/>
                  </a:lnTo>
                  <a:lnTo>
                    <a:pt x="58000" y="106000"/>
                  </a:lnTo>
                  <a:lnTo>
                    <a:pt x="44000" y="112000"/>
                  </a:lnTo>
                  <a:lnTo>
                    <a:pt x="30000" y="116000"/>
                  </a:lnTo>
                  <a:lnTo>
                    <a:pt x="8000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112000"/>
                  </a:lnTo>
                  <a:lnTo>
                    <a:pt x="4000" y="90000"/>
                  </a:lnTo>
                  <a:lnTo>
                    <a:pt x="8000" y="76000"/>
                  </a:lnTo>
                  <a:lnTo>
                    <a:pt x="14000" y="62000"/>
                  </a:lnTo>
                  <a:lnTo>
                    <a:pt x="24000" y="48000"/>
                  </a:lnTo>
                  <a:lnTo>
                    <a:pt x="34000" y="34000"/>
                  </a:lnTo>
                  <a:lnTo>
                    <a:pt x="34000" y="34000"/>
                  </a:lnTo>
                  <a:lnTo>
                    <a:pt x="48000" y="24000"/>
                  </a:lnTo>
                  <a:lnTo>
                    <a:pt x="62000" y="14000"/>
                  </a:lnTo>
                  <a:lnTo>
                    <a:pt x="76000" y="8000"/>
                  </a:lnTo>
                  <a:lnTo>
                    <a:pt x="90000" y="4000"/>
                  </a:lnTo>
                  <a:lnTo>
                    <a:pt x="112000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971" name="Google Shape;23971;p488"/>
          <p:cNvGrpSpPr/>
          <p:nvPr/>
        </p:nvGrpSpPr>
        <p:grpSpPr>
          <a:xfrm>
            <a:off x="2388052" y="5328103"/>
            <a:ext cx="863600" cy="863600"/>
            <a:chOff x="4394200" y="2362200"/>
            <a:chExt cx="863600" cy="863600"/>
          </a:xfrm>
          <a:solidFill>
            <a:srgbClr val="006BA6"/>
          </a:solidFill>
        </p:grpSpPr>
        <p:sp>
          <p:nvSpPr>
            <p:cNvPr id="23972" name="Google Shape;23972;p488"/>
            <p:cNvSpPr/>
            <p:nvPr/>
          </p:nvSpPr>
          <p:spPr>
            <a:xfrm>
              <a:off x="4394200" y="236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73" name="Google Shape;23973;p488"/>
            <p:cNvSpPr/>
            <p:nvPr/>
          </p:nvSpPr>
          <p:spPr>
            <a:xfrm>
              <a:off x="4622800" y="2590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062" y="66562"/>
                  </a:lnTo>
                  <a:lnTo>
                    <a:pt x="118125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8125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8125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8125"/>
                  </a:lnTo>
                  <a:lnTo>
                    <a:pt x="66562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19062"/>
                  </a:lnTo>
                  <a:lnTo>
                    <a:pt x="47812" y="118125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1875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8125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1875" y="72187"/>
                  </a:lnTo>
                  <a:lnTo>
                    <a:pt x="937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937" y="53437"/>
                  </a:lnTo>
                  <a:lnTo>
                    <a:pt x="1875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1875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1875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1875"/>
                  </a:lnTo>
                  <a:lnTo>
                    <a:pt x="53437" y="93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937"/>
                  </a:lnTo>
                  <a:lnTo>
                    <a:pt x="72187" y="1875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8125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1875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8125" y="47812"/>
                  </a:lnTo>
                  <a:lnTo>
                    <a:pt x="119062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974" name="Google Shape;23974;p488"/>
            <p:cNvCxnSpPr/>
            <p:nvPr/>
          </p:nvCxnSpPr>
          <p:spPr>
            <a:xfrm>
              <a:off x="4826000" y="2590800"/>
              <a:ext cx="0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75" name="Google Shape;23975;p488"/>
            <p:cNvCxnSpPr/>
            <p:nvPr/>
          </p:nvCxnSpPr>
          <p:spPr>
            <a:xfrm>
              <a:off x="4826000" y="2927350"/>
              <a:ext cx="0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76" name="Google Shape;23976;p488"/>
            <p:cNvCxnSpPr/>
            <p:nvPr/>
          </p:nvCxnSpPr>
          <p:spPr>
            <a:xfrm>
              <a:off x="4622800" y="2794000"/>
              <a:ext cx="698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77" name="Google Shape;23977;p488"/>
            <p:cNvCxnSpPr/>
            <p:nvPr/>
          </p:nvCxnSpPr>
          <p:spPr>
            <a:xfrm>
              <a:off x="4959350" y="2794000"/>
              <a:ext cx="698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978" name="Google Shape;23978;p488"/>
          <p:cNvGrpSpPr/>
          <p:nvPr/>
        </p:nvGrpSpPr>
        <p:grpSpPr>
          <a:xfrm>
            <a:off x="3658052" y="5328103"/>
            <a:ext cx="863600" cy="863600"/>
            <a:chOff x="5664200" y="2362200"/>
            <a:chExt cx="863600" cy="863600"/>
          </a:xfrm>
          <a:solidFill>
            <a:srgbClr val="006BA6"/>
          </a:solidFill>
        </p:grpSpPr>
        <p:sp>
          <p:nvSpPr>
            <p:cNvPr id="23979" name="Google Shape;23979;p488"/>
            <p:cNvSpPr/>
            <p:nvPr/>
          </p:nvSpPr>
          <p:spPr>
            <a:xfrm>
              <a:off x="5664200" y="236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80" name="Google Shape;23980;p488"/>
            <p:cNvSpPr/>
            <p:nvPr/>
          </p:nvSpPr>
          <p:spPr>
            <a:xfrm>
              <a:off x="5892800" y="2886075"/>
              <a:ext cx="111125" cy="111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8285"/>
                  </a:moveTo>
                  <a:lnTo>
                    <a:pt x="120000" y="58285"/>
                  </a:lnTo>
                  <a:lnTo>
                    <a:pt x="120000" y="72000"/>
                  </a:lnTo>
                  <a:lnTo>
                    <a:pt x="116571" y="82285"/>
                  </a:lnTo>
                  <a:lnTo>
                    <a:pt x="109714" y="92571"/>
                  </a:lnTo>
                  <a:lnTo>
                    <a:pt x="102857" y="102857"/>
                  </a:lnTo>
                  <a:lnTo>
                    <a:pt x="96000" y="109714"/>
                  </a:lnTo>
                  <a:lnTo>
                    <a:pt x="82285" y="116571"/>
                  </a:lnTo>
                  <a:lnTo>
                    <a:pt x="72000" y="120000"/>
                  </a:lnTo>
                  <a:lnTo>
                    <a:pt x="61714" y="120000"/>
                  </a:lnTo>
                  <a:lnTo>
                    <a:pt x="61714" y="120000"/>
                  </a:lnTo>
                  <a:lnTo>
                    <a:pt x="48000" y="120000"/>
                  </a:lnTo>
                  <a:lnTo>
                    <a:pt x="37714" y="116571"/>
                  </a:lnTo>
                  <a:lnTo>
                    <a:pt x="27428" y="109714"/>
                  </a:lnTo>
                  <a:lnTo>
                    <a:pt x="17142" y="102857"/>
                  </a:lnTo>
                  <a:lnTo>
                    <a:pt x="10285" y="92571"/>
                  </a:lnTo>
                  <a:lnTo>
                    <a:pt x="3428" y="82285"/>
                  </a:lnTo>
                  <a:lnTo>
                    <a:pt x="0" y="72000"/>
                  </a:lnTo>
                  <a:lnTo>
                    <a:pt x="0" y="58285"/>
                  </a:lnTo>
                  <a:lnTo>
                    <a:pt x="0" y="58285"/>
                  </a:lnTo>
                  <a:lnTo>
                    <a:pt x="0" y="48000"/>
                  </a:lnTo>
                  <a:lnTo>
                    <a:pt x="3428" y="37714"/>
                  </a:lnTo>
                  <a:lnTo>
                    <a:pt x="10285" y="24000"/>
                  </a:lnTo>
                  <a:lnTo>
                    <a:pt x="17142" y="17142"/>
                  </a:lnTo>
                  <a:lnTo>
                    <a:pt x="27428" y="10285"/>
                  </a:lnTo>
                  <a:lnTo>
                    <a:pt x="37714" y="3428"/>
                  </a:lnTo>
                  <a:lnTo>
                    <a:pt x="48000" y="0"/>
                  </a:lnTo>
                  <a:lnTo>
                    <a:pt x="61714" y="0"/>
                  </a:lnTo>
                  <a:lnTo>
                    <a:pt x="61714" y="0"/>
                  </a:lnTo>
                  <a:lnTo>
                    <a:pt x="72000" y="0"/>
                  </a:lnTo>
                  <a:lnTo>
                    <a:pt x="82285" y="3428"/>
                  </a:lnTo>
                  <a:lnTo>
                    <a:pt x="96000" y="10285"/>
                  </a:lnTo>
                  <a:lnTo>
                    <a:pt x="102857" y="17142"/>
                  </a:lnTo>
                  <a:lnTo>
                    <a:pt x="109714" y="24000"/>
                  </a:lnTo>
                  <a:lnTo>
                    <a:pt x="116571" y="37714"/>
                  </a:lnTo>
                  <a:lnTo>
                    <a:pt x="120000" y="48000"/>
                  </a:lnTo>
                  <a:lnTo>
                    <a:pt x="120000" y="58285"/>
                  </a:lnTo>
                  <a:lnTo>
                    <a:pt x="120000" y="5828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81" name="Google Shape;23981;p488"/>
            <p:cNvSpPr/>
            <p:nvPr/>
          </p:nvSpPr>
          <p:spPr>
            <a:xfrm>
              <a:off x="5924550" y="2740025"/>
              <a:ext cx="225425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1830" y="1690"/>
                  </a:lnTo>
                  <a:lnTo>
                    <a:pt x="23661" y="3380"/>
                  </a:lnTo>
                  <a:lnTo>
                    <a:pt x="35492" y="5070"/>
                  </a:lnTo>
                  <a:lnTo>
                    <a:pt x="47323" y="10140"/>
                  </a:lnTo>
                  <a:lnTo>
                    <a:pt x="57464" y="15211"/>
                  </a:lnTo>
                  <a:lnTo>
                    <a:pt x="67605" y="20281"/>
                  </a:lnTo>
                  <a:lnTo>
                    <a:pt x="76056" y="27042"/>
                  </a:lnTo>
                  <a:lnTo>
                    <a:pt x="84507" y="35492"/>
                  </a:lnTo>
                  <a:lnTo>
                    <a:pt x="92957" y="43943"/>
                  </a:lnTo>
                  <a:lnTo>
                    <a:pt x="99718" y="52394"/>
                  </a:lnTo>
                  <a:lnTo>
                    <a:pt x="104788" y="62535"/>
                  </a:lnTo>
                  <a:lnTo>
                    <a:pt x="109859" y="72676"/>
                  </a:lnTo>
                  <a:lnTo>
                    <a:pt x="114929" y="84507"/>
                  </a:lnTo>
                  <a:lnTo>
                    <a:pt x="116619" y="96338"/>
                  </a:lnTo>
                  <a:lnTo>
                    <a:pt x="118309" y="108169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82" name="Google Shape;23982;p488"/>
            <p:cNvSpPr/>
            <p:nvPr/>
          </p:nvSpPr>
          <p:spPr>
            <a:xfrm>
              <a:off x="5924550" y="2590800"/>
              <a:ext cx="374650" cy="374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203" y="0"/>
                  </a:lnTo>
                  <a:lnTo>
                    <a:pt x="24406" y="2033"/>
                  </a:lnTo>
                  <a:lnTo>
                    <a:pt x="35593" y="5084"/>
                  </a:lnTo>
                  <a:lnTo>
                    <a:pt x="46779" y="9152"/>
                  </a:lnTo>
                  <a:lnTo>
                    <a:pt x="56949" y="14237"/>
                  </a:lnTo>
                  <a:lnTo>
                    <a:pt x="67118" y="20338"/>
                  </a:lnTo>
                  <a:lnTo>
                    <a:pt x="76271" y="27457"/>
                  </a:lnTo>
                  <a:lnTo>
                    <a:pt x="85423" y="34576"/>
                  </a:lnTo>
                  <a:lnTo>
                    <a:pt x="92542" y="43728"/>
                  </a:lnTo>
                  <a:lnTo>
                    <a:pt x="99661" y="52881"/>
                  </a:lnTo>
                  <a:lnTo>
                    <a:pt x="105762" y="63050"/>
                  </a:lnTo>
                  <a:lnTo>
                    <a:pt x="110847" y="73220"/>
                  </a:lnTo>
                  <a:lnTo>
                    <a:pt x="114915" y="84406"/>
                  </a:lnTo>
                  <a:lnTo>
                    <a:pt x="117966" y="95593"/>
                  </a:lnTo>
                  <a:lnTo>
                    <a:pt x="120000" y="107796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3983" name="Google Shape;23983;p488"/>
          <p:cNvGrpSpPr/>
          <p:nvPr/>
        </p:nvGrpSpPr>
        <p:grpSpPr>
          <a:xfrm>
            <a:off x="4928052" y="5328103"/>
            <a:ext cx="863600" cy="863600"/>
            <a:chOff x="6934200" y="2362200"/>
            <a:chExt cx="863600" cy="863600"/>
          </a:xfrm>
          <a:solidFill>
            <a:srgbClr val="006BA6"/>
          </a:solidFill>
        </p:grpSpPr>
        <p:sp>
          <p:nvSpPr>
            <p:cNvPr id="23984" name="Google Shape;23984;p488"/>
            <p:cNvSpPr/>
            <p:nvPr/>
          </p:nvSpPr>
          <p:spPr>
            <a:xfrm>
              <a:off x="6934200" y="236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3985" name="Google Shape;23985;p488"/>
            <p:cNvGrpSpPr/>
            <p:nvPr/>
          </p:nvGrpSpPr>
          <p:grpSpPr>
            <a:xfrm>
              <a:off x="7099300" y="2593975"/>
              <a:ext cx="533400" cy="400050"/>
              <a:chOff x="7099300" y="2593975"/>
              <a:chExt cx="533400" cy="400050"/>
            </a:xfrm>
            <a:grpFill/>
          </p:grpSpPr>
          <p:sp>
            <p:nvSpPr>
              <p:cNvPr id="23986" name="Google Shape;23986;p488"/>
              <p:cNvSpPr/>
              <p:nvPr/>
            </p:nvSpPr>
            <p:spPr>
              <a:xfrm>
                <a:off x="7308850" y="2879725"/>
                <a:ext cx="114300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3333" y="16666"/>
                    </a:moveTo>
                    <a:lnTo>
                      <a:pt x="103333" y="16666"/>
                    </a:lnTo>
                    <a:lnTo>
                      <a:pt x="110000" y="26666"/>
                    </a:lnTo>
                    <a:lnTo>
                      <a:pt x="116666" y="36666"/>
                    </a:lnTo>
                    <a:lnTo>
                      <a:pt x="120000" y="50000"/>
                    </a:lnTo>
                    <a:lnTo>
                      <a:pt x="120000" y="60000"/>
                    </a:lnTo>
                    <a:lnTo>
                      <a:pt x="120000" y="70000"/>
                    </a:lnTo>
                    <a:lnTo>
                      <a:pt x="116666" y="83333"/>
                    </a:lnTo>
                    <a:lnTo>
                      <a:pt x="110000" y="93333"/>
                    </a:lnTo>
                    <a:lnTo>
                      <a:pt x="103333" y="103333"/>
                    </a:lnTo>
                    <a:lnTo>
                      <a:pt x="103333" y="103333"/>
                    </a:lnTo>
                    <a:lnTo>
                      <a:pt x="93333" y="110000"/>
                    </a:lnTo>
                    <a:lnTo>
                      <a:pt x="83333" y="113333"/>
                    </a:lnTo>
                    <a:lnTo>
                      <a:pt x="70000" y="116666"/>
                    </a:lnTo>
                    <a:lnTo>
                      <a:pt x="60000" y="120000"/>
                    </a:lnTo>
                    <a:lnTo>
                      <a:pt x="50000" y="116666"/>
                    </a:lnTo>
                    <a:lnTo>
                      <a:pt x="36666" y="113333"/>
                    </a:lnTo>
                    <a:lnTo>
                      <a:pt x="26666" y="110000"/>
                    </a:lnTo>
                    <a:lnTo>
                      <a:pt x="16666" y="103333"/>
                    </a:lnTo>
                    <a:lnTo>
                      <a:pt x="16666" y="103333"/>
                    </a:lnTo>
                    <a:lnTo>
                      <a:pt x="10000" y="93333"/>
                    </a:lnTo>
                    <a:lnTo>
                      <a:pt x="3333" y="83333"/>
                    </a:lnTo>
                    <a:lnTo>
                      <a:pt x="0" y="70000"/>
                    </a:lnTo>
                    <a:lnTo>
                      <a:pt x="0" y="60000"/>
                    </a:lnTo>
                    <a:lnTo>
                      <a:pt x="0" y="50000"/>
                    </a:lnTo>
                    <a:lnTo>
                      <a:pt x="3333" y="36666"/>
                    </a:lnTo>
                    <a:lnTo>
                      <a:pt x="10000" y="26666"/>
                    </a:lnTo>
                    <a:lnTo>
                      <a:pt x="16666" y="16666"/>
                    </a:lnTo>
                    <a:lnTo>
                      <a:pt x="16666" y="16666"/>
                    </a:lnTo>
                    <a:lnTo>
                      <a:pt x="26666" y="10000"/>
                    </a:lnTo>
                    <a:lnTo>
                      <a:pt x="36666" y="3333"/>
                    </a:lnTo>
                    <a:lnTo>
                      <a:pt x="50000" y="0"/>
                    </a:lnTo>
                    <a:lnTo>
                      <a:pt x="60000" y="0"/>
                    </a:lnTo>
                    <a:lnTo>
                      <a:pt x="70000" y="0"/>
                    </a:lnTo>
                    <a:lnTo>
                      <a:pt x="83333" y="3333"/>
                    </a:lnTo>
                    <a:lnTo>
                      <a:pt x="93333" y="10000"/>
                    </a:lnTo>
                    <a:lnTo>
                      <a:pt x="103333" y="16666"/>
                    </a:lnTo>
                    <a:lnTo>
                      <a:pt x="103333" y="16666"/>
                    </a:lnTo>
                    <a:close/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3987" name="Google Shape;23987;p488"/>
              <p:cNvSpPr/>
              <p:nvPr/>
            </p:nvSpPr>
            <p:spPr>
              <a:xfrm>
                <a:off x="7207250" y="2746375"/>
                <a:ext cx="31750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" y="96000"/>
                    </a:lnTo>
                    <a:lnTo>
                      <a:pt x="13200" y="66000"/>
                    </a:lnTo>
                    <a:lnTo>
                      <a:pt x="20400" y="48000"/>
                    </a:lnTo>
                    <a:lnTo>
                      <a:pt x="27600" y="30000"/>
                    </a:lnTo>
                    <a:lnTo>
                      <a:pt x="36000" y="18000"/>
                    </a:lnTo>
                    <a:lnTo>
                      <a:pt x="43200" y="6000"/>
                    </a:lnTo>
                    <a:lnTo>
                      <a:pt x="51600" y="0"/>
                    </a:lnTo>
                    <a:lnTo>
                      <a:pt x="60000" y="0"/>
                    </a:lnTo>
                    <a:lnTo>
                      <a:pt x="68400" y="0"/>
                    </a:lnTo>
                    <a:lnTo>
                      <a:pt x="76800" y="6000"/>
                    </a:lnTo>
                    <a:lnTo>
                      <a:pt x="84000" y="18000"/>
                    </a:lnTo>
                    <a:lnTo>
                      <a:pt x="92400" y="30000"/>
                    </a:lnTo>
                    <a:lnTo>
                      <a:pt x="99600" y="48000"/>
                    </a:lnTo>
                    <a:lnTo>
                      <a:pt x="106800" y="66000"/>
                    </a:lnTo>
                    <a:lnTo>
                      <a:pt x="114000" y="96000"/>
                    </a:lnTo>
                    <a:lnTo>
                      <a:pt x="120000" y="12000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3988" name="Google Shape;23988;p488"/>
              <p:cNvSpPr/>
              <p:nvPr/>
            </p:nvSpPr>
            <p:spPr>
              <a:xfrm>
                <a:off x="7099300" y="2593975"/>
                <a:ext cx="533400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428" y="92571"/>
                    </a:lnTo>
                    <a:lnTo>
                      <a:pt x="13571" y="68571"/>
                    </a:lnTo>
                    <a:lnTo>
                      <a:pt x="20714" y="48000"/>
                    </a:lnTo>
                    <a:lnTo>
                      <a:pt x="27857" y="30857"/>
                    </a:lnTo>
                    <a:lnTo>
                      <a:pt x="35714" y="17142"/>
                    </a:lnTo>
                    <a:lnTo>
                      <a:pt x="43571" y="6857"/>
                    </a:lnTo>
                    <a:lnTo>
                      <a:pt x="52142" y="3428"/>
                    </a:lnTo>
                    <a:lnTo>
                      <a:pt x="60000" y="0"/>
                    </a:lnTo>
                    <a:lnTo>
                      <a:pt x="67857" y="3428"/>
                    </a:lnTo>
                    <a:lnTo>
                      <a:pt x="76428" y="6857"/>
                    </a:lnTo>
                    <a:lnTo>
                      <a:pt x="84285" y="17142"/>
                    </a:lnTo>
                    <a:lnTo>
                      <a:pt x="92142" y="30857"/>
                    </a:lnTo>
                    <a:lnTo>
                      <a:pt x="99285" y="48000"/>
                    </a:lnTo>
                    <a:lnTo>
                      <a:pt x="106428" y="68571"/>
                    </a:lnTo>
                    <a:lnTo>
                      <a:pt x="113571" y="92571"/>
                    </a:lnTo>
                    <a:lnTo>
                      <a:pt x="120000" y="12000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grpSp>
        <p:nvGrpSpPr>
          <p:cNvPr id="23989" name="Google Shape;23989;p488"/>
          <p:cNvGrpSpPr/>
          <p:nvPr/>
        </p:nvGrpSpPr>
        <p:grpSpPr>
          <a:xfrm>
            <a:off x="7544254" y="5299075"/>
            <a:ext cx="863600" cy="869950"/>
            <a:chOff x="3124200" y="3625850"/>
            <a:chExt cx="863600" cy="869950"/>
          </a:xfrm>
          <a:solidFill>
            <a:srgbClr val="006BA6"/>
          </a:solidFill>
        </p:grpSpPr>
        <p:sp>
          <p:nvSpPr>
            <p:cNvPr id="23990" name="Google Shape;23990;p488"/>
            <p:cNvSpPr/>
            <p:nvPr/>
          </p:nvSpPr>
          <p:spPr>
            <a:xfrm>
              <a:off x="3124200" y="3625850"/>
              <a:ext cx="165100" cy="88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1" name="Google Shape;23991;p488"/>
            <p:cNvSpPr/>
            <p:nvPr/>
          </p:nvSpPr>
          <p:spPr>
            <a:xfrm>
              <a:off x="3124200" y="363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92" name="Google Shape;23992;p488"/>
            <p:cNvSpPr/>
            <p:nvPr/>
          </p:nvSpPr>
          <p:spPr>
            <a:xfrm>
              <a:off x="3648075" y="3860800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935"/>
                  </a:moveTo>
                  <a:lnTo>
                    <a:pt x="120000" y="61935"/>
                  </a:lnTo>
                  <a:lnTo>
                    <a:pt x="120000" y="73548"/>
                  </a:lnTo>
                  <a:lnTo>
                    <a:pt x="116129" y="85161"/>
                  </a:lnTo>
                  <a:lnTo>
                    <a:pt x="100645" y="104516"/>
                  </a:lnTo>
                  <a:lnTo>
                    <a:pt x="81290" y="116129"/>
                  </a:lnTo>
                  <a:lnTo>
                    <a:pt x="69677" y="120000"/>
                  </a:lnTo>
                  <a:lnTo>
                    <a:pt x="58064" y="120000"/>
                  </a:lnTo>
                  <a:lnTo>
                    <a:pt x="58064" y="120000"/>
                  </a:lnTo>
                  <a:lnTo>
                    <a:pt x="46451" y="120000"/>
                  </a:lnTo>
                  <a:lnTo>
                    <a:pt x="34838" y="116129"/>
                  </a:lnTo>
                  <a:lnTo>
                    <a:pt x="15483" y="104516"/>
                  </a:lnTo>
                  <a:lnTo>
                    <a:pt x="3870" y="85161"/>
                  </a:lnTo>
                  <a:lnTo>
                    <a:pt x="0" y="73548"/>
                  </a:lnTo>
                  <a:lnTo>
                    <a:pt x="0" y="61935"/>
                  </a:lnTo>
                  <a:lnTo>
                    <a:pt x="0" y="61935"/>
                  </a:lnTo>
                  <a:lnTo>
                    <a:pt x="0" y="50322"/>
                  </a:lnTo>
                  <a:lnTo>
                    <a:pt x="3870" y="38709"/>
                  </a:lnTo>
                  <a:lnTo>
                    <a:pt x="15483" y="19354"/>
                  </a:lnTo>
                  <a:lnTo>
                    <a:pt x="34838" y="3870"/>
                  </a:lnTo>
                  <a:lnTo>
                    <a:pt x="46451" y="0"/>
                  </a:lnTo>
                  <a:lnTo>
                    <a:pt x="58064" y="0"/>
                  </a:lnTo>
                  <a:lnTo>
                    <a:pt x="58064" y="0"/>
                  </a:lnTo>
                  <a:lnTo>
                    <a:pt x="69677" y="0"/>
                  </a:lnTo>
                  <a:lnTo>
                    <a:pt x="81290" y="3870"/>
                  </a:lnTo>
                  <a:lnTo>
                    <a:pt x="100645" y="19354"/>
                  </a:lnTo>
                  <a:lnTo>
                    <a:pt x="116129" y="38709"/>
                  </a:lnTo>
                  <a:lnTo>
                    <a:pt x="120000" y="50322"/>
                  </a:lnTo>
                  <a:lnTo>
                    <a:pt x="120000" y="61935"/>
                  </a:lnTo>
                  <a:lnTo>
                    <a:pt x="120000" y="6193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93" name="Google Shape;23993;p488"/>
            <p:cNvSpPr/>
            <p:nvPr/>
          </p:nvSpPr>
          <p:spPr>
            <a:xfrm>
              <a:off x="3648075" y="4168775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8064"/>
                  </a:moveTo>
                  <a:lnTo>
                    <a:pt x="120000" y="58064"/>
                  </a:lnTo>
                  <a:lnTo>
                    <a:pt x="120000" y="69677"/>
                  </a:lnTo>
                  <a:lnTo>
                    <a:pt x="116129" y="81290"/>
                  </a:lnTo>
                  <a:lnTo>
                    <a:pt x="100645" y="100645"/>
                  </a:lnTo>
                  <a:lnTo>
                    <a:pt x="81290" y="116129"/>
                  </a:lnTo>
                  <a:lnTo>
                    <a:pt x="69677" y="120000"/>
                  </a:lnTo>
                  <a:lnTo>
                    <a:pt x="58064" y="120000"/>
                  </a:lnTo>
                  <a:lnTo>
                    <a:pt x="58064" y="120000"/>
                  </a:lnTo>
                  <a:lnTo>
                    <a:pt x="46451" y="120000"/>
                  </a:lnTo>
                  <a:lnTo>
                    <a:pt x="34838" y="116129"/>
                  </a:lnTo>
                  <a:lnTo>
                    <a:pt x="15483" y="100645"/>
                  </a:lnTo>
                  <a:lnTo>
                    <a:pt x="3870" y="81290"/>
                  </a:lnTo>
                  <a:lnTo>
                    <a:pt x="0" y="69677"/>
                  </a:lnTo>
                  <a:lnTo>
                    <a:pt x="0" y="58064"/>
                  </a:lnTo>
                  <a:lnTo>
                    <a:pt x="0" y="58064"/>
                  </a:lnTo>
                  <a:lnTo>
                    <a:pt x="0" y="46451"/>
                  </a:lnTo>
                  <a:lnTo>
                    <a:pt x="3870" y="34838"/>
                  </a:lnTo>
                  <a:lnTo>
                    <a:pt x="15483" y="15483"/>
                  </a:lnTo>
                  <a:lnTo>
                    <a:pt x="34838" y="3870"/>
                  </a:lnTo>
                  <a:lnTo>
                    <a:pt x="46451" y="0"/>
                  </a:lnTo>
                  <a:lnTo>
                    <a:pt x="58064" y="0"/>
                  </a:lnTo>
                  <a:lnTo>
                    <a:pt x="58064" y="0"/>
                  </a:lnTo>
                  <a:lnTo>
                    <a:pt x="69677" y="0"/>
                  </a:lnTo>
                  <a:lnTo>
                    <a:pt x="81290" y="3870"/>
                  </a:lnTo>
                  <a:lnTo>
                    <a:pt x="100645" y="15483"/>
                  </a:lnTo>
                  <a:lnTo>
                    <a:pt x="116129" y="34838"/>
                  </a:lnTo>
                  <a:lnTo>
                    <a:pt x="120000" y="46451"/>
                  </a:lnTo>
                  <a:lnTo>
                    <a:pt x="120000" y="58064"/>
                  </a:lnTo>
                  <a:lnTo>
                    <a:pt x="120000" y="5806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94" name="Google Shape;23994;p488"/>
            <p:cNvSpPr/>
            <p:nvPr/>
          </p:nvSpPr>
          <p:spPr>
            <a:xfrm>
              <a:off x="3365500" y="4013200"/>
              <a:ext cx="98425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71250"/>
                  </a:lnTo>
                  <a:lnTo>
                    <a:pt x="116129" y="82500"/>
                  </a:lnTo>
                  <a:lnTo>
                    <a:pt x="104516" y="101250"/>
                  </a:lnTo>
                  <a:lnTo>
                    <a:pt x="85161" y="112500"/>
                  </a:lnTo>
                  <a:lnTo>
                    <a:pt x="73548" y="116250"/>
                  </a:lnTo>
                  <a:lnTo>
                    <a:pt x="61935" y="120000"/>
                  </a:lnTo>
                  <a:lnTo>
                    <a:pt x="61935" y="120000"/>
                  </a:lnTo>
                  <a:lnTo>
                    <a:pt x="50322" y="116250"/>
                  </a:lnTo>
                  <a:lnTo>
                    <a:pt x="38709" y="112500"/>
                  </a:lnTo>
                  <a:lnTo>
                    <a:pt x="19354" y="101250"/>
                  </a:lnTo>
                  <a:lnTo>
                    <a:pt x="3870" y="82500"/>
                  </a:lnTo>
                  <a:lnTo>
                    <a:pt x="0" y="7125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48750"/>
                  </a:lnTo>
                  <a:lnTo>
                    <a:pt x="3870" y="37500"/>
                  </a:lnTo>
                  <a:lnTo>
                    <a:pt x="19354" y="18750"/>
                  </a:lnTo>
                  <a:lnTo>
                    <a:pt x="38709" y="7500"/>
                  </a:lnTo>
                  <a:lnTo>
                    <a:pt x="50322" y="375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3750"/>
                  </a:lnTo>
                  <a:lnTo>
                    <a:pt x="85161" y="7500"/>
                  </a:lnTo>
                  <a:lnTo>
                    <a:pt x="104516" y="18750"/>
                  </a:lnTo>
                  <a:lnTo>
                    <a:pt x="116129" y="37500"/>
                  </a:lnTo>
                  <a:lnTo>
                    <a:pt x="120000" y="4875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3995" name="Google Shape;23995;p488"/>
            <p:cNvCxnSpPr/>
            <p:nvPr/>
          </p:nvCxnSpPr>
          <p:spPr>
            <a:xfrm rot="10800000" flipH="1">
              <a:off x="3460750" y="3933825"/>
              <a:ext cx="190500" cy="1079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996" name="Google Shape;23996;p488"/>
            <p:cNvCxnSpPr/>
            <p:nvPr/>
          </p:nvCxnSpPr>
          <p:spPr>
            <a:xfrm>
              <a:off x="3460750" y="4086225"/>
              <a:ext cx="190500" cy="1079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3997" name="Google Shape;23997;p488"/>
          <p:cNvGrpSpPr/>
          <p:nvPr/>
        </p:nvGrpSpPr>
        <p:grpSpPr>
          <a:xfrm>
            <a:off x="6230710" y="5328103"/>
            <a:ext cx="863600" cy="863600"/>
            <a:chOff x="8204200" y="2362200"/>
            <a:chExt cx="863600" cy="863600"/>
          </a:xfrm>
          <a:solidFill>
            <a:srgbClr val="006BA6"/>
          </a:solidFill>
        </p:grpSpPr>
        <p:sp>
          <p:nvSpPr>
            <p:cNvPr id="23998" name="Google Shape;23998;p488"/>
            <p:cNvSpPr/>
            <p:nvPr/>
          </p:nvSpPr>
          <p:spPr>
            <a:xfrm>
              <a:off x="8204200" y="2362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3999" name="Google Shape;23999;p488"/>
            <p:cNvSpPr/>
            <p:nvPr/>
          </p:nvSpPr>
          <p:spPr>
            <a:xfrm>
              <a:off x="8562975" y="2720975"/>
              <a:ext cx="146050" cy="146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739" y="15652"/>
                  </a:moveTo>
                  <a:lnTo>
                    <a:pt x="101739" y="15652"/>
                  </a:lnTo>
                  <a:lnTo>
                    <a:pt x="109565" y="26086"/>
                  </a:lnTo>
                  <a:lnTo>
                    <a:pt x="114782" y="36521"/>
                  </a:lnTo>
                  <a:lnTo>
                    <a:pt x="117391" y="46956"/>
                  </a:lnTo>
                  <a:lnTo>
                    <a:pt x="120000" y="60000"/>
                  </a:lnTo>
                  <a:lnTo>
                    <a:pt x="117391" y="70434"/>
                  </a:lnTo>
                  <a:lnTo>
                    <a:pt x="114782" y="80869"/>
                  </a:lnTo>
                  <a:lnTo>
                    <a:pt x="109565" y="91304"/>
                  </a:lnTo>
                  <a:lnTo>
                    <a:pt x="101739" y="101739"/>
                  </a:lnTo>
                  <a:lnTo>
                    <a:pt x="101739" y="101739"/>
                  </a:lnTo>
                  <a:lnTo>
                    <a:pt x="93913" y="109565"/>
                  </a:lnTo>
                  <a:lnTo>
                    <a:pt x="83478" y="114782"/>
                  </a:lnTo>
                  <a:lnTo>
                    <a:pt x="70434" y="117391"/>
                  </a:lnTo>
                  <a:lnTo>
                    <a:pt x="60000" y="120000"/>
                  </a:lnTo>
                  <a:lnTo>
                    <a:pt x="49565" y="117391"/>
                  </a:lnTo>
                  <a:lnTo>
                    <a:pt x="36521" y="114782"/>
                  </a:lnTo>
                  <a:lnTo>
                    <a:pt x="26086" y="109565"/>
                  </a:lnTo>
                  <a:lnTo>
                    <a:pt x="18260" y="101739"/>
                  </a:lnTo>
                  <a:lnTo>
                    <a:pt x="18260" y="101739"/>
                  </a:lnTo>
                  <a:lnTo>
                    <a:pt x="10434" y="91304"/>
                  </a:lnTo>
                  <a:lnTo>
                    <a:pt x="5217" y="80869"/>
                  </a:lnTo>
                  <a:lnTo>
                    <a:pt x="2608" y="70434"/>
                  </a:lnTo>
                  <a:lnTo>
                    <a:pt x="0" y="60000"/>
                  </a:lnTo>
                  <a:lnTo>
                    <a:pt x="2608" y="46956"/>
                  </a:lnTo>
                  <a:lnTo>
                    <a:pt x="5217" y="36521"/>
                  </a:lnTo>
                  <a:lnTo>
                    <a:pt x="10434" y="26086"/>
                  </a:lnTo>
                  <a:lnTo>
                    <a:pt x="18260" y="15652"/>
                  </a:lnTo>
                  <a:lnTo>
                    <a:pt x="18260" y="15652"/>
                  </a:lnTo>
                  <a:lnTo>
                    <a:pt x="26086" y="7826"/>
                  </a:lnTo>
                  <a:lnTo>
                    <a:pt x="36521" y="2608"/>
                  </a:lnTo>
                  <a:lnTo>
                    <a:pt x="49565" y="0"/>
                  </a:lnTo>
                  <a:lnTo>
                    <a:pt x="60000" y="0"/>
                  </a:lnTo>
                  <a:lnTo>
                    <a:pt x="70434" y="0"/>
                  </a:lnTo>
                  <a:lnTo>
                    <a:pt x="83478" y="2608"/>
                  </a:lnTo>
                  <a:lnTo>
                    <a:pt x="93913" y="7826"/>
                  </a:lnTo>
                  <a:lnTo>
                    <a:pt x="101739" y="15652"/>
                  </a:lnTo>
                  <a:lnTo>
                    <a:pt x="101739" y="1565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00" name="Google Shape;24000;p488"/>
            <p:cNvSpPr/>
            <p:nvPr/>
          </p:nvSpPr>
          <p:spPr>
            <a:xfrm>
              <a:off x="8464550" y="2622550"/>
              <a:ext cx="327025" cy="171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330" y="95555"/>
                  </a:lnTo>
                  <a:lnTo>
                    <a:pt x="5825" y="73333"/>
                  </a:lnTo>
                  <a:lnTo>
                    <a:pt x="11650" y="53333"/>
                  </a:lnTo>
                  <a:lnTo>
                    <a:pt x="18640" y="35555"/>
                  </a:lnTo>
                  <a:lnTo>
                    <a:pt x="27961" y="20000"/>
                  </a:lnTo>
                  <a:lnTo>
                    <a:pt x="38446" y="8888"/>
                  </a:lnTo>
                  <a:lnTo>
                    <a:pt x="50097" y="2222"/>
                  </a:lnTo>
                  <a:lnTo>
                    <a:pt x="62912" y="0"/>
                  </a:lnTo>
                  <a:lnTo>
                    <a:pt x="62912" y="0"/>
                  </a:lnTo>
                  <a:lnTo>
                    <a:pt x="72233" y="2222"/>
                  </a:lnTo>
                  <a:lnTo>
                    <a:pt x="81553" y="4444"/>
                  </a:lnTo>
                  <a:lnTo>
                    <a:pt x="89708" y="11111"/>
                  </a:lnTo>
                  <a:lnTo>
                    <a:pt x="96699" y="20000"/>
                  </a:lnTo>
                  <a:lnTo>
                    <a:pt x="103689" y="28888"/>
                  </a:lnTo>
                  <a:lnTo>
                    <a:pt x="110679" y="42222"/>
                  </a:lnTo>
                  <a:lnTo>
                    <a:pt x="115339" y="55555"/>
                  </a:lnTo>
                  <a:lnTo>
                    <a:pt x="120000" y="71111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001" name="Google Shape;24001;p488"/>
            <p:cNvCxnSpPr/>
            <p:nvPr/>
          </p:nvCxnSpPr>
          <p:spPr>
            <a:xfrm rot="10800000">
              <a:off x="8385175" y="2794000"/>
              <a:ext cx="793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002" name="Google Shape;24002;p488"/>
            <p:cNvSpPr/>
            <p:nvPr/>
          </p:nvSpPr>
          <p:spPr>
            <a:xfrm>
              <a:off x="8480425" y="2794000"/>
              <a:ext cx="327025" cy="171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7669" y="24444"/>
                  </a:lnTo>
                  <a:lnTo>
                    <a:pt x="114174" y="46666"/>
                  </a:lnTo>
                  <a:lnTo>
                    <a:pt x="108349" y="66666"/>
                  </a:lnTo>
                  <a:lnTo>
                    <a:pt x="101359" y="84444"/>
                  </a:lnTo>
                  <a:lnTo>
                    <a:pt x="92038" y="100000"/>
                  </a:lnTo>
                  <a:lnTo>
                    <a:pt x="81553" y="111111"/>
                  </a:lnTo>
                  <a:lnTo>
                    <a:pt x="69902" y="117777"/>
                  </a:lnTo>
                  <a:lnTo>
                    <a:pt x="57087" y="120000"/>
                  </a:lnTo>
                  <a:lnTo>
                    <a:pt x="57087" y="120000"/>
                  </a:lnTo>
                  <a:lnTo>
                    <a:pt x="47766" y="117777"/>
                  </a:lnTo>
                  <a:lnTo>
                    <a:pt x="38446" y="115555"/>
                  </a:lnTo>
                  <a:lnTo>
                    <a:pt x="30291" y="108888"/>
                  </a:lnTo>
                  <a:lnTo>
                    <a:pt x="23300" y="100000"/>
                  </a:lnTo>
                  <a:lnTo>
                    <a:pt x="16310" y="91111"/>
                  </a:lnTo>
                  <a:lnTo>
                    <a:pt x="9320" y="77777"/>
                  </a:lnTo>
                  <a:lnTo>
                    <a:pt x="4660" y="64444"/>
                  </a:lnTo>
                  <a:lnTo>
                    <a:pt x="0" y="4888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003" name="Google Shape;24003;p488"/>
            <p:cNvCxnSpPr/>
            <p:nvPr/>
          </p:nvCxnSpPr>
          <p:spPr>
            <a:xfrm>
              <a:off x="8807450" y="2794000"/>
              <a:ext cx="793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8" name="Google Shape;24008;p489"/>
          <p:cNvSpPr txBox="1"/>
          <p:nvPr/>
        </p:nvSpPr>
        <p:spPr>
          <a:xfrm>
            <a:off x="3182710" y="2019449"/>
            <a:ext cx="5826579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8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WEATHER ICONS</a:t>
            </a:r>
            <a:endParaRPr sz="88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16" name="Google Shape;24016;p490"/>
          <p:cNvGrpSpPr/>
          <p:nvPr/>
        </p:nvGrpSpPr>
        <p:grpSpPr>
          <a:xfrm>
            <a:off x="7620452" y="2348367"/>
            <a:ext cx="863600" cy="863600"/>
            <a:chOff x="7185025" y="1684338"/>
            <a:chExt cx="863600" cy="863600"/>
          </a:xfrm>
          <a:solidFill>
            <a:srgbClr val="006BA6"/>
          </a:solidFill>
        </p:grpSpPr>
        <p:sp>
          <p:nvSpPr>
            <p:cNvPr id="24017" name="Google Shape;24017;p490"/>
            <p:cNvSpPr/>
            <p:nvPr/>
          </p:nvSpPr>
          <p:spPr>
            <a:xfrm>
              <a:off x="7185025" y="168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018" name="Google Shape;24018;p490"/>
            <p:cNvCxnSpPr/>
            <p:nvPr/>
          </p:nvCxnSpPr>
          <p:spPr>
            <a:xfrm>
              <a:off x="7572375" y="2090738"/>
              <a:ext cx="2603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019" name="Google Shape;24019;p490"/>
            <p:cNvSpPr/>
            <p:nvPr/>
          </p:nvSpPr>
          <p:spPr>
            <a:xfrm>
              <a:off x="7759700" y="2014538"/>
              <a:ext cx="73025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61276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20" name="Google Shape;24020;p490"/>
            <p:cNvSpPr/>
            <p:nvPr/>
          </p:nvSpPr>
          <p:spPr>
            <a:xfrm>
              <a:off x="7426325" y="2014538"/>
              <a:ext cx="146050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120000" y="61276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60000" y="61276"/>
                  </a:lnTo>
                  <a:lnTo>
                    <a:pt x="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021" name="Google Shape;24021;p490"/>
            <p:cNvCxnSpPr/>
            <p:nvPr/>
          </p:nvCxnSpPr>
          <p:spPr>
            <a:xfrm>
              <a:off x="7629525" y="1966913"/>
              <a:ext cx="0" cy="355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022" name="Google Shape;24022;p490"/>
            <p:cNvSpPr/>
            <p:nvPr/>
          </p:nvSpPr>
          <p:spPr>
            <a:xfrm>
              <a:off x="7600950" y="1909763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3333" y="80000"/>
                  </a:lnTo>
                  <a:lnTo>
                    <a:pt x="100000" y="100000"/>
                  </a:lnTo>
                  <a:lnTo>
                    <a:pt x="86666" y="11333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0000" y="113333"/>
                  </a:lnTo>
                  <a:lnTo>
                    <a:pt x="20000" y="100000"/>
                  </a:lnTo>
                  <a:lnTo>
                    <a:pt x="6666" y="8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6666" y="33333"/>
                  </a:lnTo>
                  <a:lnTo>
                    <a:pt x="20000" y="13333"/>
                  </a:lnTo>
                  <a:lnTo>
                    <a:pt x="4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6666" y="0"/>
                  </a:lnTo>
                  <a:lnTo>
                    <a:pt x="100000" y="13333"/>
                  </a:lnTo>
                  <a:lnTo>
                    <a:pt x="113333" y="3333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023" name="Google Shape;24023;p490"/>
          <p:cNvGrpSpPr/>
          <p:nvPr/>
        </p:nvGrpSpPr>
        <p:grpSpPr>
          <a:xfrm>
            <a:off x="8890452" y="2348367"/>
            <a:ext cx="863600" cy="863600"/>
            <a:chOff x="8455025" y="1684338"/>
            <a:chExt cx="863600" cy="863600"/>
          </a:xfrm>
          <a:solidFill>
            <a:srgbClr val="006BA6"/>
          </a:solidFill>
        </p:grpSpPr>
        <p:sp>
          <p:nvSpPr>
            <p:cNvPr id="24024" name="Google Shape;24024;p490"/>
            <p:cNvSpPr/>
            <p:nvPr/>
          </p:nvSpPr>
          <p:spPr>
            <a:xfrm>
              <a:off x="8455025" y="168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25" name="Google Shape;24025;p490"/>
            <p:cNvSpPr/>
            <p:nvPr/>
          </p:nvSpPr>
          <p:spPr>
            <a:xfrm>
              <a:off x="8813800" y="1912938"/>
              <a:ext cx="1460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739" y="82500"/>
                  </a:moveTo>
                  <a:lnTo>
                    <a:pt x="101739" y="15000"/>
                  </a:lnTo>
                  <a:lnTo>
                    <a:pt x="101739" y="15000"/>
                  </a:lnTo>
                  <a:lnTo>
                    <a:pt x="99130" y="12187"/>
                  </a:lnTo>
                  <a:lnTo>
                    <a:pt x="99130" y="9375"/>
                  </a:lnTo>
                  <a:lnTo>
                    <a:pt x="88695" y="4687"/>
                  </a:lnTo>
                  <a:lnTo>
                    <a:pt x="75652" y="937"/>
                  </a:lnTo>
                  <a:lnTo>
                    <a:pt x="67826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2173" y="0"/>
                  </a:lnTo>
                  <a:lnTo>
                    <a:pt x="44347" y="937"/>
                  </a:lnTo>
                  <a:lnTo>
                    <a:pt x="31304" y="4687"/>
                  </a:lnTo>
                  <a:lnTo>
                    <a:pt x="23478" y="9375"/>
                  </a:lnTo>
                  <a:lnTo>
                    <a:pt x="20869" y="12187"/>
                  </a:lnTo>
                  <a:lnTo>
                    <a:pt x="20869" y="15000"/>
                  </a:lnTo>
                  <a:lnTo>
                    <a:pt x="20869" y="82500"/>
                  </a:lnTo>
                  <a:lnTo>
                    <a:pt x="20869" y="82500"/>
                  </a:lnTo>
                  <a:lnTo>
                    <a:pt x="10434" y="85312"/>
                  </a:lnTo>
                  <a:lnTo>
                    <a:pt x="5217" y="89062"/>
                  </a:lnTo>
                  <a:lnTo>
                    <a:pt x="2608" y="93750"/>
                  </a:lnTo>
                  <a:lnTo>
                    <a:pt x="0" y="98437"/>
                  </a:lnTo>
                  <a:lnTo>
                    <a:pt x="0" y="98437"/>
                  </a:lnTo>
                  <a:lnTo>
                    <a:pt x="0" y="103125"/>
                  </a:lnTo>
                  <a:lnTo>
                    <a:pt x="5217" y="106875"/>
                  </a:lnTo>
                  <a:lnTo>
                    <a:pt x="10434" y="110625"/>
                  </a:lnTo>
                  <a:lnTo>
                    <a:pt x="18260" y="113437"/>
                  </a:lnTo>
                  <a:lnTo>
                    <a:pt x="26086" y="116250"/>
                  </a:lnTo>
                  <a:lnTo>
                    <a:pt x="36521" y="118125"/>
                  </a:lnTo>
                  <a:lnTo>
                    <a:pt x="46956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73043" y="119062"/>
                  </a:lnTo>
                  <a:lnTo>
                    <a:pt x="83478" y="118125"/>
                  </a:lnTo>
                  <a:lnTo>
                    <a:pt x="93913" y="116250"/>
                  </a:lnTo>
                  <a:lnTo>
                    <a:pt x="101739" y="113437"/>
                  </a:lnTo>
                  <a:lnTo>
                    <a:pt x="109565" y="110625"/>
                  </a:lnTo>
                  <a:lnTo>
                    <a:pt x="114782" y="106875"/>
                  </a:lnTo>
                  <a:lnTo>
                    <a:pt x="120000" y="103125"/>
                  </a:lnTo>
                  <a:lnTo>
                    <a:pt x="120000" y="98437"/>
                  </a:lnTo>
                  <a:lnTo>
                    <a:pt x="120000" y="98437"/>
                  </a:lnTo>
                  <a:lnTo>
                    <a:pt x="120000" y="93750"/>
                  </a:lnTo>
                  <a:lnTo>
                    <a:pt x="114782" y="90000"/>
                  </a:lnTo>
                  <a:lnTo>
                    <a:pt x="109565" y="86250"/>
                  </a:lnTo>
                  <a:lnTo>
                    <a:pt x="101739" y="82500"/>
                  </a:lnTo>
                  <a:lnTo>
                    <a:pt x="101739" y="825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026" name="Google Shape;24026;p490"/>
          <p:cNvGrpSpPr/>
          <p:nvPr/>
        </p:nvGrpSpPr>
        <p:grpSpPr>
          <a:xfrm>
            <a:off x="10160452" y="2348367"/>
            <a:ext cx="863600" cy="863600"/>
            <a:chOff x="9725025" y="1684338"/>
            <a:chExt cx="863600" cy="863600"/>
          </a:xfrm>
          <a:solidFill>
            <a:srgbClr val="006BA6"/>
          </a:solidFill>
        </p:grpSpPr>
        <p:sp>
          <p:nvSpPr>
            <p:cNvPr id="24027" name="Google Shape;24027;p490"/>
            <p:cNvSpPr/>
            <p:nvPr/>
          </p:nvSpPr>
          <p:spPr>
            <a:xfrm>
              <a:off x="9725025" y="168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28" name="Google Shape;24028;p490"/>
            <p:cNvSpPr/>
            <p:nvPr/>
          </p:nvSpPr>
          <p:spPr>
            <a:xfrm>
              <a:off x="10121900" y="2211388"/>
              <a:ext cx="6985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4545" y="81818"/>
                  </a:lnTo>
                  <a:lnTo>
                    <a:pt x="103636" y="103636"/>
                  </a:lnTo>
                  <a:lnTo>
                    <a:pt x="81818" y="114545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8181" y="114545"/>
                  </a:lnTo>
                  <a:lnTo>
                    <a:pt x="16363" y="103636"/>
                  </a:lnTo>
                  <a:lnTo>
                    <a:pt x="5454" y="81818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5454" y="38181"/>
                  </a:lnTo>
                  <a:lnTo>
                    <a:pt x="16363" y="16363"/>
                  </a:lnTo>
                  <a:lnTo>
                    <a:pt x="38181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0"/>
                  </a:lnTo>
                  <a:lnTo>
                    <a:pt x="103636" y="16363"/>
                  </a:lnTo>
                  <a:lnTo>
                    <a:pt x="114545" y="3818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29" name="Google Shape;24029;p490"/>
            <p:cNvSpPr/>
            <p:nvPr/>
          </p:nvSpPr>
          <p:spPr>
            <a:xfrm>
              <a:off x="10083800" y="1912938"/>
              <a:ext cx="1460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739" y="82500"/>
                  </a:moveTo>
                  <a:lnTo>
                    <a:pt x="101739" y="15000"/>
                  </a:lnTo>
                  <a:lnTo>
                    <a:pt x="101739" y="15000"/>
                  </a:lnTo>
                  <a:lnTo>
                    <a:pt x="99130" y="12187"/>
                  </a:lnTo>
                  <a:lnTo>
                    <a:pt x="99130" y="9375"/>
                  </a:lnTo>
                  <a:lnTo>
                    <a:pt x="88695" y="4687"/>
                  </a:lnTo>
                  <a:lnTo>
                    <a:pt x="75652" y="937"/>
                  </a:lnTo>
                  <a:lnTo>
                    <a:pt x="67826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2173" y="0"/>
                  </a:lnTo>
                  <a:lnTo>
                    <a:pt x="44347" y="937"/>
                  </a:lnTo>
                  <a:lnTo>
                    <a:pt x="31304" y="4687"/>
                  </a:lnTo>
                  <a:lnTo>
                    <a:pt x="23478" y="9375"/>
                  </a:lnTo>
                  <a:lnTo>
                    <a:pt x="20869" y="12187"/>
                  </a:lnTo>
                  <a:lnTo>
                    <a:pt x="20869" y="15000"/>
                  </a:lnTo>
                  <a:lnTo>
                    <a:pt x="20869" y="82500"/>
                  </a:lnTo>
                  <a:lnTo>
                    <a:pt x="20869" y="82500"/>
                  </a:lnTo>
                  <a:lnTo>
                    <a:pt x="10434" y="85312"/>
                  </a:lnTo>
                  <a:lnTo>
                    <a:pt x="5217" y="89062"/>
                  </a:lnTo>
                  <a:lnTo>
                    <a:pt x="2608" y="93750"/>
                  </a:lnTo>
                  <a:lnTo>
                    <a:pt x="0" y="98437"/>
                  </a:lnTo>
                  <a:lnTo>
                    <a:pt x="0" y="98437"/>
                  </a:lnTo>
                  <a:lnTo>
                    <a:pt x="0" y="103125"/>
                  </a:lnTo>
                  <a:lnTo>
                    <a:pt x="5217" y="106875"/>
                  </a:lnTo>
                  <a:lnTo>
                    <a:pt x="10434" y="110625"/>
                  </a:lnTo>
                  <a:lnTo>
                    <a:pt x="18260" y="113437"/>
                  </a:lnTo>
                  <a:lnTo>
                    <a:pt x="26086" y="116250"/>
                  </a:lnTo>
                  <a:lnTo>
                    <a:pt x="36521" y="118125"/>
                  </a:lnTo>
                  <a:lnTo>
                    <a:pt x="46956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73043" y="119062"/>
                  </a:lnTo>
                  <a:lnTo>
                    <a:pt x="83478" y="118125"/>
                  </a:lnTo>
                  <a:lnTo>
                    <a:pt x="93913" y="116250"/>
                  </a:lnTo>
                  <a:lnTo>
                    <a:pt x="101739" y="113437"/>
                  </a:lnTo>
                  <a:lnTo>
                    <a:pt x="109565" y="110625"/>
                  </a:lnTo>
                  <a:lnTo>
                    <a:pt x="114782" y="106875"/>
                  </a:lnTo>
                  <a:lnTo>
                    <a:pt x="120000" y="103125"/>
                  </a:lnTo>
                  <a:lnTo>
                    <a:pt x="120000" y="98437"/>
                  </a:lnTo>
                  <a:lnTo>
                    <a:pt x="120000" y="98437"/>
                  </a:lnTo>
                  <a:lnTo>
                    <a:pt x="120000" y="93750"/>
                  </a:lnTo>
                  <a:lnTo>
                    <a:pt x="114782" y="90000"/>
                  </a:lnTo>
                  <a:lnTo>
                    <a:pt x="109565" y="86250"/>
                  </a:lnTo>
                  <a:lnTo>
                    <a:pt x="101739" y="82500"/>
                  </a:lnTo>
                  <a:lnTo>
                    <a:pt x="101739" y="825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030" name="Google Shape;24030;p490"/>
            <p:cNvCxnSpPr/>
            <p:nvPr/>
          </p:nvCxnSpPr>
          <p:spPr>
            <a:xfrm>
              <a:off x="10156825" y="1966913"/>
              <a:ext cx="0" cy="279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031" name="Google Shape;24031;p490"/>
          <p:cNvGrpSpPr/>
          <p:nvPr/>
        </p:nvGrpSpPr>
        <p:grpSpPr>
          <a:xfrm>
            <a:off x="8890452" y="3618367"/>
            <a:ext cx="863600" cy="863600"/>
            <a:chOff x="8455025" y="2954338"/>
            <a:chExt cx="863600" cy="863600"/>
          </a:xfrm>
          <a:solidFill>
            <a:srgbClr val="006BA6"/>
          </a:solidFill>
        </p:grpSpPr>
        <p:sp>
          <p:nvSpPr>
            <p:cNvPr id="24032" name="Google Shape;24032;p490"/>
            <p:cNvSpPr/>
            <p:nvPr/>
          </p:nvSpPr>
          <p:spPr>
            <a:xfrm>
              <a:off x="8455025" y="295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33" name="Google Shape;24033;p490"/>
            <p:cNvSpPr/>
            <p:nvPr/>
          </p:nvSpPr>
          <p:spPr>
            <a:xfrm>
              <a:off x="8702675" y="3182938"/>
              <a:ext cx="368300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586" y="98571"/>
                  </a:moveTo>
                  <a:lnTo>
                    <a:pt x="17586" y="98571"/>
                  </a:lnTo>
                  <a:lnTo>
                    <a:pt x="23793" y="100714"/>
                  </a:lnTo>
                  <a:lnTo>
                    <a:pt x="30000" y="104999"/>
                  </a:lnTo>
                  <a:lnTo>
                    <a:pt x="35172" y="111428"/>
                  </a:lnTo>
                  <a:lnTo>
                    <a:pt x="39310" y="119999"/>
                  </a:lnTo>
                  <a:lnTo>
                    <a:pt x="39310" y="119999"/>
                  </a:lnTo>
                  <a:lnTo>
                    <a:pt x="43448" y="111428"/>
                  </a:lnTo>
                  <a:lnTo>
                    <a:pt x="48620" y="104999"/>
                  </a:lnTo>
                  <a:lnTo>
                    <a:pt x="53793" y="100714"/>
                  </a:lnTo>
                  <a:lnTo>
                    <a:pt x="60000" y="98571"/>
                  </a:lnTo>
                  <a:lnTo>
                    <a:pt x="60000" y="98571"/>
                  </a:lnTo>
                  <a:lnTo>
                    <a:pt x="66206" y="100714"/>
                  </a:lnTo>
                  <a:lnTo>
                    <a:pt x="71379" y="104999"/>
                  </a:lnTo>
                  <a:lnTo>
                    <a:pt x="76551" y="111428"/>
                  </a:lnTo>
                  <a:lnTo>
                    <a:pt x="80689" y="119999"/>
                  </a:lnTo>
                  <a:lnTo>
                    <a:pt x="80689" y="119999"/>
                  </a:lnTo>
                  <a:lnTo>
                    <a:pt x="84827" y="111428"/>
                  </a:lnTo>
                  <a:lnTo>
                    <a:pt x="90000" y="104999"/>
                  </a:lnTo>
                  <a:lnTo>
                    <a:pt x="96206" y="100714"/>
                  </a:lnTo>
                  <a:lnTo>
                    <a:pt x="102413" y="98571"/>
                  </a:lnTo>
                  <a:lnTo>
                    <a:pt x="102413" y="98571"/>
                  </a:lnTo>
                  <a:lnTo>
                    <a:pt x="107586" y="100714"/>
                  </a:lnTo>
                  <a:lnTo>
                    <a:pt x="111724" y="102857"/>
                  </a:lnTo>
                  <a:lnTo>
                    <a:pt x="116896" y="107142"/>
                  </a:lnTo>
                  <a:lnTo>
                    <a:pt x="120000" y="113571"/>
                  </a:lnTo>
                  <a:lnTo>
                    <a:pt x="120000" y="113571"/>
                  </a:lnTo>
                  <a:lnTo>
                    <a:pt x="117931" y="89999"/>
                  </a:lnTo>
                  <a:lnTo>
                    <a:pt x="113793" y="68571"/>
                  </a:lnTo>
                  <a:lnTo>
                    <a:pt x="108620" y="49285"/>
                  </a:lnTo>
                  <a:lnTo>
                    <a:pt x="101379" y="32142"/>
                  </a:lnTo>
                  <a:lnTo>
                    <a:pt x="92068" y="19285"/>
                  </a:lnTo>
                  <a:lnTo>
                    <a:pt x="82758" y="8571"/>
                  </a:lnTo>
                  <a:lnTo>
                    <a:pt x="71379" y="2142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48620" y="2142"/>
                  </a:lnTo>
                  <a:lnTo>
                    <a:pt x="37241" y="8571"/>
                  </a:lnTo>
                  <a:lnTo>
                    <a:pt x="27931" y="19285"/>
                  </a:lnTo>
                  <a:lnTo>
                    <a:pt x="18620" y="32142"/>
                  </a:lnTo>
                  <a:lnTo>
                    <a:pt x="11379" y="49285"/>
                  </a:lnTo>
                  <a:lnTo>
                    <a:pt x="6206" y="68571"/>
                  </a:lnTo>
                  <a:lnTo>
                    <a:pt x="2068" y="89999"/>
                  </a:lnTo>
                  <a:lnTo>
                    <a:pt x="0" y="113571"/>
                  </a:lnTo>
                  <a:lnTo>
                    <a:pt x="0" y="113571"/>
                  </a:lnTo>
                  <a:lnTo>
                    <a:pt x="4137" y="107142"/>
                  </a:lnTo>
                  <a:lnTo>
                    <a:pt x="8275" y="102857"/>
                  </a:lnTo>
                  <a:lnTo>
                    <a:pt x="12413" y="100714"/>
                  </a:lnTo>
                  <a:lnTo>
                    <a:pt x="17586" y="98571"/>
                  </a:lnTo>
                  <a:lnTo>
                    <a:pt x="17586" y="9857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34" name="Google Shape;24034;p490"/>
            <p:cNvSpPr/>
            <p:nvPr/>
          </p:nvSpPr>
          <p:spPr>
            <a:xfrm>
              <a:off x="8813800" y="3328988"/>
              <a:ext cx="73025" cy="260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02439"/>
                  </a:lnTo>
                  <a:lnTo>
                    <a:pt x="120000" y="102439"/>
                  </a:lnTo>
                  <a:lnTo>
                    <a:pt x="114782" y="109756"/>
                  </a:lnTo>
                  <a:lnTo>
                    <a:pt x="104347" y="114146"/>
                  </a:lnTo>
                  <a:lnTo>
                    <a:pt x="83478" y="118536"/>
                  </a:lnTo>
                  <a:lnTo>
                    <a:pt x="62608" y="120000"/>
                  </a:lnTo>
                  <a:lnTo>
                    <a:pt x="62608" y="120000"/>
                  </a:lnTo>
                  <a:lnTo>
                    <a:pt x="36521" y="118536"/>
                  </a:lnTo>
                  <a:lnTo>
                    <a:pt x="15652" y="114146"/>
                  </a:lnTo>
                  <a:lnTo>
                    <a:pt x="5217" y="109756"/>
                  </a:lnTo>
                  <a:lnTo>
                    <a:pt x="0" y="10243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35" name="Google Shape;24035;p490"/>
            <p:cNvSpPr/>
            <p:nvPr/>
          </p:nvSpPr>
          <p:spPr>
            <a:xfrm>
              <a:off x="8823325" y="3182938"/>
              <a:ext cx="63500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19999"/>
                  </a:moveTo>
                  <a:lnTo>
                    <a:pt x="0" y="119999"/>
                  </a:lnTo>
                  <a:lnTo>
                    <a:pt x="0" y="107142"/>
                  </a:lnTo>
                  <a:lnTo>
                    <a:pt x="12000" y="77142"/>
                  </a:lnTo>
                  <a:lnTo>
                    <a:pt x="30000" y="57857"/>
                  </a:lnTo>
                  <a:lnTo>
                    <a:pt x="48000" y="36428"/>
                  </a:lnTo>
                  <a:lnTo>
                    <a:pt x="78000" y="17142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36" name="Google Shape;24036;p490"/>
            <p:cNvSpPr/>
            <p:nvPr/>
          </p:nvSpPr>
          <p:spPr>
            <a:xfrm>
              <a:off x="8886825" y="3182938"/>
              <a:ext cx="63500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9999"/>
                  </a:moveTo>
                  <a:lnTo>
                    <a:pt x="120000" y="119999"/>
                  </a:lnTo>
                  <a:lnTo>
                    <a:pt x="120000" y="107142"/>
                  </a:lnTo>
                  <a:lnTo>
                    <a:pt x="108000" y="77142"/>
                  </a:lnTo>
                  <a:lnTo>
                    <a:pt x="90000" y="57857"/>
                  </a:lnTo>
                  <a:lnTo>
                    <a:pt x="72000" y="36428"/>
                  </a:lnTo>
                  <a:lnTo>
                    <a:pt x="42000" y="17142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037" name="Google Shape;24037;p490"/>
          <p:cNvGrpSpPr/>
          <p:nvPr/>
        </p:nvGrpSpPr>
        <p:grpSpPr>
          <a:xfrm>
            <a:off x="7661727" y="4888367"/>
            <a:ext cx="863600" cy="863600"/>
            <a:chOff x="7182756" y="4224338"/>
            <a:chExt cx="863600" cy="863600"/>
          </a:xfrm>
          <a:solidFill>
            <a:srgbClr val="006BA6"/>
          </a:solidFill>
        </p:grpSpPr>
        <p:sp>
          <p:nvSpPr>
            <p:cNvPr id="24038" name="Google Shape;24038;p490"/>
            <p:cNvSpPr/>
            <p:nvPr/>
          </p:nvSpPr>
          <p:spPr>
            <a:xfrm>
              <a:off x="7182756" y="422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39" name="Google Shape;24039;p490"/>
            <p:cNvSpPr/>
            <p:nvPr/>
          </p:nvSpPr>
          <p:spPr>
            <a:xfrm>
              <a:off x="7500256" y="4494213"/>
              <a:ext cx="301625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473" y="26250"/>
                  </a:moveTo>
                  <a:lnTo>
                    <a:pt x="21473" y="26250"/>
                  </a:lnTo>
                  <a:lnTo>
                    <a:pt x="26526" y="31250"/>
                  </a:lnTo>
                  <a:lnTo>
                    <a:pt x="29052" y="38750"/>
                  </a:lnTo>
                  <a:lnTo>
                    <a:pt x="30315" y="45000"/>
                  </a:lnTo>
                  <a:lnTo>
                    <a:pt x="30315" y="52500"/>
                  </a:lnTo>
                  <a:lnTo>
                    <a:pt x="30315" y="52500"/>
                  </a:lnTo>
                  <a:lnTo>
                    <a:pt x="37894" y="52500"/>
                  </a:lnTo>
                  <a:lnTo>
                    <a:pt x="45473" y="53750"/>
                  </a:lnTo>
                  <a:lnTo>
                    <a:pt x="51789" y="57500"/>
                  </a:lnTo>
                  <a:lnTo>
                    <a:pt x="58105" y="61250"/>
                  </a:lnTo>
                  <a:lnTo>
                    <a:pt x="58105" y="61250"/>
                  </a:lnTo>
                  <a:lnTo>
                    <a:pt x="63157" y="67500"/>
                  </a:lnTo>
                  <a:lnTo>
                    <a:pt x="65684" y="73750"/>
                  </a:lnTo>
                  <a:lnTo>
                    <a:pt x="66947" y="81250"/>
                  </a:lnTo>
                  <a:lnTo>
                    <a:pt x="66947" y="88750"/>
                  </a:lnTo>
                  <a:lnTo>
                    <a:pt x="66947" y="88750"/>
                  </a:lnTo>
                  <a:lnTo>
                    <a:pt x="74526" y="88750"/>
                  </a:lnTo>
                  <a:lnTo>
                    <a:pt x="80842" y="90000"/>
                  </a:lnTo>
                  <a:lnTo>
                    <a:pt x="88421" y="92500"/>
                  </a:lnTo>
                  <a:lnTo>
                    <a:pt x="93473" y="97500"/>
                  </a:lnTo>
                  <a:lnTo>
                    <a:pt x="93473" y="97500"/>
                  </a:lnTo>
                  <a:lnTo>
                    <a:pt x="98526" y="102500"/>
                  </a:lnTo>
                  <a:lnTo>
                    <a:pt x="101052" y="107500"/>
                  </a:lnTo>
                  <a:lnTo>
                    <a:pt x="102315" y="113750"/>
                  </a:lnTo>
                  <a:lnTo>
                    <a:pt x="103578" y="120000"/>
                  </a:lnTo>
                  <a:lnTo>
                    <a:pt x="103578" y="120000"/>
                  </a:lnTo>
                  <a:lnTo>
                    <a:pt x="111157" y="107500"/>
                  </a:lnTo>
                  <a:lnTo>
                    <a:pt x="116210" y="96250"/>
                  </a:lnTo>
                  <a:lnTo>
                    <a:pt x="120000" y="82500"/>
                  </a:lnTo>
                  <a:lnTo>
                    <a:pt x="120000" y="70000"/>
                  </a:lnTo>
                  <a:lnTo>
                    <a:pt x="118736" y="56250"/>
                  </a:lnTo>
                  <a:lnTo>
                    <a:pt x="114947" y="43750"/>
                  </a:lnTo>
                  <a:lnTo>
                    <a:pt x="107368" y="31250"/>
                  </a:lnTo>
                  <a:lnTo>
                    <a:pt x="98526" y="21250"/>
                  </a:lnTo>
                  <a:lnTo>
                    <a:pt x="98526" y="21250"/>
                  </a:lnTo>
                  <a:lnTo>
                    <a:pt x="88421" y="12500"/>
                  </a:lnTo>
                  <a:lnTo>
                    <a:pt x="75789" y="5000"/>
                  </a:lnTo>
                  <a:lnTo>
                    <a:pt x="63157" y="1250"/>
                  </a:lnTo>
                  <a:lnTo>
                    <a:pt x="49263" y="0"/>
                  </a:lnTo>
                  <a:lnTo>
                    <a:pt x="36631" y="0"/>
                  </a:lnTo>
                  <a:lnTo>
                    <a:pt x="24000" y="3750"/>
                  </a:lnTo>
                  <a:lnTo>
                    <a:pt x="11368" y="8750"/>
                  </a:lnTo>
                  <a:lnTo>
                    <a:pt x="0" y="16250"/>
                  </a:lnTo>
                  <a:lnTo>
                    <a:pt x="0" y="16250"/>
                  </a:lnTo>
                  <a:lnTo>
                    <a:pt x="5052" y="17500"/>
                  </a:lnTo>
                  <a:lnTo>
                    <a:pt x="11368" y="18750"/>
                  </a:lnTo>
                  <a:lnTo>
                    <a:pt x="16421" y="21250"/>
                  </a:lnTo>
                  <a:lnTo>
                    <a:pt x="21473" y="26250"/>
                  </a:lnTo>
                  <a:lnTo>
                    <a:pt x="21473" y="2625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40" name="Google Shape;24040;p490"/>
            <p:cNvSpPr/>
            <p:nvPr/>
          </p:nvSpPr>
          <p:spPr>
            <a:xfrm>
              <a:off x="7427231" y="4649788"/>
              <a:ext cx="219075" cy="168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33043" y="113207"/>
                  </a:lnTo>
                  <a:lnTo>
                    <a:pt x="33043" y="113207"/>
                  </a:lnTo>
                  <a:lnTo>
                    <a:pt x="26086" y="117735"/>
                  </a:lnTo>
                  <a:lnTo>
                    <a:pt x="19130" y="120000"/>
                  </a:lnTo>
                  <a:lnTo>
                    <a:pt x="12173" y="120000"/>
                  </a:lnTo>
                  <a:lnTo>
                    <a:pt x="5217" y="113207"/>
                  </a:lnTo>
                  <a:lnTo>
                    <a:pt x="5217" y="113207"/>
                  </a:lnTo>
                  <a:lnTo>
                    <a:pt x="0" y="104150"/>
                  </a:lnTo>
                  <a:lnTo>
                    <a:pt x="0" y="95094"/>
                  </a:lnTo>
                  <a:lnTo>
                    <a:pt x="1739" y="83773"/>
                  </a:lnTo>
                  <a:lnTo>
                    <a:pt x="5217" y="7471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41" name="Google Shape;24041;p490"/>
            <p:cNvSpPr/>
            <p:nvPr/>
          </p:nvSpPr>
          <p:spPr>
            <a:xfrm>
              <a:off x="7576456" y="4548188"/>
              <a:ext cx="171450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1111" y="100800"/>
                  </a:lnTo>
                  <a:lnTo>
                    <a:pt x="37777" y="57600"/>
                  </a:lnTo>
                  <a:lnTo>
                    <a:pt x="55555" y="38400"/>
                  </a:lnTo>
                  <a:lnTo>
                    <a:pt x="75555" y="19200"/>
                  </a:lnTo>
                  <a:lnTo>
                    <a:pt x="97777" y="48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42" name="Google Shape;24042;p490"/>
            <p:cNvSpPr/>
            <p:nvPr/>
          </p:nvSpPr>
          <p:spPr>
            <a:xfrm>
              <a:off x="7668531" y="4548188"/>
              <a:ext cx="79375" cy="171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9200" y="108888"/>
                  </a:lnTo>
                  <a:lnTo>
                    <a:pt x="62400" y="84444"/>
                  </a:lnTo>
                  <a:lnTo>
                    <a:pt x="81600" y="64444"/>
                  </a:lnTo>
                  <a:lnTo>
                    <a:pt x="100800" y="44444"/>
                  </a:lnTo>
                  <a:lnTo>
                    <a:pt x="115200" y="22222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043" name="Google Shape;24043;p490"/>
          <p:cNvGrpSpPr/>
          <p:nvPr/>
        </p:nvGrpSpPr>
        <p:grpSpPr>
          <a:xfrm>
            <a:off x="10160452" y="3618367"/>
            <a:ext cx="863600" cy="863600"/>
            <a:chOff x="9725025" y="2954338"/>
            <a:chExt cx="863600" cy="863600"/>
          </a:xfrm>
          <a:solidFill>
            <a:srgbClr val="006BA6"/>
          </a:solidFill>
        </p:grpSpPr>
        <p:sp>
          <p:nvSpPr>
            <p:cNvPr id="24044" name="Google Shape;24044;p490"/>
            <p:cNvSpPr/>
            <p:nvPr/>
          </p:nvSpPr>
          <p:spPr>
            <a:xfrm>
              <a:off x="9725025" y="295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45" name="Google Shape;24045;p490"/>
            <p:cNvSpPr/>
            <p:nvPr/>
          </p:nvSpPr>
          <p:spPr>
            <a:xfrm>
              <a:off x="10156825" y="3440113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5384" y="27692"/>
                  </a:lnTo>
                  <a:lnTo>
                    <a:pt x="110769" y="46153"/>
                  </a:lnTo>
                  <a:lnTo>
                    <a:pt x="96923" y="69230"/>
                  </a:lnTo>
                  <a:lnTo>
                    <a:pt x="83076" y="87692"/>
                  </a:lnTo>
                  <a:lnTo>
                    <a:pt x="64615" y="101538"/>
                  </a:lnTo>
                  <a:lnTo>
                    <a:pt x="46153" y="110769"/>
                  </a:lnTo>
                  <a:lnTo>
                    <a:pt x="23076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46" name="Google Shape;24046;p490"/>
            <p:cNvSpPr/>
            <p:nvPr/>
          </p:nvSpPr>
          <p:spPr>
            <a:xfrm>
              <a:off x="10010775" y="3182938"/>
              <a:ext cx="2921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5937"/>
                  </a:moveTo>
                  <a:lnTo>
                    <a:pt x="0" y="75937"/>
                  </a:lnTo>
                  <a:lnTo>
                    <a:pt x="0" y="71250"/>
                  </a:lnTo>
                  <a:lnTo>
                    <a:pt x="2608" y="65625"/>
                  </a:lnTo>
                  <a:lnTo>
                    <a:pt x="9130" y="54375"/>
                  </a:lnTo>
                  <a:lnTo>
                    <a:pt x="18260" y="41250"/>
                  </a:lnTo>
                  <a:lnTo>
                    <a:pt x="30000" y="29062"/>
                  </a:lnTo>
                  <a:lnTo>
                    <a:pt x="50869" y="843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9130" y="8437"/>
                  </a:lnTo>
                  <a:lnTo>
                    <a:pt x="90000" y="29062"/>
                  </a:lnTo>
                  <a:lnTo>
                    <a:pt x="101739" y="41250"/>
                  </a:lnTo>
                  <a:lnTo>
                    <a:pt x="110869" y="54375"/>
                  </a:lnTo>
                  <a:lnTo>
                    <a:pt x="117391" y="65625"/>
                  </a:lnTo>
                  <a:lnTo>
                    <a:pt x="120000" y="71250"/>
                  </a:lnTo>
                  <a:lnTo>
                    <a:pt x="120000" y="75937"/>
                  </a:lnTo>
                  <a:lnTo>
                    <a:pt x="120000" y="75937"/>
                  </a:lnTo>
                  <a:lnTo>
                    <a:pt x="120000" y="85312"/>
                  </a:lnTo>
                  <a:lnTo>
                    <a:pt x="116086" y="92812"/>
                  </a:lnTo>
                  <a:lnTo>
                    <a:pt x="110869" y="100312"/>
                  </a:lnTo>
                  <a:lnTo>
                    <a:pt x="103043" y="106875"/>
                  </a:lnTo>
                  <a:lnTo>
                    <a:pt x="93913" y="112500"/>
                  </a:lnTo>
                  <a:lnTo>
                    <a:pt x="83478" y="116250"/>
                  </a:lnTo>
                  <a:lnTo>
                    <a:pt x="71739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260" y="119062"/>
                  </a:lnTo>
                  <a:lnTo>
                    <a:pt x="36521" y="116250"/>
                  </a:lnTo>
                  <a:lnTo>
                    <a:pt x="26086" y="112500"/>
                  </a:lnTo>
                  <a:lnTo>
                    <a:pt x="16956" y="106875"/>
                  </a:lnTo>
                  <a:lnTo>
                    <a:pt x="9130" y="100312"/>
                  </a:lnTo>
                  <a:lnTo>
                    <a:pt x="3913" y="92812"/>
                  </a:lnTo>
                  <a:lnTo>
                    <a:pt x="1304" y="85312"/>
                  </a:lnTo>
                  <a:lnTo>
                    <a:pt x="0" y="75937"/>
                  </a:lnTo>
                  <a:lnTo>
                    <a:pt x="0" y="7593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047" name="Google Shape;24047;p490"/>
          <p:cNvGrpSpPr/>
          <p:nvPr/>
        </p:nvGrpSpPr>
        <p:grpSpPr>
          <a:xfrm>
            <a:off x="10160452" y="4859792"/>
            <a:ext cx="863600" cy="863600"/>
            <a:chOff x="9725025" y="4195763"/>
            <a:chExt cx="863600" cy="863600"/>
          </a:xfrm>
          <a:solidFill>
            <a:srgbClr val="006BA6"/>
          </a:solidFill>
        </p:grpSpPr>
        <p:sp>
          <p:nvSpPr>
            <p:cNvPr id="24048" name="Google Shape;24048;p490"/>
            <p:cNvSpPr/>
            <p:nvPr/>
          </p:nvSpPr>
          <p:spPr>
            <a:xfrm>
              <a:off x="9725025" y="419576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049" name="Google Shape;24049;p490"/>
            <p:cNvCxnSpPr/>
            <p:nvPr/>
          </p:nvCxnSpPr>
          <p:spPr>
            <a:xfrm>
              <a:off x="9998075" y="4478338"/>
              <a:ext cx="0" cy="355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050" name="Google Shape;24050;p490"/>
            <p:cNvSpPr/>
            <p:nvPr/>
          </p:nvSpPr>
          <p:spPr>
            <a:xfrm>
              <a:off x="10074275" y="4491038"/>
              <a:ext cx="269875" cy="196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8709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23225"/>
                  </a:lnTo>
                  <a:lnTo>
                    <a:pt x="120000" y="9870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51" name="Google Shape;24051;p490"/>
            <p:cNvSpPr/>
            <p:nvPr/>
          </p:nvSpPr>
          <p:spPr>
            <a:xfrm>
              <a:off x="9969500" y="4421188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3333" y="80000"/>
                  </a:lnTo>
                  <a:lnTo>
                    <a:pt x="100000" y="100000"/>
                  </a:lnTo>
                  <a:lnTo>
                    <a:pt x="86666" y="113333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0000" y="113333"/>
                  </a:lnTo>
                  <a:lnTo>
                    <a:pt x="20000" y="100000"/>
                  </a:lnTo>
                  <a:lnTo>
                    <a:pt x="6666" y="8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6666" y="33333"/>
                  </a:lnTo>
                  <a:lnTo>
                    <a:pt x="20000" y="13333"/>
                  </a:lnTo>
                  <a:lnTo>
                    <a:pt x="4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6666" y="0"/>
                  </a:lnTo>
                  <a:lnTo>
                    <a:pt x="100000" y="13333"/>
                  </a:lnTo>
                  <a:lnTo>
                    <a:pt x="113333" y="3333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52" name="Google Shape;24052;p490"/>
            <p:cNvSpPr/>
            <p:nvPr/>
          </p:nvSpPr>
          <p:spPr>
            <a:xfrm>
              <a:off x="9998075" y="4491038"/>
              <a:ext cx="76200" cy="196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6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053" name="Google Shape;24053;p490"/>
            <p:cNvCxnSpPr/>
            <p:nvPr/>
          </p:nvCxnSpPr>
          <p:spPr>
            <a:xfrm>
              <a:off x="10163175" y="4503738"/>
              <a:ext cx="0" cy="1746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54" name="Google Shape;24054;p490"/>
            <p:cNvCxnSpPr/>
            <p:nvPr/>
          </p:nvCxnSpPr>
          <p:spPr>
            <a:xfrm>
              <a:off x="10252075" y="4516438"/>
              <a:ext cx="0" cy="1492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055" name="Google Shape;24055;p490"/>
          <p:cNvGrpSpPr/>
          <p:nvPr/>
        </p:nvGrpSpPr>
        <p:grpSpPr>
          <a:xfrm>
            <a:off x="7620452" y="3618367"/>
            <a:ext cx="863600" cy="863600"/>
            <a:chOff x="7185025" y="2954338"/>
            <a:chExt cx="863600" cy="863600"/>
          </a:xfrm>
          <a:solidFill>
            <a:srgbClr val="006BA6"/>
          </a:solidFill>
        </p:grpSpPr>
        <p:sp>
          <p:nvSpPr>
            <p:cNvPr id="24056" name="Google Shape;24056;p490"/>
            <p:cNvSpPr/>
            <p:nvPr/>
          </p:nvSpPr>
          <p:spPr>
            <a:xfrm>
              <a:off x="7185025" y="295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57" name="Google Shape;24057;p490"/>
            <p:cNvSpPr/>
            <p:nvPr/>
          </p:nvSpPr>
          <p:spPr>
            <a:xfrm>
              <a:off x="7413625" y="3182938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187" y="102187"/>
                  </a:moveTo>
                  <a:lnTo>
                    <a:pt x="102187" y="102187"/>
                  </a:lnTo>
                  <a:lnTo>
                    <a:pt x="97500" y="106875"/>
                  </a:lnTo>
                  <a:lnTo>
                    <a:pt x="92812" y="109687"/>
                  </a:lnTo>
                  <a:lnTo>
                    <a:pt x="88125" y="113437"/>
                  </a:lnTo>
                  <a:lnTo>
                    <a:pt x="82500" y="115312"/>
                  </a:lnTo>
                  <a:lnTo>
                    <a:pt x="76875" y="117187"/>
                  </a:lnTo>
                  <a:lnTo>
                    <a:pt x="71250" y="119062"/>
                  </a:lnTo>
                  <a:lnTo>
                    <a:pt x="60000" y="120000"/>
                  </a:lnTo>
                  <a:lnTo>
                    <a:pt x="48750" y="119062"/>
                  </a:lnTo>
                  <a:lnTo>
                    <a:pt x="43125" y="117187"/>
                  </a:lnTo>
                  <a:lnTo>
                    <a:pt x="37500" y="115312"/>
                  </a:lnTo>
                  <a:lnTo>
                    <a:pt x="31875" y="113437"/>
                  </a:lnTo>
                  <a:lnTo>
                    <a:pt x="27187" y="109687"/>
                  </a:lnTo>
                  <a:lnTo>
                    <a:pt x="22500" y="106875"/>
                  </a:lnTo>
                  <a:lnTo>
                    <a:pt x="17812" y="102187"/>
                  </a:lnTo>
                  <a:lnTo>
                    <a:pt x="17812" y="102187"/>
                  </a:lnTo>
                  <a:lnTo>
                    <a:pt x="13125" y="97500"/>
                  </a:lnTo>
                  <a:lnTo>
                    <a:pt x="10312" y="92812"/>
                  </a:lnTo>
                  <a:lnTo>
                    <a:pt x="6562" y="88125"/>
                  </a:lnTo>
                  <a:lnTo>
                    <a:pt x="4687" y="82500"/>
                  </a:lnTo>
                  <a:lnTo>
                    <a:pt x="2812" y="76875"/>
                  </a:lnTo>
                  <a:lnTo>
                    <a:pt x="937" y="71250"/>
                  </a:lnTo>
                  <a:lnTo>
                    <a:pt x="0" y="60000"/>
                  </a:lnTo>
                  <a:lnTo>
                    <a:pt x="937" y="48750"/>
                  </a:lnTo>
                  <a:lnTo>
                    <a:pt x="2812" y="43125"/>
                  </a:lnTo>
                  <a:lnTo>
                    <a:pt x="4687" y="37500"/>
                  </a:lnTo>
                  <a:lnTo>
                    <a:pt x="6562" y="31875"/>
                  </a:lnTo>
                  <a:lnTo>
                    <a:pt x="10312" y="27187"/>
                  </a:lnTo>
                  <a:lnTo>
                    <a:pt x="13125" y="22500"/>
                  </a:lnTo>
                  <a:lnTo>
                    <a:pt x="17812" y="17812"/>
                  </a:lnTo>
                  <a:lnTo>
                    <a:pt x="17812" y="17812"/>
                  </a:lnTo>
                  <a:lnTo>
                    <a:pt x="22500" y="13125"/>
                  </a:lnTo>
                  <a:lnTo>
                    <a:pt x="27187" y="10312"/>
                  </a:lnTo>
                  <a:lnTo>
                    <a:pt x="31875" y="6562"/>
                  </a:lnTo>
                  <a:lnTo>
                    <a:pt x="37500" y="4687"/>
                  </a:lnTo>
                  <a:lnTo>
                    <a:pt x="43125" y="2812"/>
                  </a:lnTo>
                  <a:lnTo>
                    <a:pt x="48750" y="937"/>
                  </a:lnTo>
                  <a:lnTo>
                    <a:pt x="60000" y="0"/>
                  </a:lnTo>
                  <a:lnTo>
                    <a:pt x="71250" y="937"/>
                  </a:lnTo>
                  <a:lnTo>
                    <a:pt x="76875" y="2812"/>
                  </a:lnTo>
                  <a:lnTo>
                    <a:pt x="82500" y="4687"/>
                  </a:lnTo>
                  <a:lnTo>
                    <a:pt x="88125" y="6562"/>
                  </a:lnTo>
                  <a:lnTo>
                    <a:pt x="92812" y="10312"/>
                  </a:lnTo>
                  <a:lnTo>
                    <a:pt x="97500" y="13125"/>
                  </a:lnTo>
                  <a:lnTo>
                    <a:pt x="102187" y="17812"/>
                  </a:lnTo>
                  <a:lnTo>
                    <a:pt x="102187" y="17812"/>
                  </a:lnTo>
                  <a:lnTo>
                    <a:pt x="106875" y="22500"/>
                  </a:lnTo>
                  <a:lnTo>
                    <a:pt x="109687" y="27187"/>
                  </a:lnTo>
                  <a:lnTo>
                    <a:pt x="113437" y="31875"/>
                  </a:lnTo>
                  <a:lnTo>
                    <a:pt x="115312" y="37500"/>
                  </a:lnTo>
                  <a:lnTo>
                    <a:pt x="117187" y="43125"/>
                  </a:lnTo>
                  <a:lnTo>
                    <a:pt x="119062" y="48750"/>
                  </a:lnTo>
                  <a:lnTo>
                    <a:pt x="120000" y="60000"/>
                  </a:lnTo>
                  <a:lnTo>
                    <a:pt x="119062" y="71250"/>
                  </a:lnTo>
                  <a:lnTo>
                    <a:pt x="117187" y="76875"/>
                  </a:lnTo>
                  <a:lnTo>
                    <a:pt x="115312" y="82500"/>
                  </a:lnTo>
                  <a:lnTo>
                    <a:pt x="113437" y="88125"/>
                  </a:lnTo>
                  <a:lnTo>
                    <a:pt x="109687" y="92812"/>
                  </a:lnTo>
                  <a:lnTo>
                    <a:pt x="106875" y="97500"/>
                  </a:lnTo>
                  <a:lnTo>
                    <a:pt x="102187" y="102187"/>
                  </a:lnTo>
                  <a:lnTo>
                    <a:pt x="102187" y="10218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058" name="Google Shape;24058;p490"/>
            <p:cNvCxnSpPr/>
            <p:nvPr/>
          </p:nvCxnSpPr>
          <p:spPr>
            <a:xfrm rot="10800000" flipH="1">
              <a:off x="7597775" y="3300413"/>
              <a:ext cx="104775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059" name="Google Shape;24059;p490"/>
            <p:cNvSpPr/>
            <p:nvPr/>
          </p:nvSpPr>
          <p:spPr>
            <a:xfrm>
              <a:off x="7639050" y="3300413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60" name="Google Shape;24060;p490"/>
            <p:cNvSpPr/>
            <p:nvPr/>
          </p:nvSpPr>
          <p:spPr>
            <a:xfrm>
              <a:off x="7499350" y="3405188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580" y="0"/>
                  </a:moveTo>
                  <a:lnTo>
                    <a:pt x="120000" y="0"/>
                  </a:lnTo>
                  <a:lnTo>
                    <a:pt x="120000" y="77419"/>
                  </a:lnTo>
                  <a:lnTo>
                    <a:pt x="77419" y="120000"/>
                  </a:lnTo>
                  <a:lnTo>
                    <a:pt x="77419" y="42580"/>
                  </a:lnTo>
                  <a:lnTo>
                    <a:pt x="0" y="42580"/>
                  </a:lnTo>
                  <a:lnTo>
                    <a:pt x="4258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061" name="Google Shape;24061;p490"/>
          <p:cNvGrpSpPr/>
          <p:nvPr/>
        </p:nvGrpSpPr>
        <p:grpSpPr>
          <a:xfrm>
            <a:off x="7620452" y="1078367"/>
            <a:ext cx="863600" cy="863600"/>
            <a:chOff x="7185025" y="414338"/>
            <a:chExt cx="863600" cy="863600"/>
          </a:xfrm>
          <a:solidFill>
            <a:srgbClr val="006BA6"/>
          </a:solidFill>
        </p:grpSpPr>
        <p:sp>
          <p:nvSpPr>
            <p:cNvPr id="24062" name="Google Shape;24062;p490"/>
            <p:cNvSpPr/>
            <p:nvPr/>
          </p:nvSpPr>
          <p:spPr>
            <a:xfrm>
              <a:off x="7185025" y="41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63" name="Google Shape;24063;p490"/>
            <p:cNvSpPr/>
            <p:nvPr/>
          </p:nvSpPr>
          <p:spPr>
            <a:xfrm>
              <a:off x="7429500" y="715963"/>
              <a:ext cx="454025" cy="260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17" y="43902"/>
                  </a:moveTo>
                  <a:lnTo>
                    <a:pt x="2517" y="43902"/>
                  </a:lnTo>
                  <a:lnTo>
                    <a:pt x="839" y="51219"/>
                  </a:lnTo>
                  <a:lnTo>
                    <a:pt x="0" y="58536"/>
                  </a:lnTo>
                  <a:lnTo>
                    <a:pt x="0" y="65853"/>
                  </a:lnTo>
                  <a:lnTo>
                    <a:pt x="0" y="73170"/>
                  </a:lnTo>
                  <a:lnTo>
                    <a:pt x="1678" y="79024"/>
                  </a:lnTo>
                  <a:lnTo>
                    <a:pt x="3356" y="84878"/>
                  </a:lnTo>
                  <a:lnTo>
                    <a:pt x="5874" y="90731"/>
                  </a:lnTo>
                  <a:lnTo>
                    <a:pt x="9230" y="96585"/>
                  </a:lnTo>
                  <a:lnTo>
                    <a:pt x="12587" y="102439"/>
                  </a:lnTo>
                  <a:lnTo>
                    <a:pt x="16783" y="106829"/>
                  </a:lnTo>
                  <a:lnTo>
                    <a:pt x="26013" y="114146"/>
                  </a:lnTo>
                  <a:lnTo>
                    <a:pt x="37762" y="118536"/>
                  </a:lnTo>
                  <a:lnTo>
                    <a:pt x="49510" y="120000"/>
                  </a:lnTo>
                  <a:lnTo>
                    <a:pt x="49510" y="120000"/>
                  </a:lnTo>
                  <a:lnTo>
                    <a:pt x="56223" y="118536"/>
                  </a:lnTo>
                  <a:lnTo>
                    <a:pt x="62937" y="117073"/>
                  </a:lnTo>
                  <a:lnTo>
                    <a:pt x="68811" y="112682"/>
                  </a:lnTo>
                  <a:lnTo>
                    <a:pt x="75524" y="109756"/>
                  </a:lnTo>
                  <a:lnTo>
                    <a:pt x="87272" y="98048"/>
                  </a:lnTo>
                  <a:lnTo>
                    <a:pt x="98181" y="86341"/>
                  </a:lnTo>
                  <a:lnTo>
                    <a:pt x="106573" y="74634"/>
                  </a:lnTo>
                  <a:lnTo>
                    <a:pt x="114125" y="64390"/>
                  </a:lnTo>
                  <a:lnTo>
                    <a:pt x="120000" y="54146"/>
                  </a:lnTo>
                  <a:lnTo>
                    <a:pt x="120000" y="54146"/>
                  </a:lnTo>
                  <a:lnTo>
                    <a:pt x="114965" y="52682"/>
                  </a:lnTo>
                  <a:lnTo>
                    <a:pt x="103216" y="48292"/>
                  </a:lnTo>
                  <a:lnTo>
                    <a:pt x="96503" y="45365"/>
                  </a:lnTo>
                  <a:lnTo>
                    <a:pt x="88951" y="40975"/>
                  </a:lnTo>
                  <a:lnTo>
                    <a:pt x="81398" y="35121"/>
                  </a:lnTo>
                  <a:lnTo>
                    <a:pt x="75524" y="27804"/>
                  </a:lnTo>
                  <a:lnTo>
                    <a:pt x="75524" y="27804"/>
                  </a:lnTo>
                  <a:lnTo>
                    <a:pt x="68811" y="20487"/>
                  </a:lnTo>
                  <a:lnTo>
                    <a:pt x="62097" y="13170"/>
                  </a:lnTo>
                  <a:lnTo>
                    <a:pt x="53706" y="5853"/>
                  </a:lnTo>
                  <a:lnTo>
                    <a:pt x="46153" y="1463"/>
                  </a:lnTo>
                  <a:lnTo>
                    <a:pt x="41118" y="1463"/>
                  </a:lnTo>
                  <a:lnTo>
                    <a:pt x="36923" y="0"/>
                  </a:lnTo>
                  <a:lnTo>
                    <a:pt x="32727" y="1463"/>
                  </a:lnTo>
                  <a:lnTo>
                    <a:pt x="28531" y="2926"/>
                  </a:lnTo>
                  <a:lnTo>
                    <a:pt x="23496" y="5853"/>
                  </a:lnTo>
                  <a:lnTo>
                    <a:pt x="19300" y="10243"/>
                  </a:lnTo>
                  <a:lnTo>
                    <a:pt x="14265" y="16097"/>
                  </a:lnTo>
                  <a:lnTo>
                    <a:pt x="10069" y="2341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64" name="Google Shape;24064;p490"/>
            <p:cNvSpPr/>
            <p:nvPr/>
          </p:nvSpPr>
          <p:spPr>
            <a:xfrm>
              <a:off x="7350125" y="804863"/>
              <a:ext cx="384175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631"/>
                  </a:moveTo>
                  <a:lnTo>
                    <a:pt x="0" y="12631"/>
                  </a:lnTo>
                  <a:lnTo>
                    <a:pt x="9917" y="0"/>
                  </a:lnTo>
                  <a:lnTo>
                    <a:pt x="18842" y="0"/>
                  </a:lnTo>
                  <a:lnTo>
                    <a:pt x="27768" y="0"/>
                  </a:lnTo>
                  <a:lnTo>
                    <a:pt x="35702" y="6315"/>
                  </a:lnTo>
                  <a:lnTo>
                    <a:pt x="50578" y="25263"/>
                  </a:lnTo>
                  <a:lnTo>
                    <a:pt x="64462" y="50526"/>
                  </a:lnTo>
                  <a:lnTo>
                    <a:pt x="78347" y="82105"/>
                  </a:lnTo>
                  <a:lnTo>
                    <a:pt x="91239" y="101052"/>
                  </a:lnTo>
                  <a:lnTo>
                    <a:pt x="105123" y="120000"/>
                  </a:lnTo>
                  <a:lnTo>
                    <a:pt x="112066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065" name="Google Shape;24065;p490"/>
          <p:cNvGrpSpPr/>
          <p:nvPr/>
        </p:nvGrpSpPr>
        <p:grpSpPr>
          <a:xfrm>
            <a:off x="8890452" y="1078367"/>
            <a:ext cx="863600" cy="863600"/>
            <a:chOff x="8455025" y="414338"/>
            <a:chExt cx="863600" cy="863600"/>
          </a:xfrm>
          <a:solidFill>
            <a:srgbClr val="006BA6"/>
          </a:solidFill>
        </p:grpSpPr>
        <p:sp>
          <p:nvSpPr>
            <p:cNvPr id="24066" name="Google Shape;24066;p490"/>
            <p:cNvSpPr/>
            <p:nvPr/>
          </p:nvSpPr>
          <p:spPr>
            <a:xfrm>
              <a:off x="8455025" y="41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67" name="Google Shape;24067;p490"/>
            <p:cNvSpPr/>
            <p:nvPr/>
          </p:nvSpPr>
          <p:spPr>
            <a:xfrm>
              <a:off x="8886825" y="652463"/>
              <a:ext cx="206375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2000"/>
                  </a:moveTo>
                  <a:lnTo>
                    <a:pt x="0" y="72000"/>
                  </a:lnTo>
                  <a:lnTo>
                    <a:pt x="1846" y="60000"/>
                  </a:lnTo>
                  <a:lnTo>
                    <a:pt x="9230" y="36000"/>
                  </a:lnTo>
                  <a:lnTo>
                    <a:pt x="16615" y="20000"/>
                  </a:lnTo>
                  <a:lnTo>
                    <a:pt x="24000" y="12000"/>
                  </a:lnTo>
                  <a:lnTo>
                    <a:pt x="35076" y="0"/>
                  </a:lnTo>
                  <a:lnTo>
                    <a:pt x="48000" y="0"/>
                  </a:lnTo>
                  <a:lnTo>
                    <a:pt x="48000" y="0"/>
                  </a:lnTo>
                  <a:lnTo>
                    <a:pt x="62769" y="0"/>
                  </a:lnTo>
                  <a:lnTo>
                    <a:pt x="75692" y="8000"/>
                  </a:lnTo>
                  <a:lnTo>
                    <a:pt x="86769" y="16000"/>
                  </a:lnTo>
                  <a:lnTo>
                    <a:pt x="96000" y="28000"/>
                  </a:lnTo>
                  <a:lnTo>
                    <a:pt x="110769" y="48000"/>
                  </a:lnTo>
                  <a:lnTo>
                    <a:pt x="120000" y="64000"/>
                  </a:lnTo>
                  <a:lnTo>
                    <a:pt x="120000" y="64000"/>
                  </a:lnTo>
                  <a:lnTo>
                    <a:pt x="116307" y="68000"/>
                  </a:lnTo>
                  <a:lnTo>
                    <a:pt x="110769" y="68000"/>
                  </a:lnTo>
                  <a:lnTo>
                    <a:pt x="97846" y="80000"/>
                  </a:lnTo>
                  <a:lnTo>
                    <a:pt x="83076" y="96000"/>
                  </a:lnTo>
                  <a:lnTo>
                    <a:pt x="68307" y="108000"/>
                  </a:lnTo>
                  <a:lnTo>
                    <a:pt x="51692" y="120000"/>
                  </a:lnTo>
                  <a:lnTo>
                    <a:pt x="44307" y="120000"/>
                  </a:lnTo>
                  <a:lnTo>
                    <a:pt x="35076" y="120000"/>
                  </a:lnTo>
                  <a:lnTo>
                    <a:pt x="25846" y="112000"/>
                  </a:lnTo>
                  <a:lnTo>
                    <a:pt x="16615" y="104000"/>
                  </a:lnTo>
                  <a:lnTo>
                    <a:pt x="9230" y="92000"/>
                  </a:lnTo>
                  <a:lnTo>
                    <a:pt x="0" y="72000"/>
                  </a:lnTo>
                  <a:lnTo>
                    <a:pt x="0" y="72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68" name="Google Shape;24068;p490"/>
            <p:cNvSpPr/>
            <p:nvPr/>
          </p:nvSpPr>
          <p:spPr>
            <a:xfrm>
              <a:off x="8680450" y="652463"/>
              <a:ext cx="206375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2000"/>
                  </a:moveTo>
                  <a:lnTo>
                    <a:pt x="120000" y="72000"/>
                  </a:lnTo>
                  <a:lnTo>
                    <a:pt x="118153" y="60000"/>
                  </a:lnTo>
                  <a:lnTo>
                    <a:pt x="110769" y="36000"/>
                  </a:lnTo>
                  <a:lnTo>
                    <a:pt x="103384" y="20000"/>
                  </a:lnTo>
                  <a:lnTo>
                    <a:pt x="96000" y="12000"/>
                  </a:lnTo>
                  <a:lnTo>
                    <a:pt x="84923" y="0"/>
                  </a:lnTo>
                  <a:lnTo>
                    <a:pt x="72000" y="0"/>
                  </a:lnTo>
                  <a:lnTo>
                    <a:pt x="72000" y="0"/>
                  </a:lnTo>
                  <a:lnTo>
                    <a:pt x="57230" y="0"/>
                  </a:lnTo>
                  <a:lnTo>
                    <a:pt x="44307" y="8000"/>
                  </a:lnTo>
                  <a:lnTo>
                    <a:pt x="33230" y="16000"/>
                  </a:lnTo>
                  <a:lnTo>
                    <a:pt x="24000" y="28000"/>
                  </a:lnTo>
                  <a:lnTo>
                    <a:pt x="9230" y="48000"/>
                  </a:lnTo>
                  <a:lnTo>
                    <a:pt x="0" y="64000"/>
                  </a:lnTo>
                  <a:lnTo>
                    <a:pt x="0" y="64000"/>
                  </a:lnTo>
                  <a:lnTo>
                    <a:pt x="3692" y="68000"/>
                  </a:lnTo>
                  <a:lnTo>
                    <a:pt x="9230" y="68000"/>
                  </a:lnTo>
                  <a:lnTo>
                    <a:pt x="22153" y="80000"/>
                  </a:lnTo>
                  <a:lnTo>
                    <a:pt x="36923" y="96000"/>
                  </a:lnTo>
                  <a:lnTo>
                    <a:pt x="51692" y="108000"/>
                  </a:lnTo>
                  <a:lnTo>
                    <a:pt x="68307" y="120000"/>
                  </a:lnTo>
                  <a:lnTo>
                    <a:pt x="75692" y="120000"/>
                  </a:lnTo>
                  <a:lnTo>
                    <a:pt x="84923" y="120000"/>
                  </a:lnTo>
                  <a:lnTo>
                    <a:pt x="94153" y="112000"/>
                  </a:lnTo>
                  <a:lnTo>
                    <a:pt x="103384" y="104000"/>
                  </a:lnTo>
                  <a:lnTo>
                    <a:pt x="110769" y="92000"/>
                  </a:lnTo>
                  <a:lnTo>
                    <a:pt x="120000" y="72000"/>
                  </a:lnTo>
                  <a:lnTo>
                    <a:pt x="120000" y="72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069" name="Google Shape;24069;p490"/>
            <p:cNvCxnSpPr/>
            <p:nvPr/>
          </p:nvCxnSpPr>
          <p:spPr>
            <a:xfrm>
              <a:off x="8886825" y="709613"/>
              <a:ext cx="0" cy="330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070" name="Google Shape;24070;p490"/>
          <p:cNvGrpSpPr/>
          <p:nvPr/>
        </p:nvGrpSpPr>
        <p:grpSpPr>
          <a:xfrm>
            <a:off x="10160452" y="1078367"/>
            <a:ext cx="863600" cy="863600"/>
            <a:chOff x="9725025" y="414338"/>
            <a:chExt cx="863600" cy="863600"/>
          </a:xfrm>
          <a:solidFill>
            <a:srgbClr val="006BA6"/>
          </a:solidFill>
        </p:grpSpPr>
        <p:sp>
          <p:nvSpPr>
            <p:cNvPr id="24071" name="Google Shape;24071;p490"/>
            <p:cNvSpPr/>
            <p:nvPr/>
          </p:nvSpPr>
          <p:spPr>
            <a:xfrm>
              <a:off x="9725025" y="41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4072" name="Google Shape;24072;p490"/>
            <p:cNvGrpSpPr/>
            <p:nvPr/>
          </p:nvGrpSpPr>
          <p:grpSpPr>
            <a:xfrm>
              <a:off x="10029825" y="646113"/>
              <a:ext cx="254000" cy="400050"/>
              <a:chOff x="10029825" y="646113"/>
              <a:chExt cx="254000" cy="400050"/>
            </a:xfrm>
            <a:grpFill/>
          </p:grpSpPr>
          <p:sp>
            <p:nvSpPr>
              <p:cNvPr id="24073" name="Google Shape;24073;p490"/>
              <p:cNvSpPr/>
              <p:nvPr/>
            </p:nvSpPr>
            <p:spPr>
              <a:xfrm>
                <a:off x="10029825" y="646113"/>
                <a:ext cx="254000" cy="32067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20000" y="72475"/>
                    </a:moveTo>
                    <a:lnTo>
                      <a:pt x="120000" y="72475"/>
                    </a:lnTo>
                    <a:lnTo>
                      <a:pt x="118500" y="81980"/>
                    </a:lnTo>
                    <a:lnTo>
                      <a:pt x="115500" y="91485"/>
                    </a:lnTo>
                    <a:lnTo>
                      <a:pt x="109500" y="99801"/>
                    </a:lnTo>
                    <a:lnTo>
                      <a:pt x="102000" y="106930"/>
                    </a:lnTo>
                    <a:lnTo>
                      <a:pt x="94500" y="111683"/>
                    </a:lnTo>
                    <a:lnTo>
                      <a:pt x="84000" y="116435"/>
                    </a:lnTo>
                    <a:lnTo>
                      <a:pt x="72000" y="120000"/>
                    </a:lnTo>
                    <a:lnTo>
                      <a:pt x="60000" y="120000"/>
                    </a:lnTo>
                    <a:lnTo>
                      <a:pt x="60000" y="120000"/>
                    </a:lnTo>
                    <a:lnTo>
                      <a:pt x="48000" y="120000"/>
                    </a:lnTo>
                    <a:lnTo>
                      <a:pt x="36000" y="116435"/>
                    </a:lnTo>
                    <a:lnTo>
                      <a:pt x="25500" y="111683"/>
                    </a:lnTo>
                    <a:lnTo>
                      <a:pt x="18000" y="106930"/>
                    </a:lnTo>
                    <a:lnTo>
                      <a:pt x="10500" y="99801"/>
                    </a:lnTo>
                    <a:lnTo>
                      <a:pt x="4500" y="91485"/>
                    </a:lnTo>
                    <a:lnTo>
                      <a:pt x="1500" y="81980"/>
                    </a:lnTo>
                    <a:lnTo>
                      <a:pt x="0" y="72475"/>
                    </a:lnTo>
                    <a:lnTo>
                      <a:pt x="0" y="72475"/>
                    </a:lnTo>
                    <a:lnTo>
                      <a:pt x="0" y="67722"/>
                    </a:lnTo>
                    <a:lnTo>
                      <a:pt x="1500" y="61782"/>
                    </a:lnTo>
                    <a:lnTo>
                      <a:pt x="9000" y="49900"/>
                    </a:lnTo>
                    <a:lnTo>
                      <a:pt x="18000" y="38019"/>
                    </a:lnTo>
                    <a:lnTo>
                      <a:pt x="30000" y="26138"/>
                    </a:lnTo>
                    <a:lnTo>
                      <a:pt x="51000" y="7128"/>
                    </a:lnTo>
                    <a:lnTo>
                      <a:pt x="60000" y="0"/>
                    </a:lnTo>
                    <a:lnTo>
                      <a:pt x="60000" y="0"/>
                    </a:lnTo>
                    <a:lnTo>
                      <a:pt x="69000" y="7128"/>
                    </a:lnTo>
                    <a:lnTo>
                      <a:pt x="90000" y="26138"/>
                    </a:lnTo>
                    <a:lnTo>
                      <a:pt x="102000" y="38019"/>
                    </a:lnTo>
                    <a:lnTo>
                      <a:pt x="111000" y="49900"/>
                    </a:lnTo>
                    <a:lnTo>
                      <a:pt x="118500" y="61782"/>
                    </a:lnTo>
                    <a:lnTo>
                      <a:pt x="120000" y="67722"/>
                    </a:lnTo>
                    <a:lnTo>
                      <a:pt x="120000" y="72475"/>
                    </a:lnTo>
                    <a:lnTo>
                      <a:pt x="120000" y="72475"/>
                    </a:lnTo>
                    <a:close/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4074" name="Google Shape;24074;p490"/>
              <p:cNvSpPr/>
              <p:nvPr/>
            </p:nvSpPr>
            <p:spPr>
              <a:xfrm>
                <a:off x="10156825" y="646113"/>
                <a:ext cx="0" cy="40005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96190"/>
                    </a:lnTo>
                    <a:lnTo>
                      <a:pt x="0" y="96190"/>
                    </a:lnTo>
                    <a:lnTo>
                      <a:pt x="0" y="12000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24075" name="Google Shape;24075;p490"/>
              <p:cNvCxnSpPr/>
              <p:nvPr/>
            </p:nvCxnSpPr>
            <p:spPr>
              <a:xfrm flipH="1">
                <a:off x="10156825" y="865188"/>
                <a:ext cx="53975" cy="5397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076" name="Google Shape;24076;p490"/>
              <p:cNvCxnSpPr/>
              <p:nvPr/>
            </p:nvCxnSpPr>
            <p:spPr>
              <a:xfrm flipH="1">
                <a:off x="10156825" y="766763"/>
                <a:ext cx="44450" cy="4445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077" name="Google Shape;24077;p490"/>
              <p:cNvCxnSpPr/>
              <p:nvPr/>
            </p:nvCxnSpPr>
            <p:spPr>
              <a:xfrm>
                <a:off x="10102850" y="817563"/>
                <a:ext cx="53975" cy="5397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4078" name="Google Shape;24078;p490"/>
          <p:cNvGrpSpPr/>
          <p:nvPr/>
        </p:nvGrpSpPr>
        <p:grpSpPr>
          <a:xfrm>
            <a:off x="8931727" y="4888367"/>
            <a:ext cx="863600" cy="863600"/>
            <a:chOff x="8496300" y="4224338"/>
            <a:chExt cx="863600" cy="863600"/>
          </a:xfrm>
          <a:solidFill>
            <a:srgbClr val="006BA6"/>
          </a:solidFill>
        </p:grpSpPr>
        <p:sp>
          <p:nvSpPr>
            <p:cNvPr id="24079" name="Google Shape;24079;p490"/>
            <p:cNvSpPr/>
            <p:nvPr/>
          </p:nvSpPr>
          <p:spPr>
            <a:xfrm>
              <a:off x="8496300" y="422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80" name="Google Shape;24080;p490"/>
            <p:cNvSpPr/>
            <p:nvPr/>
          </p:nvSpPr>
          <p:spPr>
            <a:xfrm>
              <a:off x="8737600" y="4452938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9062"/>
                  </a:lnTo>
                  <a:lnTo>
                    <a:pt x="109687" y="93750"/>
                  </a:lnTo>
                  <a:lnTo>
                    <a:pt x="102187" y="102187"/>
                  </a:lnTo>
                  <a:lnTo>
                    <a:pt x="93750" y="109687"/>
                  </a:lnTo>
                  <a:lnTo>
                    <a:pt x="88125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5625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2500"/>
                  </a:lnTo>
                  <a:lnTo>
                    <a:pt x="26250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0937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3437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5625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8125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6250"/>
                  </a:lnTo>
                  <a:lnTo>
                    <a:pt x="112500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81" name="Google Shape;24081;p490"/>
            <p:cNvSpPr/>
            <p:nvPr/>
          </p:nvSpPr>
          <p:spPr>
            <a:xfrm>
              <a:off x="8737600" y="4652963"/>
              <a:ext cx="406400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750" y="48000"/>
                  </a:lnTo>
                  <a:lnTo>
                    <a:pt x="8437" y="84000"/>
                  </a:lnTo>
                  <a:lnTo>
                    <a:pt x="14062" y="120000"/>
                  </a:lnTo>
                  <a:lnTo>
                    <a:pt x="19687" y="120000"/>
                  </a:lnTo>
                  <a:lnTo>
                    <a:pt x="19687" y="120000"/>
                  </a:lnTo>
                  <a:lnTo>
                    <a:pt x="26250" y="120000"/>
                  </a:lnTo>
                  <a:lnTo>
                    <a:pt x="30937" y="84000"/>
                  </a:lnTo>
                  <a:lnTo>
                    <a:pt x="36562" y="48000"/>
                  </a:lnTo>
                  <a:lnTo>
                    <a:pt x="40312" y="0"/>
                  </a:lnTo>
                  <a:lnTo>
                    <a:pt x="40312" y="0"/>
                  </a:lnTo>
                  <a:lnTo>
                    <a:pt x="44062" y="48000"/>
                  </a:lnTo>
                  <a:lnTo>
                    <a:pt x="48750" y="84000"/>
                  </a:lnTo>
                  <a:lnTo>
                    <a:pt x="54375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5625" y="120000"/>
                  </a:lnTo>
                  <a:lnTo>
                    <a:pt x="71250" y="84000"/>
                  </a:lnTo>
                  <a:lnTo>
                    <a:pt x="75937" y="48000"/>
                  </a:lnTo>
                  <a:lnTo>
                    <a:pt x="79687" y="0"/>
                  </a:lnTo>
                  <a:lnTo>
                    <a:pt x="79687" y="0"/>
                  </a:lnTo>
                  <a:lnTo>
                    <a:pt x="84375" y="48000"/>
                  </a:lnTo>
                  <a:lnTo>
                    <a:pt x="89062" y="84000"/>
                  </a:lnTo>
                  <a:lnTo>
                    <a:pt x="93750" y="120000"/>
                  </a:lnTo>
                  <a:lnTo>
                    <a:pt x="100312" y="120000"/>
                  </a:lnTo>
                  <a:lnTo>
                    <a:pt x="100312" y="120000"/>
                  </a:lnTo>
                  <a:lnTo>
                    <a:pt x="105937" y="120000"/>
                  </a:lnTo>
                  <a:lnTo>
                    <a:pt x="111562" y="84000"/>
                  </a:lnTo>
                  <a:lnTo>
                    <a:pt x="116250" y="48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82" name="Google Shape;24082;p490"/>
            <p:cNvSpPr/>
            <p:nvPr/>
          </p:nvSpPr>
          <p:spPr>
            <a:xfrm>
              <a:off x="8759825" y="4541838"/>
              <a:ext cx="36195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6363"/>
                  </a:moveTo>
                  <a:lnTo>
                    <a:pt x="0" y="76363"/>
                  </a:lnTo>
                  <a:lnTo>
                    <a:pt x="7368" y="109090"/>
                  </a:lnTo>
                  <a:lnTo>
                    <a:pt x="14736" y="120000"/>
                  </a:lnTo>
                  <a:lnTo>
                    <a:pt x="14736" y="120000"/>
                  </a:lnTo>
                  <a:lnTo>
                    <a:pt x="22105" y="109090"/>
                  </a:lnTo>
                  <a:lnTo>
                    <a:pt x="27368" y="87272"/>
                  </a:lnTo>
                  <a:lnTo>
                    <a:pt x="33684" y="43636"/>
                  </a:lnTo>
                  <a:lnTo>
                    <a:pt x="37894" y="0"/>
                  </a:lnTo>
                  <a:lnTo>
                    <a:pt x="37894" y="0"/>
                  </a:lnTo>
                  <a:lnTo>
                    <a:pt x="42105" y="43636"/>
                  </a:lnTo>
                  <a:lnTo>
                    <a:pt x="47368" y="87272"/>
                  </a:lnTo>
                  <a:lnTo>
                    <a:pt x="53684" y="109090"/>
                  </a:lnTo>
                  <a:lnTo>
                    <a:pt x="59999" y="120000"/>
                  </a:lnTo>
                  <a:lnTo>
                    <a:pt x="59999" y="120000"/>
                  </a:lnTo>
                  <a:lnTo>
                    <a:pt x="66315" y="109090"/>
                  </a:lnTo>
                  <a:lnTo>
                    <a:pt x="72631" y="87272"/>
                  </a:lnTo>
                  <a:lnTo>
                    <a:pt x="77894" y="43636"/>
                  </a:lnTo>
                  <a:lnTo>
                    <a:pt x="82105" y="0"/>
                  </a:lnTo>
                  <a:lnTo>
                    <a:pt x="82105" y="0"/>
                  </a:lnTo>
                  <a:lnTo>
                    <a:pt x="87368" y="43636"/>
                  </a:lnTo>
                  <a:lnTo>
                    <a:pt x="92631" y="87272"/>
                  </a:lnTo>
                  <a:lnTo>
                    <a:pt x="97894" y="109090"/>
                  </a:lnTo>
                  <a:lnTo>
                    <a:pt x="105263" y="120000"/>
                  </a:lnTo>
                  <a:lnTo>
                    <a:pt x="105263" y="120000"/>
                  </a:lnTo>
                  <a:lnTo>
                    <a:pt x="112631" y="109090"/>
                  </a:lnTo>
                  <a:lnTo>
                    <a:pt x="119999" y="7636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83" name="Google Shape;24083;p490"/>
            <p:cNvSpPr/>
            <p:nvPr/>
          </p:nvSpPr>
          <p:spPr>
            <a:xfrm>
              <a:off x="8791575" y="4760913"/>
              <a:ext cx="29845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5106" y="120000"/>
                  </a:lnTo>
                  <a:lnTo>
                    <a:pt x="5106" y="120000"/>
                  </a:lnTo>
                  <a:lnTo>
                    <a:pt x="14042" y="109090"/>
                  </a:lnTo>
                  <a:lnTo>
                    <a:pt x="20425" y="87272"/>
                  </a:lnTo>
                  <a:lnTo>
                    <a:pt x="28085" y="54545"/>
                  </a:lnTo>
                  <a:lnTo>
                    <a:pt x="33191" y="0"/>
                  </a:lnTo>
                  <a:lnTo>
                    <a:pt x="33191" y="0"/>
                  </a:lnTo>
                  <a:lnTo>
                    <a:pt x="38297" y="54545"/>
                  </a:lnTo>
                  <a:lnTo>
                    <a:pt x="44680" y="87272"/>
                  </a:lnTo>
                  <a:lnTo>
                    <a:pt x="52340" y="10909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7659" y="109090"/>
                  </a:lnTo>
                  <a:lnTo>
                    <a:pt x="75319" y="87272"/>
                  </a:lnTo>
                  <a:lnTo>
                    <a:pt x="81702" y="54545"/>
                  </a:lnTo>
                  <a:lnTo>
                    <a:pt x="86808" y="0"/>
                  </a:lnTo>
                  <a:lnTo>
                    <a:pt x="86808" y="0"/>
                  </a:lnTo>
                  <a:lnTo>
                    <a:pt x="93191" y="54545"/>
                  </a:lnTo>
                  <a:lnTo>
                    <a:pt x="99574" y="87272"/>
                  </a:lnTo>
                  <a:lnTo>
                    <a:pt x="105957" y="109090"/>
                  </a:lnTo>
                  <a:lnTo>
                    <a:pt x="114893" y="120000"/>
                  </a:lnTo>
                  <a:lnTo>
                    <a:pt x="114893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084" name="Google Shape;24084;p490"/>
          <p:cNvGrpSpPr/>
          <p:nvPr/>
        </p:nvGrpSpPr>
        <p:grpSpPr>
          <a:xfrm>
            <a:off x="2423659" y="1121229"/>
            <a:ext cx="863600" cy="863600"/>
            <a:chOff x="1944688" y="457200"/>
            <a:chExt cx="863600" cy="863600"/>
          </a:xfrm>
          <a:solidFill>
            <a:srgbClr val="006BA6"/>
          </a:solidFill>
        </p:grpSpPr>
        <p:sp>
          <p:nvSpPr>
            <p:cNvPr id="24085" name="Google Shape;24085;p490"/>
            <p:cNvSpPr/>
            <p:nvPr/>
          </p:nvSpPr>
          <p:spPr>
            <a:xfrm>
              <a:off x="1944688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86" name="Google Shape;24086;p490"/>
            <p:cNvSpPr/>
            <p:nvPr/>
          </p:nvSpPr>
          <p:spPr>
            <a:xfrm>
              <a:off x="2087563" y="847725"/>
              <a:ext cx="406400" cy="2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45789"/>
                  </a:moveTo>
                  <a:lnTo>
                    <a:pt x="22500" y="45789"/>
                  </a:lnTo>
                  <a:lnTo>
                    <a:pt x="23437" y="45789"/>
                  </a:lnTo>
                  <a:lnTo>
                    <a:pt x="23437" y="45789"/>
                  </a:lnTo>
                  <a:lnTo>
                    <a:pt x="25312" y="36315"/>
                  </a:lnTo>
                  <a:lnTo>
                    <a:pt x="28125" y="26842"/>
                  </a:lnTo>
                  <a:lnTo>
                    <a:pt x="30937" y="18947"/>
                  </a:lnTo>
                  <a:lnTo>
                    <a:pt x="35625" y="12631"/>
                  </a:lnTo>
                  <a:lnTo>
                    <a:pt x="40312" y="7894"/>
                  </a:lnTo>
                  <a:lnTo>
                    <a:pt x="45937" y="3157"/>
                  </a:lnTo>
                  <a:lnTo>
                    <a:pt x="51562" y="0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0"/>
                  </a:lnTo>
                  <a:lnTo>
                    <a:pt x="68437" y="1578"/>
                  </a:lnTo>
                  <a:lnTo>
                    <a:pt x="73125" y="4736"/>
                  </a:lnTo>
                  <a:lnTo>
                    <a:pt x="76875" y="9473"/>
                  </a:lnTo>
                  <a:lnTo>
                    <a:pt x="80625" y="14210"/>
                  </a:lnTo>
                  <a:lnTo>
                    <a:pt x="84375" y="20526"/>
                  </a:lnTo>
                  <a:lnTo>
                    <a:pt x="87187" y="26842"/>
                  </a:lnTo>
                  <a:lnTo>
                    <a:pt x="90000" y="33157"/>
                  </a:lnTo>
                  <a:lnTo>
                    <a:pt x="90000" y="33157"/>
                  </a:lnTo>
                  <a:lnTo>
                    <a:pt x="93750" y="33157"/>
                  </a:lnTo>
                  <a:lnTo>
                    <a:pt x="93750" y="33157"/>
                  </a:lnTo>
                  <a:lnTo>
                    <a:pt x="99375" y="33157"/>
                  </a:lnTo>
                  <a:lnTo>
                    <a:pt x="104062" y="36315"/>
                  </a:lnTo>
                  <a:lnTo>
                    <a:pt x="108750" y="41052"/>
                  </a:lnTo>
                  <a:lnTo>
                    <a:pt x="112500" y="45789"/>
                  </a:lnTo>
                  <a:lnTo>
                    <a:pt x="115312" y="52105"/>
                  </a:lnTo>
                  <a:lnTo>
                    <a:pt x="118125" y="60000"/>
                  </a:lnTo>
                  <a:lnTo>
                    <a:pt x="119062" y="67894"/>
                  </a:lnTo>
                  <a:lnTo>
                    <a:pt x="120000" y="77368"/>
                  </a:lnTo>
                  <a:lnTo>
                    <a:pt x="120000" y="77368"/>
                  </a:lnTo>
                  <a:lnTo>
                    <a:pt x="119062" y="85263"/>
                  </a:lnTo>
                  <a:lnTo>
                    <a:pt x="118125" y="93157"/>
                  </a:lnTo>
                  <a:lnTo>
                    <a:pt x="115312" y="101052"/>
                  </a:lnTo>
                  <a:lnTo>
                    <a:pt x="112500" y="107368"/>
                  </a:lnTo>
                  <a:lnTo>
                    <a:pt x="108750" y="113684"/>
                  </a:lnTo>
                  <a:lnTo>
                    <a:pt x="104062" y="116842"/>
                  </a:lnTo>
                  <a:lnTo>
                    <a:pt x="99375" y="120000"/>
                  </a:lnTo>
                  <a:lnTo>
                    <a:pt x="93750" y="120000"/>
                  </a:lnTo>
                  <a:lnTo>
                    <a:pt x="22500" y="120000"/>
                  </a:lnTo>
                  <a:lnTo>
                    <a:pt x="22500" y="120000"/>
                  </a:lnTo>
                  <a:lnTo>
                    <a:pt x="17812" y="120000"/>
                  </a:lnTo>
                  <a:lnTo>
                    <a:pt x="13125" y="118421"/>
                  </a:lnTo>
                  <a:lnTo>
                    <a:pt x="9375" y="113684"/>
                  </a:lnTo>
                  <a:lnTo>
                    <a:pt x="6562" y="108947"/>
                  </a:lnTo>
                  <a:lnTo>
                    <a:pt x="3750" y="104210"/>
                  </a:lnTo>
                  <a:lnTo>
                    <a:pt x="1875" y="97894"/>
                  </a:lnTo>
                  <a:lnTo>
                    <a:pt x="0" y="90000"/>
                  </a:lnTo>
                  <a:lnTo>
                    <a:pt x="0" y="83684"/>
                  </a:lnTo>
                  <a:lnTo>
                    <a:pt x="0" y="83684"/>
                  </a:lnTo>
                  <a:lnTo>
                    <a:pt x="0" y="75789"/>
                  </a:lnTo>
                  <a:lnTo>
                    <a:pt x="1875" y="67894"/>
                  </a:lnTo>
                  <a:lnTo>
                    <a:pt x="3750" y="61578"/>
                  </a:lnTo>
                  <a:lnTo>
                    <a:pt x="6562" y="56842"/>
                  </a:lnTo>
                  <a:lnTo>
                    <a:pt x="9375" y="52105"/>
                  </a:lnTo>
                  <a:lnTo>
                    <a:pt x="13125" y="48947"/>
                  </a:lnTo>
                  <a:lnTo>
                    <a:pt x="17812" y="45789"/>
                  </a:lnTo>
                  <a:lnTo>
                    <a:pt x="22500" y="45789"/>
                  </a:lnTo>
                  <a:lnTo>
                    <a:pt x="22500" y="4578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87" name="Google Shape;24087;p490"/>
            <p:cNvSpPr/>
            <p:nvPr/>
          </p:nvSpPr>
          <p:spPr>
            <a:xfrm>
              <a:off x="2338388" y="914400"/>
              <a:ext cx="155575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20000"/>
                  </a:moveTo>
                  <a:lnTo>
                    <a:pt x="51428" y="120000"/>
                  </a:lnTo>
                  <a:lnTo>
                    <a:pt x="66122" y="120000"/>
                  </a:lnTo>
                  <a:lnTo>
                    <a:pt x="78367" y="115636"/>
                  </a:lnTo>
                  <a:lnTo>
                    <a:pt x="90612" y="111272"/>
                  </a:lnTo>
                  <a:lnTo>
                    <a:pt x="100408" y="102545"/>
                  </a:lnTo>
                  <a:lnTo>
                    <a:pt x="107755" y="93818"/>
                  </a:lnTo>
                  <a:lnTo>
                    <a:pt x="115102" y="82909"/>
                  </a:lnTo>
                  <a:lnTo>
                    <a:pt x="117551" y="72000"/>
                  </a:lnTo>
                  <a:lnTo>
                    <a:pt x="119999" y="61090"/>
                  </a:lnTo>
                  <a:lnTo>
                    <a:pt x="119999" y="61090"/>
                  </a:lnTo>
                  <a:lnTo>
                    <a:pt x="117551" y="48000"/>
                  </a:lnTo>
                  <a:lnTo>
                    <a:pt x="115102" y="37090"/>
                  </a:lnTo>
                  <a:lnTo>
                    <a:pt x="107755" y="26181"/>
                  </a:lnTo>
                  <a:lnTo>
                    <a:pt x="100408" y="17454"/>
                  </a:lnTo>
                  <a:lnTo>
                    <a:pt x="90612" y="10909"/>
                  </a:lnTo>
                  <a:lnTo>
                    <a:pt x="78367" y="4363"/>
                  </a:lnTo>
                  <a:lnTo>
                    <a:pt x="66122" y="0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81"/>
                  </a:lnTo>
                  <a:lnTo>
                    <a:pt x="24489" y="4363"/>
                  </a:lnTo>
                  <a:lnTo>
                    <a:pt x="12244" y="10909"/>
                  </a:lnTo>
                  <a:lnTo>
                    <a:pt x="0" y="1963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88" name="Google Shape;24088;p490"/>
            <p:cNvSpPr/>
            <p:nvPr/>
          </p:nvSpPr>
          <p:spPr>
            <a:xfrm>
              <a:off x="2382838" y="784225"/>
              <a:ext cx="187325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661" y="119999"/>
                  </a:moveTo>
                  <a:lnTo>
                    <a:pt x="99661" y="119999"/>
                  </a:lnTo>
                  <a:lnTo>
                    <a:pt x="107796" y="109473"/>
                  </a:lnTo>
                  <a:lnTo>
                    <a:pt x="113898" y="96842"/>
                  </a:lnTo>
                  <a:lnTo>
                    <a:pt x="117966" y="84210"/>
                  </a:lnTo>
                  <a:lnTo>
                    <a:pt x="120000" y="69473"/>
                  </a:lnTo>
                  <a:lnTo>
                    <a:pt x="120000" y="69473"/>
                  </a:lnTo>
                  <a:lnTo>
                    <a:pt x="117966" y="56842"/>
                  </a:lnTo>
                  <a:lnTo>
                    <a:pt x="113898" y="42105"/>
                  </a:lnTo>
                  <a:lnTo>
                    <a:pt x="107796" y="31578"/>
                  </a:lnTo>
                  <a:lnTo>
                    <a:pt x="99661" y="21052"/>
                  </a:lnTo>
                  <a:lnTo>
                    <a:pt x="89491" y="12631"/>
                  </a:lnTo>
                  <a:lnTo>
                    <a:pt x="77288" y="6315"/>
                  </a:lnTo>
                  <a:lnTo>
                    <a:pt x="65084" y="2105"/>
                  </a:lnTo>
                  <a:lnTo>
                    <a:pt x="50847" y="0"/>
                  </a:lnTo>
                  <a:lnTo>
                    <a:pt x="50847" y="0"/>
                  </a:lnTo>
                  <a:lnTo>
                    <a:pt x="36610" y="2105"/>
                  </a:lnTo>
                  <a:lnTo>
                    <a:pt x="22372" y="6315"/>
                  </a:lnTo>
                  <a:lnTo>
                    <a:pt x="10169" y="14736"/>
                  </a:lnTo>
                  <a:lnTo>
                    <a:pt x="0" y="23157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089" name="Google Shape;24089;p490"/>
            <p:cNvCxnSpPr/>
            <p:nvPr/>
          </p:nvCxnSpPr>
          <p:spPr>
            <a:xfrm>
              <a:off x="2462213" y="688975"/>
              <a:ext cx="0" cy="476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90" name="Google Shape;24090;p490"/>
            <p:cNvCxnSpPr/>
            <p:nvPr/>
          </p:nvCxnSpPr>
          <p:spPr>
            <a:xfrm rot="10800000">
              <a:off x="2617788" y="889000"/>
              <a:ext cx="476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91" name="Google Shape;24091;p490"/>
            <p:cNvCxnSpPr/>
            <p:nvPr/>
          </p:nvCxnSpPr>
          <p:spPr>
            <a:xfrm flipH="1">
              <a:off x="2573338" y="746125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92" name="Google Shape;24092;p490"/>
            <p:cNvCxnSpPr/>
            <p:nvPr/>
          </p:nvCxnSpPr>
          <p:spPr>
            <a:xfrm rot="10800000">
              <a:off x="2573338" y="1000125"/>
              <a:ext cx="34925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093" name="Google Shape;24093;p490"/>
            <p:cNvCxnSpPr/>
            <p:nvPr/>
          </p:nvCxnSpPr>
          <p:spPr>
            <a:xfrm rot="10800000">
              <a:off x="2319338" y="746125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094" name="Google Shape;24094;p490"/>
          <p:cNvGrpSpPr/>
          <p:nvPr/>
        </p:nvGrpSpPr>
        <p:grpSpPr>
          <a:xfrm>
            <a:off x="3693659" y="1121229"/>
            <a:ext cx="863600" cy="863600"/>
            <a:chOff x="3214688" y="457200"/>
            <a:chExt cx="863600" cy="863600"/>
          </a:xfrm>
          <a:solidFill>
            <a:srgbClr val="006BA6"/>
          </a:solidFill>
        </p:grpSpPr>
        <p:sp>
          <p:nvSpPr>
            <p:cNvPr id="24095" name="Google Shape;24095;p490"/>
            <p:cNvSpPr/>
            <p:nvPr/>
          </p:nvSpPr>
          <p:spPr>
            <a:xfrm>
              <a:off x="3214688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96" name="Google Shape;24096;p490"/>
            <p:cNvSpPr/>
            <p:nvPr/>
          </p:nvSpPr>
          <p:spPr>
            <a:xfrm>
              <a:off x="3443288" y="768350"/>
              <a:ext cx="406400" cy="2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45789"/>
                  </a:moveTo>
                  <a:lnTo>
                    <a:pt x="22500" y="45789"/>
                  </a:lnTo>
                  <a:lnTo>
                    <a:pt x="23437" y="45789"/>
                  </a:lnTo>
                  <a:lnTo>
                    <a:pt x="23437" y="45789"/>
                  </a:lnTo>
                  <a:lnTo>
                    <a:pt x="25312" y="36315"/>
                  </a:lnTo>
                  <a:lnTo>
                    <a:pt x="28125" y="26842"/>
                  </a:lnTo>
                  <a:lnTo>
                    <a:pt x="30937" y="18947"/>
                  </a:lnTo>
                  <a:lnTo>
                    <a:pt x="35625" y="12631"/>
                  </a:lnTo>
                  <a:lnTo>
                    <a:pt x="40312" y="7894"/>
                  </a:lnTo>
                  <a:lnTo>
                    <a:pt x="45937" y="3157"/>
                  </a:lnTo>
                  <a:lnTo>
                    <a:pt x="51562" y="0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0"/>
                  </a:lnTo>
                  <a:lnTo>
                    <a:pt x="68437" y="1578"/>
                  </a:lnTo>
                  <a:lnTo>
                    <a:pt x="73125" y="4736"/>
                  </a:lnTo>
                  <a:lnTo>
                    <a:pt x="76875" y="9473"/>
                  </a:lnTo>
                  <a:lnTo>
                    <a:pt x="80625" y="14210"/>
                  </a:lnTo>
                  <a:lnTo>
                    <a:pt x="84375" y="18947"/>
                  </a:lnTo>
                  <a:lnTo>
                    <a:pt x="87187" y="26842"/>
                  </a:lnTo>
                  <a:lnTo>
                    <a:pt x="90000" y="33157"/>
                  </a:lnTo>
                  <a:lnTo>
                    <a:pt x="90000" y="33157"/>
                  </a:lnTo>
                  <a:lnTo>
                    <a:pt x="93750" y="33157"/>
                  </a:lnTo>
                  <a:lnTo>
                    <a:pt x="93750" y="33157"/>
                  </a:lnTo>
                  <a:lnTo>
                    <a:pt x="99375" y="33157"/>
                  </a:lnTo>
                  <a:lnTo>
                    <a:pt x="104062" y="36315"/>
                  </a:lnTo>
                  <a:lnTo>
                    <a:pt x="108750" y="39473"/>
                  </a:lnTo>
                  <a:lnTo>
                    <a:pt x="112500" y="45789"/>
                  </a:lnTo>
                  <a:lnTo>
                    <a:pt x="115312" y="52105"/>
                  </a:lnTo>
                  <a:lnTo>
                    <a:pt x="118125" y="60000"/>
                  </a:lnTo>
                  <a:lnTo>
                    <a:pt x="120000" y="67894"/>
                  </a:lnTo>
                  <a:lnTo>
                    <a:pt x="120000" y="77368"/>
                  </a:lnTo>
                  <a:lnTo>
                    <a:pt x="120000" y="77368"/>
                  </a:lnTo>
                  <a:lnTo>
                    <a:pt x="120000" y="85263"/>
                  </a:lnTo>
                  <a:lnTo>
                    <a:pt x="118125" y="93157"/>
                  </a:lnTo>
                  <a:lnTo>
                    <a:pt x="115312" y="101052"/>
                  </a:lnTo>
                  <a:lnTo>
                    <a:pt x="112500" y="107368"/>
                  </a:lnTo>
                  <a:lnTo>
                    <a:pt x="108750" y="113684"/>
                  </a:lnTo>
                  <a:lnTo>
                    <a:pt x="104062" y="116842"/>
                  </a:lnTo>
                  <a:lnTo>
                    <a:pt x="99375" y="120000"/>
                  </a:lnTo>
                  <a:lnTo>
                    <a:pt x="93750" y="120000"/>
                  </a:lnTo>
                  <a:lnTo>
                    <a:pt x="22500" y="120000"/>
                  </a:lnTo>
                  <a:lnTo>
                    <a:pt x="22500" y="120000"/>
                  </a:lnTo>
                  <a:lnTo>
                    <a:pt x="17812" y="120000"/>
                  </a:lnTo>
                  <a:lnTo>
                    <a:pt x="13125" y="116842"/>
                  </a:lnTo>
                  <a:lnTo>
                    <a:pt x="9375" y="113684"/>
                  </a:lnTo>
                  <a:lnTo>
                    <a:pt x="6562" y="108947"/>
                  </a:lnTo>
                  <a:lnTo>
                    <a:pt x="3750" y="104210"/>
                  </a:lnTo>
                  <a:lnTo>
                    <a:pt x="1875" y="97894"/>
                  </a:lnTo>
                  <a:lnTo>
                    <a:pt x="0" y="90000"/>
                  </a:lnTo>
                  <a:lnTo>
                    <a:pt x="0" y="83684"/>
                  </a:lnTo>
                  <a:lnTo>
                    <a:pt x="0" y="83684"/>
                  </a:lnTo>
                  <a:lnTo>
                    <a:pt x="0" y="75789"/>
                  </a:lnTo>
                  <a:lnTo>
                    <a:pt x="1875" y="67894"/>
                  </a:lnTo>
                  <a:lnTo>
                    <a:pt x="3750" y="61578"/>
                  </a:lnTo>
                  <a:lnTo>
                    <a:pt x="6562" y="56842"/>
                  </a:lnTo>
                  <a:lnTo>
                    <a:pt x="9375" y="52105"/>
                  </a:lnTo>
                  <a:lnTo>
                    <a:pt x="13125" y="48947"/>
                  </a:lnTo>
                  <a:lnTo>
                    <a:pt x="17812" y="45789"/>
                  </a:lnTo>
                  <a:lnTo>
                    <a:pt x="22500" y="45789"/>
                  </a:lnTo>
                  <a:lnTo>
                    <a:pt x="22500" y="4578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097" name="Google Shape;24097;p490"/>
            <p:cNvSpPr/>
            <p:nvPr/>
          </p:nvSpPr>
          <p:spPr>
            <a:xfrm>
              <a:off x="3694113" y="835025"/>
              <a:ext cx="155575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20000"/>
                  </a:moveTo>
                  <a:lnTo>
                    <a:pt x="51428" y="120000"/>
                  </a:lnTo>
                  <a:lnTo>
                    <a:pt x="66122" y="120000"/>
                  </a:lnTo>
                  <a:lnTo>
                    <a:pt x="78367" y="115636"/>
                  </a:lnTo>
                  <a:lnTo>
                    <a:pt x="90612" y="111272"/>
                  </a:lnTo>
                  <a:lnTo>
                    <a:pt x="100408" y="102545"/>
                  </a:lnTo>
                  <a:lnTo>
                    <a:pt x="107755" y="93818"/>
                  </a:lnTo>
                  <a:lnTo>
                    <a:pt x="115102" y="82909"/>
                  </a:lnTo>
                  <a:lnTo>
                    <a:pt x="119999" y="72000"/>
                  </a:lnTo>
                  <a:lnTo>
                    <a:pt x="119999" y="61090"/>
                  </a:lnTo>
                  <a:lnTo>
                    <a:pt x="119999" y="61090"/>
                  </a:lnTo>
                  <a:lnTo>
                    <a:pt x="119999" y="48000"/>
                  </a:lnTo>
                  <a:lnTo>
                    <a:pt x="115102" y="37090"/>
                  </a:lnTo>
                  <a:lnTo>
                    <a:pt x="107755" y="26181"/>
                  </a:lnTo>
                  <a:lnTo>
                    <a:pt x="100408" y="17454"/>
                  </a:lnTo>
                  <a:lnTo>
                    <a:pt x="90612" y="8727"/>
                  </a:lnTo>
                  <a:lnTo>
                    <a:pt x="78367" y="4363"/>
                  </a:lnTo>
                  <a:lnTo>
                    <a:pt x="66122" y="0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0"/>
                  </a:lnTo>
                  <a:lnTo>
                    <a:pt x="24489" y="4363"/>
                  </a:lnTo>
                  <a:lnTo>
                    <a:pt x="12244" y="10909"/>
                  </a:lnTo>
                  <a:lnTo>
                    <a:pt x="0" y="1963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098" name="Google Shape;24098;p490"/>
          <p:cNvGrpSpPr/>
          <p:nvPr/>
        </p:nvGrpSpPr>
        <p:grpSpPr>
          <a:xfrm>
            <a:off x="4963659" y="1121229"/>
            <a:ext cx="863600" cy="863600"/>
            <a:chOff x="4484688" y="457200"/>
            <a:chExt cx="863600" cy="863600"/>
          </a:xfrm>
          <a:solidFill>
            <a:srgbClr val="006BA6"/>
          </a:solidFill>
        </p:grpSpPr>
        <p:sp>
          <p:nvSpPr>
            <p:cNvPr id="24099" name="Google Shape;24099;p490"/>
            <p:cNvSpPr/>
            <p:nvPr/>
          </p:nvSpPr>
          <p:spPr>
            <a:xfrm>
              <a:off x="4484688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00" name="Google Shape;24100;p490"/>
            <p:cNvSpPr/>
            <p:nvPr/>
          </p:nvSpPr>
          <p:spPr>
            <a:xfrm>
              <a:off x="4668838" y="812800"/>
              <a:ext cx="406400" cy="2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45789"/>
                  </a:moveTo>
                  <a:lnTo>
                    <a:pt x="22500" y="45789"/>
                  </a:lnTo>
                  <a:lnTo>
                    <a:pt x="23437" y="45789"/>
                  </a:lnTo>
                  <a:lnTo>
                    <a:pt x="23437" y="45789"/>
                  </a:lnTo>
                  <a:lnTo>
                    <a:pt x="25312" y="36315"/>
                  </a:lnTo>
                  <a:lnTo>
                    <a:pt x="28125" y="26842"/>
                  </a:lnTo>
                  <a:lnTo>
                    <a:pt x="30937" y="18947"/>
                  </a:lnTo>
                  <a:lnTo>
                    <a:pt x="35625" y="12631"/>
                  </a:lnTo>
                  <a:lnTo>
                    <a:pt x="40312" y="7894"/>
                  </a:lnTo>
                  <a:lnTo>
                    <a:pt x="45937" y="3157"/>
                  </a:lnTo>
                  <a:lnTo>
                    <a:pt x="51562" y="0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0"/>
                  </a:lnTo>
                  <a:lnTo>
                    <a:pt x="68437" y="1578"/>
                  </a:lnTo>
                  <a:lnTo>
                    <a:pt x="73125" y="4736"/>
                  </a:lnTo>
                  <a:lnTo>
                    <a:pt x="76875" y="9473"/>
                  </a:lnTo>
                  <a:lnTo>
                    <a:pt x="80625" y="14210"/>
                  </a:lnTo>
                  <a:lnTo>
                    <a:pt x="84375" y="18947"/>
                  </a:lnTo>
                  <a:lnTo>
                    <a:pt x="87187" y="26842"/>
                  </a:lnTo>
                  <a:lnTo>
                    <a:pt x="90000" y="33157"/>
                  </a:lnTo>
                  <a:lnTo>
                    <a:pt x="90000" y="33157"/>
                  </a:lnTo>
                  <a:lnTo>
                    <a:pt x="93750" y="33157"/>
                  </a:lnTo>
                  <a:lnTo>
                    <a:pt x="93750" y="33157"/>
                  </a:lnTo>
                  <a:lnTo>
                    <a:pt x="99375" y="33157"/>
                  </a:lnTo>
                  <a:lnTo>
                    <a:pt x="104062" y="36315"/>
                  </a:lnTo>
                  <a:lnTo>
                    <a:pt x="108750" y="39473"/>
                  </a:lnTo>
                  <a:lnTo>
                    <a:pt x="112500" y="45789"/>
                  </a:lnTo>
                  <a:lnTo>
                    <a:pt x="115312" y="52105"/>
                  </a:lnTo>
                  <a:lnTo>
                    <a:pt x="118125" y="60000"/>
                  </a:lnTo>
                  <a:lnTo>
                    <a:pt x="120000" y="67894"/>
                  </a:lnTo>
                  <a:lnTo>
                    <a:pt x="120000" y="77368"/>
                  </a:lnTo>
                  <a:lnTo>
                    <a:pt x="120000" y="77368"/>
                  </a:lnTo>
                  <a:lnTo>
                    <a:pt x="120000" y="85263"/>
                  </a:lnTo>
                  <a:lnTo>
                    <a:pt x="118125" y="93157"/>
                  </a:lnTo>
                  <a:lnTo>
                    <a:pt x="115312" y="101052"/>
                  </a:lnTo>
                  <a:lnTo>
                    <a:pt x="112500" y="107368"/>
                  </a:lnTo>
                  <a:lnTo>
                    <a:pt x="108750" y="113684"/>
                  </a:lnTo>
                  <a:lnTo>
                    <a:pt x="104062" y="116842"/>
                  </a:lnTo>
                  <a:lnTo>
                    <a:pt x="99375" y="120000"/>
                  </a:lnTo>
                  <a:lnTo>
                    <a:pt x="93750" y="120000"/>
                  </a:lnTo>
                  <a:lnTo>
                    <a:pt x="22500" y="120000"/>
                  </a:lnTo>
                  <a:lnTo>
                    <a:pt x="22500" y="120000"/>
                  </a:lnTo>
                  <a:lnTo>
                    <a:pt x="17812" y="120000"/>
                  </a:lnTo>
                  <a:lnTo>
                    <a:pt x="13125" y="116842"/>
                  </a:lnTo>
                  <a:lnTo>
                    <a:pt x="9375" y="113684"/>
                  </a:lnTo>
                  <a:lnTo>
                    <a:pt x="6562" y="108947"/>
                  </a:lnTo>
                  <a:lnTo>
                    <a:pt x="3750" y="104210"/>
                  </a:lnTo>
                  <a:lnTo>
                    <a:pt x="1875" y="97894"/>
                  </a:lnTo>
                  <a:lnTo>
                    <a:pt x="0" y="90000"/>
                  </a:lnTo>
                  <a:lnTo>
                    <a:pt x="0" y="83684"/>
                  </a:lnTo>
                  <a:lnTo>
                    <a:pt x="0" y="83684"/>
                  </a:lnTo>
                  <a:lnTo>
                    <a:pt x="0" y="75789"/>
                  </a:lnTo>
                  <a:lnTo>
                    <a:pt x="1875" y="67894"/>
                  </a:lnTo>
                  <a:lnTo>
                    <a:pt x="3750" y="61578"/>
                  </a:lnTo>
                  <a:lnTo>
                    <a:pt x="6562" y="56842"/>
                  </a:lnTo>
                  <a:lnTo>
                    <a:pt x="9375" y="52105"/>
                  </a:lnTo>
                  <a:lnTo>
                    <a:pt x="13125" y="48947"/>
                  </a:lnTo>
                  <a:lnTo>
                    <a:pt x="17812" y="45789"/>
                  </a:lnTo>
                  <a:lnTo>
                    <a:pt x="22500" y="45789"/>
                  </a:lnTo>
                  <a:lnTo>
                    <a:pt x="22500" y="4578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01" name="Google Shape;24101;p490"/>
            <p:cNvSpPr/>
            <p:nvPr/>
          </p:nvSpPr>
          <p:spPr>
            <a:xfrm>
              <a:off x="4919663" y="879475"/>
              <a:ext cx="155575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20000"/>
                  </a:moveTo>
                  <a:lnTo>
                    <a:pt x="51428" y="120000"/>
                  </a:lnTo>
                  <a:lnTo>
                    <a:pt x="66122" y="120000"/>
                  </a:lnTo>
                  <a:lnTo>
                    <a:pt x="78367" y="115636"/>
                  </a:lnTo>
                  <a:lnTo>
                    <a:pt x="90612" y="111272"/>
                  </a:lnTo>
                  <a:lnTo>
                    <a:pt x="100408" y="102545"/>
                  </a:lnTo>
                  <a:lnTo>
                    <a:pt x="107755" y="93818"/>
                  </a:lnTo>
                  <a:lnTo>
                    <a:pt x="115102" y="82909"/>
                  </a:lnTo>
                  <a:lnTo>
                    <a:pt x="119999" y="72000"/>
                  </a:lnTo>
                  <a:lnTo>
                    <a:pt x="119999" y="61090"/>
                  </a:lnTo>
                  <a:lnTo>
                    <a:pt x="119999" y="61090"/>
                  </a:lnTo>
                  <a:lnTo>
                    <a:pt x="119999" y="48000"/>
                  </a:lnTo>
                  <a:lnTo>
                    <a:pt x="115102" y="37090"/>
                  </a:lnTo>
                  <a:lnTo>
                    <a:pt x="107755" y="26181"/>
                  </a:lnTo>
                  <a:lnTo>
                    <a:pt x="100408" y="17454"/>
                  </a:lnTo>
                  <a:lnTo>
                    <a:pt x="90612" y="8727"/>
                  </a:lnTo>
                  <a:lnTo>
                    <a:pt x="78367" y="4363"/>
                  </a:lnTo>
                  <a:lnTo>
                    <a:pt x="66122" y="0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0"/>
                  </a:lnTo>
                  <a:lnTo>
                    <a:pt x="24489" y="4363"/>
                  </a:lnTo>
                  <a:lnTo>
                    <a:pt x="12244" y="10909"/>
                  </a:lnTo>
                  <a:lnTo>
                    <a:pt x="0" y="1963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02" name="Google Shape;24102;p490"/>
            <p:cNvSpPr/>
            <p:nvPr/>
          </p:nvSpPr>
          <p:spPr>
            <a:xfrm>
              <a:off x="4833938" y="723900"/>
              <a:ext cx="330200" cy="24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5789"/>
                  </a:moveTo>
                  <a:lnTo>
                    <a:pt x="0" y="45789"/>
                  </a:lnTo>
                  <a:lnTo>
                    <a:pt x="1153" y="45789"/>
                  </a:lnTo>
                  <a:lnTo>
                    <a:pt x="1153" y="45789"/>
                  </a:lnTo>
                  <a:lnTo>
                    <a:pt x="3461" y="36315"/>
                  </a:lnTo>
                  <a:lnTo>
                    <a:pt x="6923" y="26842"/>
                  </a:lnTo>
                  <a:lnTo>
                    <a:pt x="10384" y="18947"/>
                  </a:lnTo>
                  <a:lnTo>
                    <a:pt x="16153" y="12631"/>
                  </a:lnTo>
                  <a:lnTo>
                    <a:pt x="21923" y="7894"/>
                  </a:lnTo>
                  <a:lnTo>
                    <a:pt x="28846" y="3157"/>
                  </a:lnTo>
                  <a:lnTo>
                    <a:pt x="35769" y="0"/>
                  </a:lnTo>
                  <a:lnTo>
                    <a:pt x="43846" y="0"/>
                  </a:lnTo>
                  <a:lnTo>
                    <a:pt x="43846" y="0"/>
                  </a:lnTo>
                  <a:lnTo>
                    <a:pt x="49615" y="0"/>
                  </a:lnTo>
                  <a:lnTo>
                    <a:pt x="56538" y="1578"/>
                  </a:lnTo>
                  <a:lnTo>
                    <a:pt x="62307" y="4736"/>
                  </a:lnTo>
                  <a:lnTo>
                    <a:pt x="66923" y="9473"/>
                  </a:lnTo>
                  <a:lnTo>
                    <a:pt x="71538" y="14210"/>
                  </a:lnTo>
                  <a:lnTo>
                    <a:pt x="76153" y="18947"/>
                  </a:lnTo>
                  <a:lnTo>
                    <a:pt x="79615" y="26842"/>
                  </a:lnTo>
                  <a:lnTo>
                    <a:pt x="83076" y="33157"/>
                  </a:lnTo>
                  <a:lnTo>
                    <a:pt x="83076" y="33157"/>
                  </a:lnTo>
                  <a:lnTo>
                    <a:pt x="87692" y="33157"/>
                  </a:lnTo>
                  <a:lnTo>
                    <a:pt x="87692" y="33157"/>
                  </a:lnTo>
                  <a:lnTo>
                    <a:pt x="94615" y="33157"/>
                  </a:lnTo>
                  <a:lnTo>
                    <a:pt x="100384" y="36315"/>
                  </a:lnTo>
                  <a:lnTo>
                    <a:pt x="106153" y="39473"/>
                  </a:lnTo>
                  <a:lnTo>
                    <a:pt x="110769" y="45789"/>
                  </a:lnTo>
                  <a:lnTo>
                    <a:pt x="114230" y="52105"/>
                  </a:lnTo>
                  <a:lnTo>
                    <a:pt x="117692" y="60000"/>
                  </a:lnTo>
                  <a:lnTo>
                    <a:pt x="120000" y="67894"/>
                  </a:lnTo>
                  <a:lnTo>
                    <a:pt x="120000" y="77368"/>
                  </a:lnTo>
                  <a:lnTo>
                    <a:pt x="120000" y="77368"/>
                  </a:lnTo>
                  <a:lnTo>
                    <a:pt x="120000" y="85263"/>
                  </a:lnTo>
                  <a:lnTo>
                    <a:pt x="117692" y="93157"/>
                  </a:lnTo>
                  <a:lnTo>
                    <a:pt x="114230" y="101052"/>
                  </a:lnTo>
                  <a:lnTo>
                    <a:pt x="110769" y="107368"/>
                  </a:lnTo>
                  <a:lnTo>
                    <a:pt x="106153" y="113684"/>
                  </a:lnTo>
                  <a:lnTo>
                    <a:pt x="100384" y="116842"/>
                  </a:lnTo>
                  <a:lnTo>
                    <a:pt x="94615" y="120000"/>
                  </a:lnTo>
                  <a:lnTo>
                    <a:pt x="87692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03" name="Google Shape;24103;p490"/>
            <p:cNvSpPr/>
            <p:nvPr/>
          </p:nvSpPr>
          <p:spPr>
            <a:xfrm>
              <a:off x="5008563" y="790575"/>
              <a:ext cx="155575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20000"/>
                  </a:moveTo>
                  <a:lnTo>
                    <a:pt x="51428" y="120000"/>
                  </a:lnTo>
                  <a:lnTo>
                    <a:pt x="66122" y="120000"/>
                  </a:lnTo>
                  <a:lnTo>
                    <a:pt x="78367" y="115636"/>
                  </a:lnTo>
                  <a:lnTo>
                    <a:pt x="90612" y="111272"/>
                  </a:lnTo>
                  <a:lnTo>
                    <a:pt x="100408" y="102545"/>
                  </a:lnTo>
                  <a:lnTo>
                    <a:pt x="107755" y="93818"/>
                  </a:lnTo>
                  <a:lnTo>
                    <a:pt x="115102" y="82909"/>
                  </a:lnTo>
                  <a:lnTo>
                    <a:pt x="119999" y="72000"/>
                  </a:lnTo>
                  <a:lnTo>
                    <a:pt x="119999" y="61090"/>
                  </a:lnTo>
                  <a:lnTo>
                    <a:pt x="119999" y="61090"/>
                  </a:lnTo>
                  <a:lnTo>
                    <a:pt x="119999" y="48000"/>
                  </a:lnTo>
                  <a:lnTo>
                    <a:pt x="115102" y="37090"/>
                  </a:lnTo>
                  <a:lnTo>
                    <a:pt x="107755" y="26181"/>
                  </a:lnTo>
                  <a:lnTo>
                    <a:pt x="100408" y="17454"/>
                  </a:lnTo>
                  <a:lnTo>
                    <a:pt x="90612" y="8727"/>
                  </a:lnTo>
                  <a:lnTo>
                    <a:pt x="78367" y="4363"/>
                  </a:lnTo>
                  <a:lnTo>
                    <a:pt x="66122" y="0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0"/>
                  </a:lnTo>
                  <a:lnTo>
                    <a:pt x="24489" y="4363"/>
                  </a:lnTo>
                  <a:lnTo>
                    <a:pt x="12244" y="10909"/>
                  </a:lnTo>
                  <a:lnTo>
                    <a:pt x="0" y="1963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104" name="Google Shape;24104;p490"/>
          <p:cNvGrpSpPr/>
          <p:nvPr/>
        </p:nvGrpSpPr>
        <p:grpSpPr>
          <a:xfrm>
            <a:off x="1153659" y="1121229"/>
            <a:ext cx="863600" cy="863600"/>
            <a:chOff x="674688" y="457200"/>
            <a:chExt cx="863600" cy="863600"/>
          </a:xfrm>
          <a:solidFill>
            <a:srgbClr val="006BA6"/>
          </a:solidFill>
        </p:grpSpPr>
        <p:sp>
          <p:nvSpPr>
            <p:cNvPr id="24105" name="Google Shape;24105;p490"/>
            <p:cNvSpPr/>
            <p:nvPr/>
          </p:nvSpPr>
          <p:spPr>
            <a:xfrm>
              <a:off x="674688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06" name="Google Shape;24106;p490"/>
            <p:cNvSpPr/>
            <p:nvPr/>
          </p:nvSpPr>
          <p:spPr>
            <a:xfrm>
              <a:off x="995363" y="777875"/>
              <a:ext cx="222250" cy="222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72000"/>
                  </a:lnTo>
                  <a:lnTo>
                    <a:pt x="116571" y="84000"/>
                  </a:lnTo>
                  <a:lnTo>
                    <a:pt x="109714" y="94285"/>
                  </a:lnTo>
                  <a:lnTo>
                    <a:pt x="102857" y="102857"/>
                  </a:lnTo>
                  <a:lnTo>
                    <a:pt x="94285" y="109714"/>
                  </a:lnTo>
                  <a:lnTo>
                    <a:pt x="84000" y="116571"/>
                  </a:lnTo>
                  <a:lnTo>
                    <a:pt x="72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20000"/>
                  </a:lnTo>
                  <a:lnTo>
                    <a:pt x="36000" y="116571"/>
                  </a:lnTo>
                  <a:lnTo>
                    <a:pt x="25714" y="109714"/>
                  </a:lnTo>
                  <a:lnTo>
                    <a:pt x="17142" y="102857"/>
                  </a:lnTo>
                  <a:lnTo>
                    <a:pt x="10285" y="94285"/>
                  </a:lnTo>
                  <a:lnTo>
                    <a:pt x="3428" y="84000"/>
                  </a:lnTo>
                  <a:lnTo>
                    <a:pt x="0" y="72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48000"/>
                  </a:lnTo>
                  <a:lnTo>
                    <a:pt x="3428" y="36000"/>
                  </a:lnTo>
                  <a:lnTo>
                    <a:pt x="10285" y="25714"/>
                  </a:lnTo>
                  <a:lnTo>
                    <a:pt x="17142" y="17142"/>
                  </a:lnTo>
                  <a:lnTo>
                    <a:pt x="25714" y="10285"/>
                  </a:lnTo>
                  <a:lnTo>
                    <a:pt x="36000" y="3428"/>
                  </a:lnTo>
                  <a:lnTo>
                    <a:pt x="48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0"/>
                  </a:lnTo>
                  <a:lnTo>
                    <a:pt x="84000" y="3428"/>
                  </a:lnTo>
                  <a:lnTo>
                    <a:pt x="94285" y="10285"/>
                  </a:lnTo>
                  <a:lnTo>
                    <a:pt x="102857" y="17142"/>
                  </a:lnTo>
                  <a:lnTo>
                    <a:pt x="109714" y="25714"/>
                  </a:lnTo>
                  <a:lnTo>
                    <a:pt x="116571" y="36000"/>
                  </a:lnTo>
                  <a:lnTo>
                    <a:pt x="120000" y="48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107" name="Google Shape;24107;p490"/>
            <p:cNvCxnSpPr/>
            <p:nvPr/>
          </p:nvCxnSpPr>
          <p:spPr>
            <a:xfrm>
              <a:off x="1106488" y="673100"/>
              <a:ext cx="0" cy="508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08" name="Google Shape;24108;p490"/>
            <p:cNvCxnSpPr/>
            <p:nvPr/>
          </p:nvCxnSpPr>
          <p:spPr>
            <a:xfrm>
              <a:off x="1106488" y="1054100"/>
              <a:ext cx="0" cy="508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09" name="Google Shape;24109;p490"/>
            <p:cNvCxnSpPr/>
            <p:nvPr/>
          </p:nvCxnSpPr>
          <p:spPr>
            <a:xfrm>
              <a:off x="890588" y="889000"/>
              <a:ext cx="50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10" name="Google Shape;24110;p490"/>
            <p:cNvCxnSpPr/>
            <p:nvPr/>
          </p:nvCxnSpPr>
          <p:spPr>
            <a:xfrm>
              <a:off x="1271588" y="889000"/>
              <a:ext cx="508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11" name="Google Shape;24111;p490"/>
            <p:cNvCxnSpPr/>
            <p:nvPr/>
          </p:nvCxnSpPr>
          <p:spPr>
            <a:xfrm>
              <a:off x="954088" y="736600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12" name="Google Shape;24112;p490"/>
            <p:cNvCxnSpPr/>
            <p:nvPr/>
          </p:nvCxnSpPr>
          <p:spPr>
            <a:xfrm>
              <a:off x="1223963" y="1006475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13" name="Google Shape;24113;p490"/>
            <p:cNvCxnSpPr/>
            <p:nvPr/>
          </p:nvCxnSpPr>
          <p:spPr>
            <a:xfrm rot="10800000" flipH="1">
              <a:off x="954088" y="1006475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14" name="Google Shape;24114;p490"/>
            <p:cNvCxnSpPr/>
            <p:nvPr/>
          </p:nvCxnSpPr>
          <p:spPr>
            <a:xfrm rot="10800000" flipH="1">
              <a:off x="1223963" y="736600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115" name="Google Shape;24115;p490"/>
          <p:cNvGrpSpPr/>
          <p:nvPr/>
        </p:nvGrpSpPr>
        <p:grpSpPr>
          <a:xfrm>
            <a:off x="1153659" y="2391229"/>
            <a:ext cx="863600" cy="863600"/>
            <a:chOff x="674688" y="1727200"/>
            <a:chExt cx="863600" cy="863600"/>
          </a:xfrm>
          <a:solidFill>
            <a:srgbClr val="006BA6"/>
          </a:solidFill>
        </p:grpSpPr>
        <p:sp>
          <p:nvSpPr>
            <p:cNvPr id="24116" name="Google Shape;24116;p490"/>
            <p:cNvSpPr/>
            <p:nvPr/>
          </p:nvSpPr>
          <p:spPr>
            <a:xfrm>
              <a:off x="674688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17" name="Google Shape;24117;p490"/>
            <p:cNvSpPr/>
            <p:nvPr/>
          </p:nvSpPr>
          <p:spPr>
            <a:xfrm>
              <a:off x="903288" y="1978025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120000"/>
                  </a:moveTo>
                  <a:lnTo>
                    <a:pt x="22500" y="120000"/>
                  </a:lnTo>
                  <a:lnTo>
                    <a:pt x="17812" y="118441"/>
                  </a:lnTo>
                  <a:lnTo>
                    <a:pt x="13125" y="116883"/>
                  </a:lnTo>
                  <a:lnTo>
                    <a:pt x="9375" y="113766"/>
                  </a:lnTo>
                  <a:lnTo>
                    <a:pt x="6562" y="109090"/>
                  </a:lnTo>
                  <a:lnTo>
                    <a:pt x="3750" y="102857"/>
                  </a:lnTo>
                  <a:lnTo>
                    <a:pt x="1875" y="96623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2337"/>
                  </a:lnTo>
                  <a:lnTo>
                    <a:pt x="6562" y="56103"/>
                  </a:lnTo>
                  <a:lnTo>
                    <a:pt x="9375" y="51428"/>
                  </a:lnTo>
                  <a:lnTo>
                    <a:pt x="13125" y="48311"/>
                  </a:lnTo>
                  <a:lnTo>
                    <a:pt x="17812" y="46753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23437" y="45194"/>
                  </a:lnTo>
                  <a:lnTo>
                    <a:pt x="23437" y="45194"/>
                  </a:lnTo>
                  <a:lnTo>
                    <a:pt x="25312" y="35844"/>
                  </a:lnTo>
                  <a:lnTo>
                    <a:pt x="28125" y="28051"/>
                  </a:lnTo>
                  <a:lnTo>
                    <a:pt x="30937" y="20259"/>
                  </a:lnTo>
                  <a:lnTo>
                    <a:pt x="35625" y="12467"/>
                  </a:lnTo>
                  <a:lnTo>
                    <a:pt x="40312" y="7792"/>
                  </a:lnTo>
                  <a:lnTo>
                    <a:pt x="45937" y="3116"/>
                  </a:lnTo>
                  <a:lnTo>
                    <a:pt x="5156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0"/>
                  </a:lnTo>
                  <a:lnTo>
                    <a:pt x="68437" y="3116"/>
                  </a:lnTo>
                  <a:lnTo>
                    <a:pt x="73125" y="4675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2727"/>
                  </a:lnTo>
                  <a:lnTo>
                    <a:pt x="90000" y="32727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5844"/>
                  </a:lnTo>
                  <a:lnTo>
                    <a:pt x="108750" y="40519"/>
                  </a:lnTo>
                  <a:lnTo>
                    <a:pt x="112500" y="45194"/>
                  </a:lnTo>
                  <a:lnTo>
                    <a:pt x="115312" y="51428"/>
                  </a:lnTo>
                  <a:lnTo>
                    <a:pt x="118125" y="59220"/>
                  </a:lnTo>
                  <a:lnTo>
                    <a:pt x="120000" y="67012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20000" y="84155"/>
                  </a:lnTo>
                  <a:lnTo>
                    <a:pt x="118125" y="93506"/>
                  </a:lnTo>
                  <a:lnTo>
                    <a:pt x="115312" y="99740"/>
                  </a:lnTo>
                  <a:lnTo>
                    <a:pt x="112500" y="107532"/>
                  </a:lnTo>
                  <a:lnTo>
                    <a:pt x="108750" y="112207"/>
                  </a:lnTo>
                  <a:lnTo>
                    <a:pt x="104062" y="115324"/>
                  </a:lnTo>
                  <a:lnTo>
                    <a:pt x="99375" y="118441"/>
                  </a:lnTo>
                  <a:lnTo>
                    <a:pt x="9375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18" name="Google Shape;24118;p490"/>
            <p:cNvSpPr/>
            <p:nvPr/>
          </p:nvSpPr>
          <p:spPr>
            <a:xfrm>
              <a:off x="1154113" y="2044700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9999"/>
                  </a:moveTo>
                  <a:lnTo>
                    <a:pt x="51428" y="119999"/>
                  </a:lnTo>
                  <a:lnTo>
                    <a:pt x="66122" y="117857"/>
                  </a:lnTo>
                  <a:lnTo>
                    <a:pt x="78367" y="113571"/>
                  </a:lnTo>
                  <a:lnTo>
                    <a:pt x="90612" y="109285"/>
                  </a:lnTo>
                  <a:lnTo>
                    <a:pt x="100408" y="102857"/>
                  </a:lnTo>
                  <a:lnTo>
                    <a:pt x="107755" y="92142"/>
                  </a:lnTo>
                  <a:lnTo>
                    <a:pt x="115102" y="83571"/>
                  </a:lnTo>
                  <a:lnTo>
                    <a:pt x="119999" y="70714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9999" y="47142"/>
                  </a:lnTo>
                  <a:lnTo>
                    <a:pt x="115102" y="36428"/>
                  </a:lnTo>
                  <a:lnTo>
                    <a:pt x="107755" y="25714"/>
                  </a:lnTo>
                  <a:lnTo>
                    <a:pt x="100408" y="17142"/>
                  </a:lnTo>
                  <a:lnTo>
                    <a:pt x="90612" y="10714"/>
                  </a:lnTo>
                  <a:lnTo>
                    <a:pt x="78367" y="4285"/>
                  </a:lnTo>
                  <a:lnTo>
                    <a:pt x="66122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42"/>
                  </a:lnTo>
                  <a:lnTo>
                    <a:pt x="24489" y="6428"/>
                  </a:lnTo>
                  <a:lnTo>
                    <a:pt x="12244" y="12857"/>
                  </a:lnTo>
                  <a:lnTo>
                    <a:pt x="0" y="2142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119" name="Google Shape;24119;p490"/>
            <p:cNvCxnSpPr/>
            <p:nvPr/>
          </p:nvCxnSpPr>
          <p:spPr>
            <a:xfrm flipH="1">
              <a:off x="998538" y="2222500"/>
              <a:ext cx="3810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20" name="Google Shape;24120;p490"/>
            <p:cNvCxnSpPr/>
            <p:nvPr/>
          </p:nvCxnSpPr>
          <p:spPr>
            <a:xfrm flipH="1">
              <a:off x="1125538" y="2222500"/>
              <a:ext cx="3810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21" name="Google Shape;24121;p490"/>
            <p:cNvCxnSpPr/>
            <p:nvPr/>
          </p:nvCxnSpPr>
          <p:spPr>
            <a:xfrm flipH="1">
              <a:off x="1062038" y="2222500"/>
              <a:ext cx="3810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122" name="Google Shape;24122;p490"/>
          <p:cNvGrpSpPr/>
          <p:nvPr/>
        </p:nvGrpSpPr>
        <p:grpSpPr>
          <a:xfrm>
            <a:off x="6233659" y="1121229"/>
            <a:ext cx="863600" cy="863600"/>
            <a:chOff x="5754688" y="457200"/>
            <a:chExt cx="863600" cy="863600"/>
          </a:xfrm>
          <a:solidFill>
            <a:srgbClr val="006BA6"/>
          </a:solidFill>
        </p:grpSpPr>
        <p:sp>
          <p:nvSpPr>
            <p:cNvPr id="24123" name="Google Shape;24123;p490"/>
            <p:cNvSpPr/>
            <p:nvPr/>
          </p:nvSpPr>
          <p:spPr>
            <a:xfrm>
              <a:off x="5754688" y="45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24" name="Google Shape;24124;p490"/>
            <p:cNvSpPr/>
            <p:nvPr/>
          </p:nvSpPr>
          <p:spPr>
            <a:xfrm>
              <a:off x="5983288" y="708025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120000"/>
                  </a:moveTo>
                  <a:lnTo>
                    <a:pt x="22500" y="120000"/>
                  </a:lnTo>
                  <a:lnTo>
                    <a:pt x="17812" y="118441"/>
                  </a:lnTo>
                  <a:lnTo>
                    <a:pt x="13125" y="116883"/>
                  </a:lnTo>
                  <a:lnTo>
                    <a:pt x="9375" y="113766"/>
                  </a:lnTo>
                  <a:lnTo>
                    <a:pt x="6562" y="109090"/>
                  </a:lnTo>
                  <a:lnTo>
                    <a:pt x="3750" y="102857"/>
                  </a:lnTo>
                  <a:lnTo>
                    <a:pt x="1875" y="96623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2337"/>
                  </a:lnTo>
                  <a:lnTo>
                    <a:pt x="6562" y="56103"/>
                  </a:lnTo>
                  <a:lnTo>
                    <a:pt x="9375" y="51428"/>
                  </a:lnTo>
                  <a:lnTo>
                    <a:pt x="13125" y="48311"/>
                  </a:lnTo>
                  <a:lnTo>
                    <a:pt x="17812" y="46753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23437" y="45194"/>
                  </a:lnTo>
                  <a:lnTo>
                    <a:pt x="23437" y="45194"/>
                  </a:lnTo>
                  <a:lnTo>
                    <a:pt x="25312" y="35844"/>
                  </a:lnTo>
                  <a:lnTo>
                    <a:pt x="28125" y="28051"/>
                  </a:lnTo>
                  <a:lnTo>
                    <a:pt x="30937" y="20259"/>
                  </a:lnTo>
                  <a:lnTo>
                    <a:pt x="35625" y="12467"/>
                  </a:lnTo>
                  <a:lnTo>
                    <a:pt x="40312" y="7792"/>
                  </a:lnTo>
                  <a:lnTo>
                    <a:pt x="45937" y="3116"/>
                  </a:lnTo>
                  <a:lnTo>
                    <a:pt x="5156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0"/>
                  </a:lnTo>
                  <a:lnTo>
                    <a:pt x="68437" y="3116"/>
                  </a:lnTo>
                  <a:lnTo>
                    <a:pt x="73125" y="4675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2727"/>
                  </a:lnTo>
                  <a:lnTo>
                    <a:pt x="90000" y="32727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5844"/>
                  </a:lnTo>
                  <a:lnTo>
                    <a:pt x="108750" y="40519"/>
                  </a:lnTo>
                  <a:lnTo>
                    <a:pt x="112500" y="45194"/>
                  </a:lnTo>
                  <a:lnTo>
                    <a:pt x="115312" y="51428"/>
                  </a:lnTo>
                  <a:lnTo>
                    <a:pt x="118125" y="59220"/>
                  </a:lnTo>
                  <a:lnTo>
                    <a:pt x="120000" y="67012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20000" y="84155"/>
                  </a:lnTo>
                  <a:lnTo>
                    <a:pt x="118125" y="93506"/>
                  </a:lnTo>
                  <a:lnTo>
                    <a:pt x="115312" y="99740"/>
                  </a:lnTo>
                  <a:lnTo>
                    <a:pt x="112500" y="107532"/>
                  </a:lnTo>
                  <a:lnTo>
                    <a:pt x="108750" y="112207"/>
                  </a:lnTo>
                  <a:lnTo>
                    <a:pt x="104062" y="115324"/>
                  </a:lnTo>
                  <a:lnTo>
                    <a:pt x="99375" y="118441"/>
                  </a:lnTo>
                  <a:lnTo>
                    <a:pt x="9375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25" name="Google Shape;24125;p490"/>
            <p:cNvSpPr/>
            <p:nvPr/>
          </p:nvSpPr>
          <p:spPr>
            <a:xfrm>
              <a:off x="6234113" y="774700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9999"/>
                  </a:moveTo>
                  <a:lnTo>
                    <a:pt x="51428" y="119999"/>
                  </a:lnTo>
                  <a:lnTo>
                    <a:pt x="66122" y="117857"/>
                  </a:lnTo>
                  <a:lnTo>
                    <a:pt x="78367" y="113571"/>
                  </a:lnTo>
                  <a:lnTo>
                    <a:pt x="90612" y="109285"/>
                  </a:lnTo>
                  <a:lnTo>
                    <a:pt x="100408" y="102857"/>
                  </a:lnTo>
                  <a:lnTo>
                    <a:pt x="107755" y="92142"/>
                  </a:lnTo>
                  <a:lnTo>
                    <a:pt x="115102" y="83571"/>
                  </a:lnTo>
                  <a:lnTo>
                    <a:pt x="119999" y="70714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9999" y="47142"/>
                  </a:lnTo>
                  <a:lnTo>
                    <a:pt x="115102" y="36428"/>
                  </a:lnTo>
                  <a:lnTo>
                    <a:pt x="107755" y="25714"/>
                  </a:lnTo>
                  <a:lnTo>
                    <a:pt x="100408" y="17142"/>
                  </a:lnTo>
                  <a:lnTo>
                    <a:pt x="90612" y="10714"/>
                  </a:lnTo>
                  <a:lnTo>
                    <a:pt x="78367" y="4285"/>
                  </a:lnTo>
                  <a:lnTo>
                    <a:pt x="66122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42"/>
                  </a:lnTo>
                  <a:lnTo>
                    <a:pt x="24489" y="6428"/>
                  </a:lnTo>
                  <a:lnTo>
                    <a:pt x="12244" y="12857"/>
                  </a:lnTo>
                  <a:lnTo>
                    <a:pt x="0" y="2142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126" name="Google Shape;24126;p490"/>
            <p:cNvCxnSpPr/>
            <p:nvPr/>
          </p:nvCxnSpPr>
          <p:spPr>
            <a:xfrm flipH="1">
              <a:off x="6103938" y="952500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27" name="Google Shape;24127;p490"/>
            <p:cNvCxnSpPr/>
            <p:nvPr/>
          </p:nvCxnSpPr>
          <p:spPr>
            <a:xfrm flipH="1">
              <a:off x="6081713" y="102552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28" name="Google Shape;24128;p490"/>
            <p:cNvCxnSpPr/>
            <p:nvPr/>
          </p:nvCxnSpPr>
          <p:spPr>
            <a:xfrm flipH="1">
              <a:off x="6230938" y="952500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29" name="Google Shape;24129;p490"/>
            <p:cNvCxnSpPr/>
            <p:nvPr/>
          </p:nvCxnSpPr>
          <p:spPr>
            <a:xfrm flipH="1">
              <a:off x="6208713" y="102552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30" name="Google Shape;24130;p490"/>
            <p:cNvCxnSpPr/>
            <p:nvPr/>
          </p:nvCxnSpPr>
          <p:spPr>
            <a:xfrm flipH="1">
              <a:off x="6167438" y="952500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31" name="Google Shape;24131;p490"/>
            <p:cNvCxnSpPr/>
            <p:nvPr/>
          </p:nvCxnSpPr>
          <p:spPr>
            <a:xfrm flipH="1">
              <a:off x="6145213" y="102552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132" name="Google Shape;24132;p490"/>
          <p:cNvGrpSpPr/>
          <p:nvPr/>
        </p:nvGrpSpPr>
        <p:grpSpPr>
          <a:xfrm>
            <a:off x="3693659" y="2391229"/>
            <a:ext cx="863600" cy="863600"/>
            <a:chOff x="3214688" y="1727200"/>
            <a:chExt cx="863600" cy="863600"/>
          </a:xfrm>
          <a:solidFill>
            <a:srgbClr val="006BA6"/>
          </a:solidFill>
        </p:grpSpPr>
        <p:sp>
          <p:nvSpPr>
            <p:cNvPr id="24133" name="Google Shape;24133;p490"/>
            <p:cNvSpPr/>
            <p:nvPr/>
          </p:nvSpPr>
          <p:spPr>
            <a:xfrm>
              <a:off x="3214688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34" name="Google Shape;24134;p490"/>
            <p:cNvSpPr/>
            <p:nvPr/>
          </p:nvSpPr>
          <p:spPr>
            <a:xfrm>
              <a:off x="3443288" y="1971675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120000"/>
                  </a:moveTo>
                  <a:lnTo>
                    <a:pt x="22500" y="120000"/>
                  </a:lnTo>
                  <a:lnTo>
                    <a:pt x="17812" y="118441"/>
                  </a:lnTo>
                  <a:lnTo>
                    <a:pt x="13125" y="116883"/>
                  </a:lnTo>
                  <a:lnTo>
                    <a:pt x="9375" y="112207"/>
                  </a:lnTo>
                  <a:lnTo>
                    <a:pt x="6562" y="109090"/>
                  </a:lnTo>
                  <a:lnTo>
                    <a:pt x="3750" y="102857"/>
                  </a:lnTo>
                  <a:lnTo>
                    <a:pt x="1875" y="96623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0779"/>
                  </a:lnTo>
                  <a:lnTo>
                    <a:pt x="6562" y="56103"/>
                  </a:lnTo>
                  <a:lnTo>
                    <a:pt x="9375" y="51428"/>
                  </a:lnTo>
                  <a:lnTo>
                    <a:pt x="13125" y="48311"/>
                  </a:lnTo>
                  <a:lnTo>
                    <a:pt x="17812" y="45194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23437" y="45194"/>
                  </a:lnTo>
                  <a:lnTo>
                    <a:pt x="23437" y="45194"/>
                  </a:lnTo>
                  <a:lnTo>
                    <a:pt x="25312" y="35844"/>
                  </a:lnTo>
                  <a:lnTo>
                    <a:pt x="28125" y="26493"/>
                  </a:lnTo>
                  <a:lnTo>
                    <a:pt x="30937" y="18701"/>
                  </a:lnTo>
                  <a:lnTo>
                    <a:pt x="35625" y="12467"/>
                  </a:lnTo>
                  <a:lnTo>
                    <a:pt x="40312" y="7792"/>
                  </a:lnTo>
                  <a:lnTo>
                    <a:pt x="45937" y="3116"/>
                  </a:lnTo>
                  <a:lnTo>
                    <a:pt x="51562" y="0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0"/>
                  </a:lnTo>
                  <a:lnTo>
                    <a:pt x="68437" y="1558"/>
                  </a:lnTo>
                  <a:lnTo>
                    <a:pt x="73125" y="4675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2727"/>
                  </a:lnTo>
                  <a:lnTo>
                    <a:pt x="90000" y="32727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5844"/>
                  </a:lnTo>
                  <a:lnTo>
                    <a:pt x="108750" y="40519"/>
                  </a:lnTo>
                  <a:lnTo>
                    <a:pt x="112500" y="45194"/>
                  </a:lnTo>
                  <a:lnTo>
                    <a:pt x="115312" y="51428"/>
                  </a:lnTo>
                  <a:lnTo>
                    <a:pt x="118125" y="59220"/>
                  </a:lnTo>
                  <a:lnTo>
                    <a:pt x="120000" y="67012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20000" y="84155"/>
                  </a:lnTo>
                  <a:lnTo>
                    <a:pt x="118125" y="93506"/>
                  </a:lnTo>
                  <a:lnTo>
                    <a:pt x="115312" y="99740"/>
                  </a:lnTo>
                  <a:lnTo>
                    <a:pt x="112500" y="105974"/>
                  </a:lnTo>
                  <a:lnTo>
                    <a:pt x="108750" y="112207"/>
                  </a:lnTo>
                  <a:lnTo>
                    <a:pt x="104062" y="115324"/>
                  </a:lnTo>
                  <a:lnTo>
                    <a:pt x="99375" y="118441"/>
                  </a:lnTo>
                  <a:lnTo>
                    <a:pt x="9375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35" name="Google Shape;24135;p490"/>
            <p:cNvSpPr/>
            <p:nvPr/>
          </p:nvSpPr>
          <p:spPr>
            <a:xfrm>
              <a:off x="3694113" y="2038350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9999"/>
                  </a:moveTo>
                  <a:lnTo>
                    <a:pt x="51428" y="119999"/>
                  </a:lnTo>
                  <a:lnTo>
                    <a:pt x="66122" y="117857"/>
                  </a:lnTo>
                  <a:lnTo>
                    <a:pt x="78367" y="113571"/>
                  </a:lnTo>
                  <a:lnTo>
                    <a:pt x="90612" y="109285"/>
                  </a:lnTo>
                  <a:lnTo>
                    <a:pt x="100408" y="100714"/>
                  </a:lnTo>
                  <a:lnTo>
                    <a:pt x="107755" y="92142"/>
                  </a:lnTo>
                  <a:lnTo>
                    <a:pt x="115102" y="83571"/>
                  </a:lnTo>
                  <a:lnTo>
                    <a:pt x="119999" y="70714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9999" y="47142"/>
                  </a:lnTo>
                  <a:lnTo>
                    <a:pt x="115102" y="36428"/>
                  </a:lnTo>
                  <a:lnTo>
                    <a:pt x="107755" y="25714"/>
                  </a:lnTo>
                  <a:lnTo>
                    <a:pt x="100408" y="17142"/>
                  </a:lnTo>
                  <a:lnTo>
                    <a:pt x="90612" y="10714"/>
                  </a:lnTo>
                  <a:lnTo>
                    <a:pt x="78367" y="4285"/>
                  </a:lnTo>
                  <a:lnTo>
                    <a:pt x="66122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42"/>
                  </a:lnTo>
                  <a:lnTo>
                    <a:pt x="24489" y="6428"/>
                  </a:lnTo>
                  <a:lnTo>
                    <a:pt x="12244" y="12857"/>
                  </a:lnTo>
                  <a:lnTo>
                    <a:pt x="0" y="1928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136" name="Google Shape;24136;p490"/>
            <p:cNvCxnSpPr/>
            <p:nvPr/>
          </p:nvCxnSpPr>
          <p:spPr>
            <a:xfrm>
              <a:off x="3640138" y="2171700"/>
              <a:ext cx="0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37" name="Google Shape;24137;p490"/>
            <p:cNvCxnSpPr/>
            <p:nvPr/>
          </p:nvCxnSpPr>
          <p:spPr>
            <a:xfrm rot="10800000" flipH="1">
              <a:off x="3602038" y="2193925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38" name="Google Shape;24138;p490"/>
            <p:cNvCxnSpPr/>
            <p:nvPr/>
          </p:nvCxnSpPr>
          <p:spPr>
            <a:xfrm rot="10800000">
              <a:off x="3602038" y="2193925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39" name="Google Shape;24139;p490"/>
            <p:cNvCxnSpPr/>
            <p:nvPr/>
          </p:nvCxnSpPr>
          <p:spPr>
            <a:xfrm>
              <a:off x="3551238" y="2260600"/>
              <a:ext cx="0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40" name="Google Shape;24140;p490"/>
            <p:cNvCxnSpPr/>
            <p:nvPr/>
          </p:nvCxnSpPr>
          <p:spPr>
            <a:xfrm rot="10800000" flipH="1">
              <a:off x="3513138" y="2282825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41" name="Google Shape;24141;p490"/>
            <p:cNvCxnSpPr/>
            <p:nvPr/>
          </p:nvCxnSpPr>
          <p:spPr>
            <a:xfrm rot="10800000">
              <a:off x="3513138" y="2282825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42" name="Google Shape;24142;p490"/>
            <p:cNvCxnSpPr/>
            <p:nvPr/>
          </p:nvCxnSpPr>
          <p:spPr>
            <a:xfrm>
              <a:off x="3729038" y="2260600"/>
              <a:ext cx="0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43" name="Google Shape;24143;p490"/>
            <p:cNvCxnSpPr/>
            <p:nvPr/>
          </p:nvCxnSpPr>
          <p:spPr>
            <a:xfrm rot="10800000" flipH="1">
              <a:off x="3690938" y="2282825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44" name="Google Shape;24144;p490"/>
            <p:cNvCxnSpPr/>
            <p:nvPr/>
          </p:nvCxnSpPr>
          <p:spPr>
            <a:xfrm rot="10800000">
              <a:off x="3690938" y="2282825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145" name="Google Shape;24145;p490"/>
          <p:cNvGrpSpPr/>
          <p:nvPr/>
        </p:nvGrpSpPr>
        <p:grpSpPr>
          <a:xfrm>
            <a:off x="2423659" y="2391229"/>
            <a:ext cx="863600" cy="863600"/>
            <a:chOff x="1944688" y="1727200"/>
            <a:chExt cx="863600" cy="863600"/>
          </a:xfrm>
          <a:solidFill>
            <a:srgbClr val="006BA6"/>
          </a:solidFill>
        </p:grpSpPr>
        <p:sp>
          <p:nvSpPr>
            <p:cNvPr id="24146" name="Google Shape;24146;p490"/>
            <p:cNvSpPr/>
            <p:nvPr/>
          </p:nvSpPr>
          <p:spPr>
            <a:xfrm>
              <a:off x="1944688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47" name="Google Shape;24147;p490"/>
            <p:cNvSpPr/>
            <p:nvPr/>
          </p:nvSpPr>
          <p:spPr>
            <a:xfrm>
              <a:off x="2173288" y="1978025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120000"/>
                  </a:moveTo>
                  <a:lnTo>
                    <a:pt x="22500" y="120000"/>
                  </a:lnTo>
                  <a:lnTo>
                    <a:pt x="17812" y="118441"/>
                  </a:lnTo>
                  <a:lnTo>
                    <a:pt x="13125" y="116883"/>
                  </a:lnTo>
                  <a:lnTo>
                    <a:pt x="9375" y="113766"/>
                  </a:lnTo>
                  <a:lnTo>
                    <a:pt x="6562" y="109090"/>
                  </a:lnTo>
                  <a:lnTo>
                    <a:pt x="3750" y="102857"/>
                  </a:lnTo>
                  <a:lnTo>
                    <a:pt x="1875" y="96623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2337"/>
                  </a:lnTo>
                  <a:lnTo>
                    <a:pt x="6562" y="56103"/>
                  </a:lnTo>
                  <a:lnTo>
                    <a:pt x="9375" y="51428"/>
                  </a:lnTo>
                  <a:lnTo>
                    <a:pt x="13125" y="48311"/>
                  </a:lnTo>
                  <a:lnTo>
                    <a:pt x="17812" y="46753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23437" y="45194"/>
                  </a:lnTo>
                  <a:lnTo>
                    <a:pt x="23437" y="45194"/>
                  </a:lnTo>
                  <a:lnTo>
                    <a:pt x="25312" y="35844"/>
                  </a:lnTo>
                  <a:lnTo>
                    <a:pt x="28125" y="28051"/>
                  </a:lnTo>
                  <a:lnTo>
                    <a:pt x="30937" y="20259"/>
                  </a:lnTo>
                  <a:lnTo>
                    <a:pt x="35625" y="12467"/>
                  </a:lnTo>
                  <a:lnTo>
                    <a:pt x="40312" y="7792"/>
                  </a:lnTo>
                  <a:lnTo>
                    <a:pt x="45937" y="3116"/>
                  </a:lnTo>
                  <a:lnTo>
                    <a:pt x="5156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0"/>
                  </a:lnTo>
                  <a:lnTo>
                    <a:pt x="68437" y="3116"/>
                  </a:lnTo>
                  <a:lnTo>
                    <a:pt x="73125" y="4675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2727"/>
                  </a:lnTo>
                  <a:lnTo>
                    <a:pt x="90000" y="32727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5844"/>
                  </a:lnTo>
                  <a:lnTo>
                    <a:pt x="108750" y="40519"/>
                  </a:lnTo>
                  <a:lnTo>
                    <a:pt x="112500" y="45194"/>
                  </a:lnTo>
                  <a:lnTo>
                    <a:pt x="115312" y="51428"/>
                  </a:lnTo>
                  <a:lnTo>
                    <a:pt x="118125" y="59220"/>
                  </a:lnTo>
                  <a:lnTo>
                    <a:pt x="120000" y="67012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20000" y="84155"/>
                  </a:lnTo>
                  <a:lnTo>
                    <a:pt x="118125" y="93506"/>
                  </a:lnTo>
                  <a:lnTo>
                    <a:pt x="115312" y="99740"/>
                  </a:lnTo>
                  <a:lnTo>
                    <a:pt x="112500" y="107532"/>
                  </a:lnTo>
                  <a:lnTo>
                    <a:pt x="108750" y="112207"/>
                  </a:lnTo>
                  <a:lnTo>
                    <a:pt x="104062" y="115324"/>
                  </a:lnTo>
                  <a:lnTo>
                    <a:pt x="99375" y="118441"/>
                  </a:lnTo>
                  <a:lnTo>
                    <a:pt x="9375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48" name="Google Shape;24148;p490"/>
            <p:cNvSpPr/>
            <p:nvPr/>
          </p:nvSpPr>
          <p:spPr>
            <a:xfrm>
              <a:off x="2424113" y="2044700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9999"/>
                  </a:moveTo>
                  <a:lnTo>
                    <a:pt x="51428" y="119999"/>
                  </a:lnTo>
                  <a:lnTo>
                    <a:pt x="66122" y="117857"/>
                  </a:lnTo>
                  <a:lnTo>
                    <a:pt x="78367" y="113571"/>
                  </a:lnTo>
                  <a:lnTo>
                    <a:pt x="90612" y="109285"/>
                  </a:lnTo>
                  <a:lnTo>
                    <a:pt x="100408" y="102857"/>
                  </a:lnTo>
                  <a:lnTo>
                    <a:pt x="107755" y="92142"/>
                  </a:lnTo>
                  <a:lnTo>
                    <a:pt x="115102" y="83571"/>
                  </a:lnTo>
                  <a:lnTo>
                    <a:pt x="119999" y="70714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9999" y="47142"/>
                  </a:lnTo>
                  <a:lnTo>
                    <a:pt x="115102" y="36428"/>
                  </a:lnTo>
                  <a:lnTo>
                    <a:pt x="107755" y="25714"/>
                  </a:lnTo>
                  <a:lnTo>
                    <a:pt x="100408" y="17142"/>
                  </a:lnTo>
                  <a:lnTo>
                    <a:pt x="90612" y="10714"/>
                  </a:lnTo>
                  <a:lnTo>
                    <a:pt x="78367" y="4285"/>
                  </a:lnTo>
                  <a:lnTo>
                    <a:pt x="66122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42"/>
                  </a:lnTo>
                  <a:lnTo>
                    <a:pt x="24489" y="6428"/>
                  </a:lnTo>
                  <a:lnTo>
                    <a:pt x="12244" y="12857"/>
                  </a:lnTo>
                  <a:lnTo>
                    <a:pt x="0" y="2142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149" name="Google Shape;24149;p490"/>
            <p:cNvCxnSpPr/>
            <p:nvPr/>
          </p:nvCxnSpPr>
          <p:spPr>
            <a:xfrm flipH="1">
              <a:off x="2268538" y="2222500"/>
              <a:ext cx="3810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50" name="Google Shape;24150;p490"/>
            <p:cNvCxnSpPr/>
            <p:nvPr/>
          </p:nvCxnSpPr>
          <p:spPr>
            <a:xfrm flipH="1">
              <a:off x="2420938" y="2222500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51" name="Google Shape;24151;p490"/>
            <p:cNvCxnSpPr/>
            <p:nvPr/>
          </p:nvCxnSpPr>
          <p:spPr>
            <a:xfrm flipH="1">
              <a:off x="2398713" y="229552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52" name="Google Shape;24152;p490"/>
            <p:cNvCxnSpPr/>
            <p:nvPr/>
          </p:nvCxnSpPr>
          <p:spPr>
            <a:xfrm flipH="1">
              <a:off x="2357438" y="2222500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53" name="Google Shape;24153;p490"/>
            <p:cNvCxnSpPr/>
            <p:nvPr/>
          </p:nvCxnSpPr>
          <p:spPr>
            <a:xfrm flipH="1">
              <a:off x="2335213" y="229552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154" name="Google Shape;24154;p490"/>
          <p:cNvGrpSpPr/>
          <p:nvPr/>
        </p:nvGrpSpPr>
        <p:grpSpPr>
          <a:xfrm>
            <a:off x="6233659" y="2391229"/>
            <a:ext cx="863600" cy="863600"/>
            <a:chOff x="5754688" y="1727200"/>
            <a:chExt cx="863600" cy="863600"/>
          </a:xfrm>
          <a:solidFill>
            <a:srgbClr val="006BA6"/>
          </a:solidFill>
        </p:grpSpPr>
        <p:sp>
          <p:nvSpPr>
            <p:cNvPr id="24155" name="Google Shape;24155;p490"/>
            <p:cNvSpPr/>
            <p:nvPr/>
          </p:nvSpPr>
          <p:spPr>
            <a:xfrm>
              <a:off x="5754688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56" name="Google Shape;24156;p490"/>
            <p:cNvSpPr/>
            <p:nvPr/>
          </p:nvSpPr>
          <p:spPr>
            <a:xfrm>
              <a:off x="6148388" y="2124075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9999"/>
                  </a:moveTo>
                  <a:lnTo>
                    <a:pt x="51428" y="119999"/>
                  </a:lnTo>
                  <a:lnTo>
                    <a:pt x="66122" y="117857"/>
                  </a:lnTo>
                  <a:lnTo>
                    <a:pt x="78367" y="115714"/>
                  </a:lnTo>
                  <a:lnTo>
                    <a:pt x="90612" y="109285"/>
                  </a:lnTo>
                  <a:lnTo>
                    <a:pt x="100408" y="102857"/>
                  </a:lnTo>
                  <a:lnTo>
                    <a:pt x="107755" y="94285"/>
                  </a:lnTo>
                  <a:lnTo>
                    <a:pt x="115102" y="83571"/>
                  </a:lnTo>
                  <a:lnTo>
                    <a:pt x="117551" y="72857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7551" y="47142"/>
                  </a:lnTo>
                  <a:lnTo>
                    <a:pt x="115102" y="36428"/>
                  </a:lnTo>
                  <a:lnTo>
                    <a:pt x="107755" y="25714"/>
                  </a:lnTo>
                  <a:lnTo>
                    <a:pt x="100408" y="17142"/>
                  </a:lnTo>
                  <a:lnTo>
                    <a:pt x="90612" y="10714"/>
                  </a:lnTo>
                  <a:lnTo>
                    <a:pt x="78367" y="4285"/>
                  </a:lnTo>
                  <a:lnTo>
                    <a:pt x="66122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42"/>
                  </a:lnTo>
                  <a:lnTo>
                    <a:pt x="24489" y="6428"/>
                  </a:lnTo>
                  <a:lnTo>
                    <a:pt x="12244" y="12857"/>
                  </a:lnTo>
                  <a:lnTo>
                    <a:pt x="0" y="2142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57" name="Google Shape;24157;p490"/>
            <p:cNvSpPr/>
            <p:nvPr/>
          </p:nvSpPr>
          <p:spPr>
            <a:xfrm>
              <a:off x="6192838" y="1993900"/>
              <a:ext cx="187325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661" y="119999"/>
                  </a:moveTo>
                  <a:lnTo>
                    <a:pt x="99661" y="119999"/>
                  </a:lnTo>
                  <a:lnTo>
                    <a:pt x="107796" y="109473"/>
                  </a:lnTo>
                  <a:lnTo>
                    <a:pt x="113898" y="98947"/>
                  </a:lnTo>
                  <a:lnTo>
                    <a:pt x="117966" y="84210"/>
                  </a:lnTo>
                  <a:lnTo>
                    <a:pt x="120000" y="71578"/>
                  </a:lnTo>
                  <a:lnTo>
                    <a:pt x="120000" y="71578"/>
                  </a:lnTo>
                  <a:lnTo>
                    <a:pt x="117966" y="56842"/>
                  </a:lnTo>
                  <a:lnTo>
                    <a:pt x="113898" y="44210"/>
                  </a:lnTo>
                  <a:lnTo>
                    <a:pt x="107796" y="31578"/>
                  </a:lnTo>
                  <a:lnTo>
                    <a:pt x="99661" y="21052"/>
                  </a:lnTo>
                  <a:lnTo>
                    <a:pt x="89491" y="12631"/>
                  </a:lnTo>
                  <a:lnTo>
                    <a:pt x="77288" y="6315"/>
                  </a:lnTo>
                  <a:lnTo>
                    <a:pt x="65084" y="2105"/>
                  </a:lnTo>
                  <a:lnTo>
                    <a:pt x="50847" y="0"/>
                  </a:lnTo>
                  <a:lnTo>
                    <a:pt x="50847" y="0"/>
                  </a:lnTo>
                  <a:lnTo>
                    <a:pt x="36610" y="2105"/>
                  </a:lnTo>
                  <a:lnTo>
                    <a:pt x="22372" y="6315"/>
                  </a:lnTo>
                  <a:lnTo>
                    <a:pt x="10169" y="14736"/>
                  </a:lnTo>
                  <a:lnTo>
                    <a:pt x="0" y="2526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158" name="Google Shape;24158;p490"/>
            <p:cNvCxnSpPr/>
            <p:nvPr/>
          </p:nvCxnSpPr>
          <p:spPr>
            <a:xfrm>
              <a:off x="6272213" y="1898650"/>
              <a:ext cx="0" cy="476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59" name="Google Shape;24159;p490"/>
            <p:cNvCxnSpPr/>
            <p:nvPr/>
          </p:nvCxnSpPr>
          <p:spPr>
            <a:xfrm rot="10800000">
              <a:off x="6427788" y="2101850"/>
              <a:ext cx="476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60" name="Google Shape;24160;p490"/>
            <p:cNvCxnSpPr/>
            <p:nvPr/>
          </p:nvCxnSpPr>
          <p:spPr>
            <a:xfrm flipH="1">
              <a:off x="6383338" y="1958975"/>
              <a:ext cx="34925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61" name="Google Shape;24161;p490"/>
            <p:cNvCxnSpPr/>
            <p:nvPr/>
          </p:nvCxnSpPr>
          <p:spPr>
            <a:xfrm rot="10800000">
              <a:off x="6383338" y="2209800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62" name="Google Shape;24162;p490"/>
            <p:cNvCxnSpPr/>
            <p:nvPr/>
          </p:nvCxnSpPr>
          <p:spPr>
            <a:xfrm rot="10800000">
              <a:off x="6129338" y="1958975"/>
              <a:ext cx="34925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163" name="Google Shape;24163;p490"/>
            <p:cNvSpPr/>
            <p:nvPr/>
          </p:nvSpPr>
          <p:spPr>
            <a:xfrm>
              <a:off x="5897563" y="2057400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120000"/>
                  </a:moveTo>
                  <a:lnTo>
                    <a:pt x="22500" y="120000"/>
                  </a:lnTo>
                  <a:lnTo>
                    <a:pt x="17812" y="118441"/>
                  </a:lnTo>
                  <a:lnTo>
                    <a:pt x="13125" y="116883"/>
                  </a:lnTo>
                  <a:lnTo>
                    <a:pt x="9375" y="113766"/>
                  </a:lnTo>
                  <a:lnTo>
                    <a:pt x="6562" y="109090"/>
                  </a:lnTo>
                  <a:lnTo>
                    <a:pt x="3750" y="102857"/>
                  </a:lnTo>
                  <a:lnTo>
                    <a:pt x="1875" y="96623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2337"/>
                  </a:lnTo>
                  <a:lnTo>
                    <a:pt x="6562" y="56103"/>
                  </a:lnTo>
                  <a:lnTo>
                    <a:pt x="9375" y="51428"/>
                  </a:lnTo>
                  <a:lnTo>
                    <a:pt x="13125" y="48311"/>
                  </a:lnTo>
                  <a:lnTo>
                    <a:pt x="17812" y="46753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23437" y="45194"/>
                  </a:lnTo>
                  <a:lnTo>
                    <a:pt x="23437" y="45194"/>
                  </a:lnTo>
                  <a:lnTo>
                    <a:pt x="25312" y="35844"/>
                  </a:lnTo>
                  <a:lnTo>
                    <a:pt x="28125" y="28051"/>
                  </a:lnTo>
                  <a:lnTo>
                    <a:pt x="30937" y="20259"/>
                  </a:lnTo>
                  <a:lnTo>
                    <a:pt x="35625" y="12467"/>
                  </a:lnTo>
                  <a:lnTo>
                    <a:pt x="40312" y="7792"/>
                  </a:lnTo>
                  <a:lnTo>
                    <a:pt x="45937" y="3116"/>
                  </a:lnTo>
                  <a:lnTo>
                    <a:pt x="5156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1558"/>
                  </a:lnTo>
                  <a:lnTo>
                    <a:pt x="68437" y="3116"/>
                  </a:lnTo>
                  <a:lnTo>
                    <a:pt x="73125" y="6233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5844"/>
                  </a:lnTo>
                  <a:lnTo>
                    <a:pt x="108750" y="40519"/>
                  </a:lnTo>
                  <a:lnTo>
                    <a:pt x="112500" y="45194"/>
                  </a:lnTo>
                  <a:lnTo>
                    <a:pt x="115312" y="51428"/>
                  </a:lnTo>
                  <a:lnTo>
                    <a:pt x="118125" y="59220"/>
                  </a:lnTo>
                  <a:lnTo>
                    <a:pt x="119062" y="67012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19062" y="85714"/>
                  </a:lnTo>
                  <a:lnTo>
                    <a:pt x="118125" y="93506"/>
                  </a:lnTo>
                  <a:lnTo>
                    <a:pt x="115312" y="101298"/>
                  </a:lnTo>
                  <a:lnTo>
                    <a:pt x="112500" y="107532"/>
                  </a:lnTo>
                  <a:lnTo>
                    <a:pt x="108750" y="112207"/>
                  </a:lnTo>
                  <a:lnTo>
                    <a:pt x="104062" y="116883"/>
                  </a:lnTo>
                  <a:lnTo>
                    <a:pt x="99375" y="118441"/>
                  </a:lnTo>
                  <a:lnTo>
                    <a:pt x="9375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164" name="Google Shape;24164;p490"/>
            <p:cNvCxnSpPr/>
            <p:nvPr/>
          </p:nvCxnSpPr>
          <p:spPr>
            <a:xfrm flipH="1">
              <a:off x="6018213" y="230187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65" name="Google Shape;24165;p490"/>
            <p:cNvCxnSpPr/>
            <p:nvPr/>
          </p:nvCxnSpPr>
          <p:spPr>
            <a:xfrm flipH="1">
              <a:off x="5995988" y="2374900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66" name="Google Shape;24166;p490"/>
            <p:cNvCxnSpPr/>
            <p:nvPr/>
          </p:nvCxnSpPr>
          <p:spPr>
            <a:xfrm flipH="1">
              <a:off x="6145213" y="230187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67" name="Google Shape;24167;p490"/>
            <p:cNvCxnSpPr/>
            <p:nvPr/>
          </p:nvCxnSpPr>
          <p:spPr>
            <a:xfrm flipH="1">
              <a:off x="6122988" y="2374900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68" name="Google Shape;24168;p490"/>
            <p:cNvCxnSpPr/>
            <p:nvPr/>
          </p:nvCxnSpPr>
          <p:spPr>
            <a:xfrm flipH="1">
              <a:off x="6081713" y="230187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69" name="Google Shape;24169;p490"/>
            <p:cNvCxnSpPr/>
            <p:nvPr/>
          </p:nvCxnSpPr>
          <p:spPr>
            <a:xfrm flipH="1">
              <a:off x="6059488" y="2374900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170" name="Google Shape;24170;p490"/>
          <p:cNvGrpSpPr/>
          <p:nvPr/>
        </p:nvGrpSpPr>
        <p:grpSpPr>
          <a:xfrm>
            <a:off x="1153659" y="3661229"/>
            <a:ext cx="863600" cy="863600"/>
            <a:chOff x="674688" y="2997200"/>
            <a:chExt cx="863600" cy="863600"/>
          </a:xfrm>
          <a:solidFill>
            <a:srgbClr val="006BA6"/>
          </a:solidFill>
        </p:grpSpPr>
        <p:sp>
          <p:nvSpPr>
            <p:cNvPr id="24171" name="Google Shape;24171;p490"/>
            <p:cNvSpPr/>
            <p:nvPr/>
          </p:nvSpPr>
          <p:spPr>
            <a:xfrm>
              <a:off x="674688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72" name="Google Shape;24172;p490"/>
            <p:cNvSpPr/>
            <p:nvPr/>
          </p:nvSpPr>
          <p:spPr>
            <a:xfrm>
              <a:off x="1068388" y="3394075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9999"/>
                  </a:moveTo>
                  <a:lnTo>
                    <a:pt x="51428" y="119999"/>
                  </a:lnTo>
                  <a:lnTo>
                    <a:pt x="66122" y="117857"/>
                  </a:lnTo>
                  <a:lnTo>
                    <a:pt x="78367" y="115714"/>
                  </a:lnTo>
                  <a:lnTo>
                    <a:pt x="90612" y="109285"/>
                  </a:lnTo>
                  <a:lnTo>
                    <a:pt x="100408" y="102857"/>
                  </a:lnTo>
                  <a:lnTo>
                    <a:pt x="107755" y="94285"/>
                  </a:lnTo>
                  <a:lnTo>
                    <a:pt x="115102" y="83571"/>
                  </a:lnTo>
                  <a:lnTo>
                    <a:pt x="117551" y="72857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7551" y="47142"/>
                  </a:lnTo>
                  <a:lnTo>
                    <a:pt x="115102" y="36428"/>
                  </a:lnTo>
                  <a:lnTo>
                    <a:pt x="107755" y="25714"/>
                  </a:lnTo>
                  <a:lnTo>
                    <a:pt x="100408" y="17142"/>
                  </a:lnTo>
                  <a:lnTo>
                    <a:pt x="90612" y="10714"/>
                  </a:lnTo>
                  <a:lnTo>
                    <a:pt x="78367" y="4285"/>
                  </a:lnTo>
                  <a:lnTo>
                    <a:pt x="66122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42"/>
                  </a:lnTo>
                  <a:lnTo>
                    <a:pt x="24489" y="6428"/>
                  </a:lnTo>
                  <a:lnTo>
                    <a:pt x="12244" y="12857"/>
                  </a:lnTo>
                  <a:lnTo>
                    <a:pt x="0" y="2142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173" name="Google Shape;24173;p490"/>
            <p:cNvSpPr/>
            <p:nvPr/>
          </p:nvSpPr>
          <p:spPr>
            <a:xfrm>
              <a:off x="1112838" y="3263900"/>
              <a:ext cx="187325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661" y="119999"/>
                  </a:moveTo>
                  <a:lnTo>
                    <a:pt x="99661" y="119999"/>
                  </a:lnTo>
                  <a:lnTo>
                    <a:pt x="107796" y="109473"/>
                  </a:lnTo>
                  <a:lnTo>
                    <a:pt x="113898" y="98947"/>
                  </a:lnTo>
                  <a:lnTo>
                    <a:pt x="117966" y="84210"/>
                  </a:lnTo>
                  <a:lnTo>
                    <a:pt x="120000" y="71578"/>
                  </a:lnTo>
                  <a:lnTo>
                    <a:pt x="120000" y="71578"/>
                  </a:lnTo>
                  <a:lnTo>
                    <a:pt x="117966" y="56842"/>
                  </a:lnTo>
                  <a:lnTo>
                    <a:pt x="113898" y="44210"/>
                  </a:lnTo>
                  <a:lnTo>
                    <a:pt x="107796" y="31578"/>
                  </a:lnTo>
                  <a:lnTo>
                    <a:pt x="99661" y="21052"/>
                  </a:lnTo>
                  <a:lnTo>
                    <a:pt x="89491" y="12631"/>
                  </a:lnTo>
                  <a:lnTo>
                    <a:pt x="77288" y="6315"/>
                  </a:lnTo>
                  <a:lnTo>
                    <a:pt x="65084" y="2105"/>
                  </a:lnTo>
                  <a:lnTo>
                    <a:pt x="50847" y="0"/>
                  </a:lnTo>
                  <a:lnTo>
                    <a:pt x="50847" y="0"/>
                  </a:lnTo>
                  <a:lnTo>
                    <a:pt x="36610" y="2105"/>
                  </a:lnTo>
                  <a:lnTo>
                    <a:pt x="22372" y="6315"/>
                  </a:lnTo>
                  <a:lnTo>
                    <a:pt x="10169" y="14736"/>
                  </a:lnTo>
                  <a:lnTo>
                    <a:pt x="0" y="2526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174" name="Google Shape;24174;p490"/>
            <p:cNvCxnSpPr/>
            <p:nvPr/>
          </p:nvCxnSpPr>
          <p:spPr>
            <a:xfrm>
              <a:off x="1192213" y="3168650"/>
              <a:ext cx="0" cy="476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75" name="Google Shape;24175;p490"/>
            <p:cNvCxnSpPr/>
            <p:nvPr/>
          </p:nvCxnSpPr>
          <p:spPr>
            <a:xfrm rot="10800000">
              <a:off x="1347788" y="3371850"/>
              <a:ext cx="476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76" name="Google Shape;24176;p490"/>
            <p:cNvCxnSpPr/>
            <p:nvPr/>
          </p:nvCxnSpPr>
          <p:spPr>
            <a:xfrm flipH="1">
              <a:off x="1303338" y="3228975"/>
              <a:ext cx="34925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77" name="Google Shape;24177;p490"/>
            <p:cNvCxnSpPr/>
            <p:nvPr/>
          </p:nvCxnSpPr>
          <p:spPr>
            <a:xfrm rot="10800000">
              <a:off x="1303338" y="3479800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78" name="Google Shape;24178;p490"/>
            <p:cNvCxnSpPr/>
            <p:nvPr/>
          </p:nvCxnSpPr>
          <p:spPr>
            <a:xfrm rot="10800000">
              <a:off x="1049338" y="3228975"/>
              <a:ext cx="34925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179" name="Google Shape;24179;p490"/>
            <p:cNvSpPr/>
            <p:nvPr/>
          </p:nvSpPr>
          <p:spPr>
            <a:xfrm>
              <a:off x="817563" y="3327400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120000"/>
                  </a:moveTo>
                  <a:lnTo>
                    <a:pt x="22500" y="120000"/>
                  </a:lnTo>
                  <a:lnTo>
                    <a:pt x="17812" y="118441"/>
                  </a:lnTo>
                  <a:lnTo>
                    <a:pt x="13125" y="116883"/>
                  </a:lnTo>
                  <a:lnTo>
                    <a:pt x="9375" y="113766"/>
                  </a:lnTo>
                  <a:lnTo>
                    <a:pt x="6562" y="109090"/>
                  </a:lnTo>
                  <a:lnTo>
                    <a:pt x="3750" y="102857"/>
                  </a:lnTo>
                  <a:lnTo>
                    <a:pt x="1875" y="96623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2337"/>
                  </a:lnTo>
                  <a:lnTo>
                    <a:pt x="6562" y="56103"/>
                  </a:lnTo>
                  <a:lnTo>
                    <a:pt x="9375" y="51428"/>
                  </a:lnTo>
                  <a:lnTo>
                    <a:pt x="13125" y="48311"/>
                  </a:lnTo>
                  <a:lnTo>
                    <a:pt x="17812" y="46753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23437" y="45194"/>
                  </a:lnTo>
                  <a:lnTo>
                    <a:pt x="23437" y="45194"/>
                  </a:lnTo>
                  <a:lnTo>
                    <a:pt x="25312" y="35844"/>
                  </a:lnTo>
                  <a:lnTo>
                    <a:pt x="28125" y="28051"/>
                  </a:lnTo>
                  <a:lnTo>
                    <a:pt x="30937" y="20259"/>
                  </a:lnTo>
                  <a:lnTo>
                    <a:pt x="35625" y="12467"/>
                  </a:lnTo>
                  <a:lnTo>
                    <a:pt x="40312" y="7792"/>
                  </a:lnTo>
                  <a:lnTo>
                    <a:pt x="45937" y="3116"/>
                  </a:lnTo>
                  <a:lnTo>
                    <a:pt x="5156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1558"/>
                  </a:lnTo>
                  <a:lnTo>
                    <a:pt x="68437" y="3116"/>
                  </a:lnTo>
                  <a:lnTo>
                    <a:pt x="73125" y="6233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5844"/>
                  </a:lnTo>
                  <a:lnTo>
                    <a:pt x="108750" y="40519"/>
                  </a:lnTo>
                  <a:lnTo>
                    <a:pt x="112500" y="45194"/>
                  </a:lnTo>
                  <a:lnTo>
                    <a:pt x="115312" y="51428"/>
                  </a:lnTo>
                  <a:lnTo>
                    <a:pt x="118125" y="59220"/>
                  </a:lnTo>
                  <a:lnTo>
                    <a:pt x="119062" y="67012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19062" y="85714"/>
                  </a:lnTo>
                  <a:lnTo>
                    <a:pt x="118125" y="93506"/>
                  </a:lnTo>
                  <a:lnTo>
                    <a:pt x="115312" y="101298"/>
                  </a:lnTo>
                  <a:lnTo>
                    <a:pt x="112500" y="107532"/>
                  </a:lnTo>
                  <a:lnTo>
                    <a:pt x="108750" y="112207"/>
                  </a:lnTo>
                  <a:lnTo>
                    <a:pt x="104062" y="116883"/>
                  </a:lnTo>
                  <a:lnTo>
                    <a:pt x="99375" y="118441"/>
                  </a:lnTo>
                  <a:lnTo>
                    <a:pt x="9375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180" name="Google Shape;24180;p490"/>
            <p:cNvCxnSpPr/>
            <p:nvPr/>
          </p:nvCxnSpPr>
          <p:spPr>
            <a:xfrm flipH="1">
              <a:off x="912813" y="3571875"/>
              <a:ext cx="3810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81" name="Google Shape;24181;p490"/>
            <p:cNvCxnSpPr/>
            <p:nvPr/>
          </p:nvCxnSpPr>
          <p:spPr>
            <a:xfrm flipH="1">
              <a:off x="1039813" y="3571875"/>
              <a:ext cx="3810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182" name="Google Shape;24182;p490"/>
            <p:cNvCxnSpPr/>
            <p:nvPr/>
          </p:nvCxnSpPr>
          <p:spPr>
            <a:xfrm flipH="1">
              <a:off x="976313" y="3571875"/>
              <a:ext cx="3810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183" name="Google Shape;24183;p490"/>
          <p:cNvGrpSpPr/>
          <p:nvPr/>
        </p:nvGrpSpPr>
        <p:grpSpPr>
          <a:xfrm>
            <a:off x="2423659" y="3661229"/>
            <a:ext cx="863600" cy="863600"/>
            <a:chOff x="1944688" y="2997200"/>
            <a:chExt cx="863600" cy="863600"/>
          </a:xfrm>
          <a:solidFill>
            <a:srgbClr val="006BA6"/>
          </a:solidFill>
        </p:grpSpPr>
        <p:sp>
          <p:nvSpPr>
            <p:cNvPr id="24184" name="Google Shape;24184;p490"/>
            <p:cNvSpPr/>
            <p:nvPr/>
          </p:nvSpPr>
          <p:spPr>
            <a:xfrm>
              <a:off x="1944688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4185" name="Google Shape;24185;p490"/>
            <p:cNvGrpSpPr/>
            <p:nvPr/>
          </p:nvGrpSpPr>
          <p:grpSpPr>
            <a:xfrm>
              <a:off x="2087563" y="3168650"/>
              <a:ext cx="577850" cy="520700"/>
              <a:chOff x="2087563" y="3168650"/>
              <a:chExt cx="577850" cy="520700"/>
            </a:xfrm>
            <a:grpFill/>
          </p:grpSpPr>
          <p:sp>
            <p:nvSpPr>
              <p:cNvPr id="24186" name="Google Shape;24186;p490"/>
              <p:cNvSpPr/>
              <p:nvPr/>
            </p:nvSpPr>
            <p:spPr>
              <a:xfrm>
                <a:off x="2338388" y="3394075"/>
                <a:ext cx="15557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51428" y="119999"/>
                    </a:moveTo>
                    <a:lnTo>
                      <a:pt x="51428" y="119999"/>
                    </a:lnTo>
                    <a:lnTo>
                      <a:pt x="66122" y="117857"/>
                    </a:lnTo>
                    <a:lnTo>
                      <a:pt x="78367" y="115714"/>
                    </a:lnTo>
                    <a:lnTo>
                      <a:pt x="90612" y="109285"/>
                    </a:lnTo>
                    <a:lnTo>
                      <a:pt x="100408" y="102857"/>
                    </a:lnTo>
                    <a:lnTo>
                      <a:pt x="107755" y="94285"/>
                    </a:lnTo>
                    <a:lnTo>
                      <a:pt x="115102" y="83571"/>
                    </a:lnTo>
                    <a:lnTo>
                      <a:pt x="117551" y="72857"/>
                    </a:lnTo>
                    <a:lnTo>
                      <a:pt x="119999" y="59999"/>
                    </a:lnTo>
                    <a:lnTo>
                      <a:pt x="119999" y="59999"/>
                    </a:lnTo>
                    <a:lnTo>
                      <a:pt x="117551" y="47142"/>
                    </a:lnTo>
                    <a:lnTo>
                      <a:pt x="115102" y="36428"/>
                    </a:lnTo>
                    <a:lnTo>
                      <a:pt x="107755" y="25714"/>
                    </a:lnTo>
                    <a:lnTo>
                      <a:pt x="100408" y="17142"/>
                    </a:lnTo>
                    <a:lnTo>
                      <a:pt x="90612" y="10714"/>
                    </a:lnTo>
                    <a:lnTo>
                      <a:pt x="78367" y="4285"/>
                    </a:lnTo>
                    <a:lnTo>
                      <a:pt x="66122" y="2142"/>
                    </a:lnTo>
                    <a:lnTo>
                      <a:pt x="51428" y="0"/>
                    </a:lnTo>
                    <a:lnTo>
                      <a:pt x="51428" y="0"/>
                    </a:lnTo>
                    <a:lnTo>
                      <a:pt x="36734" y="2142"/>
                    </a:lnTo>
                    <a:lnTo>
                      <a:pt x="24489" y="6428"/>
                    </a:lnTo>
                    <a:lnTo>
                      <a:pt x="12244" y="12857"/>
                    </a:lnTo>
                    <a:lnTo>
                      <a:pt x="0" y="21428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4187" name="Google Shape;24187;p490"/>
              <p:cNvSpPr/>
              <p:nvPr/>
            </p:nvSpPr>
            <p:spPr>
              <a:xfrm>
                <a:off x="2382838" y="3263900"/>
                <a:ext cx="187325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99661" y="119999"/>
                    </a:moveTo>
                    <a:lnTo>
                      <a:pt x="99661" y="119999"/>
                    </a:lnTo>
                    <a:lnTo>
                      <a:pt x="107796" y="109473"/>
                    </a:lnTo>
                    <a:lnTo>
                      <a:pt x="113898" y="98947"/>
                    </a:lnTo>
                    <a:lnTo>
                      <a:pt x="117966" y="84210"/>
                    </a:lnTo>
                    <a:lnTo>
                      <a:pt x="120000" y="71578"/>
                    </a:lnTo>
                    <a:lnTo>
                      <a:pt x="120000" y="71578"/>
                    </a:lnTo>
                    <a:lnTo>
                      <a:pt x="117966" y="56842"/>
                    </a:lnTo>
                    <a:lnTo>
                      <a:pt x="113898" y="44210"/>
                    </a:lnTo>
                    <a:lnTo>
                      <a:pt x="107796" y="31578"/>
                    </a:lnTo>
                    <a:lnTo>
                      <a:pt x="99661" y="21052"/>
                    </a:lnTo>
                    <a:lnTo>
                      <a:pt x="89491" y="12631"/>
                    </a:lnTo>
                    <a:lnTo>
                      <a:pt x="77288" y="6315"/>
                    </a:lnTo>
                    <a:lnTo>
                      <a:pt x="65084" y="2105"/>
                    </a:lnTo>
                    <a:lnTo>
                      <a:pt x="50847" y="0"/>
                    </a:lnTo>
                    <a:lnTo>
                      <a:pt x="50847" y="0"/>
                    </a:lnTo>
                    <a:lnTo>
                      <a:pt x="36610" y="2105"/>
                    </a:lnTo>
                    <a:lnTo>
                      <a:pt x="22372" y="6315"/>
                    </a:lnTo>
                    <a:lnTo>
                      <a:pt x="10169" y="14736"/>
                    </a:lnTo>
                    <a:lnTo>
                      <a:pt x="0" y="25263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24188" name="Google Shape;24188;p490"/>
              <p:cNvCxnSpPr/>
              <p:nvPr/>
            </p:nvCxnSpPr>
            <p:spPr>
              <a:xfrm>
                <a:off x="2462213" y="3168650"/>
                <a:ext cx="0" cy="4762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89" name="Google Shape;24189;p490"/>
              <p:cNvCxnSpPr/>
              <p:nvPr/>
            </p:nvCxnSpPr>
            <p:spPr>
              <a:xfrm rot="10800000">
                <a:off x="2617788" y="3371850"/>
                <a:ext cx="47625" cy="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90" name="Google Shape;24190;p490"/>
              <p:cNvCxnSpPr/>
              <p:nvPr/>
            </p:nvCxnSpPr>
            <p:spPr>
              <a:xfrm flipH="1">
                <a:off x="2573338" y="3228975"/>
                <a:ext cx="34925" cy="3175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91" name="Google Shape;24191;p490"/>
              <p:cNvCxnSpPr/>
              <p:nvPr/>
            </p:nvCxnSpPr>
            <p:spPr>
              <a:xfrm rot="10800000">
                <a:off x="2573338" y="3479800"/>
                <a:ext cx="34925" cy="3492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92" name="Google Shape;24192;p490"/>
              <p:cNvCxnSpPr/>
              <p:nvPr/>
            </p:nvCxnSpPr>
            <p:spPr>
              <a:xfrm rot="10800000">
                <a:off x="2319338" y="3228975"/>
                <a:ext cx="34925" cy="3175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4193" name="Google Shape;24193;p490"/>
              <p:cNvSpPr/>
              <p:nvPr/>
            </p:nvSpPr>
            <p:spPr>
              <a:xfrm>
                <a:off x="2087563" y="3327400"/>
                <a:ext cx="406400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22500" y="120000"/>
                    </a:moveTo>
                    <a:lnTo>
                      <a:pt x="22500" y="120000"/>
                    </a:lnTo>
                    <a:lnTo>
                      <a:pt x="17812" y="118441"/>
                    </a:lnTo>
                    <a:lnTo>
                      <a:pt x="13125" y="116883"/>
                    </a:lnTo>
                    <a:lnTo>
                      <a:pt x="9375" y="113766"/>
                    </a:lnTo>
                    <a:lnTo>
                      <a:pt x="6562" y="109090"/>
                    </a:lnTo>
                    <a:lnTo>
                      <a:pt x="3750" y="102857"/>
                    </a:lnTo>
                    <a:lnTo>
                      <a:pt x="1875" y="96623"/>
                    </a:lnTo>
                    <a:lnTo>
                      <a:pt x="0" y="90389"/>
                    </a:lnTo>
                    <a:lnTo>
                      <a:pt x="0" y="82597"/>
                    </a:lnTo>
                    <a:lnTo>
                      <a:pt x="0" y="82597"/>
                    </a:lnTo>
                    <a:lnTo>
                      <a:pt x="0" y="74805"/>
                    </a:lnTo>
                    <a:lnTo>
                      <a:pt x="1875" y="68571"/>
                    </a:lnTo>
                    <a:lnTo>
                      <a:pt x="3750" y="62337"/>
                    </a:lnTo>
                    <a:lnTo>
                      <a:pt x="6562" y="56103"/>
                    </a:lnTo>
                    <a:lnTo>
                      <a:pt x="9375" y="51428"/>
                    </a:lnTo>
                    <a:lnTo>
                      <a:pt x="13125" y="48311"/>
                    </a:lnTo>
                    <a:lnTo>
                      <a:pt x="17812" y="46753"/>
                    </a:lnTo>
                    <a:lnTo>
                      <a:pt x="22500" y="45194"/>
                    </a:lnTo>
                    <a:lnTo>
                      <a:pt x="22500" y="45194"/>
                    </a:lnTo>
                    <a:lnTo>
                      <a:pt x="23437" y="45194"/>
                    </a:lnTo>
                    <a:lnTo>
                      <a:pt x="23437" y="45194"/>
                    </a:lnTo>
                    <a:lnTo>
                      <a:pt x="25312" y="35844"/>
                    </a:lnTo>
                    <a:lnTo>
                      <a:pt x="28125" y="28051"/>
                    </a:lnTo>
                    <a:lnTo>
                      <a:pt x="30937" y="20259"/>
                    </a:lnTo>
                    <a:lnTo>
                      <a:pt x="35625" y="12467"/>
                    </a:lnTo>
                    <a:lnTo>
                      <a:pt x="40312" y="7792"/>
                    </a:lnTo>
                    <a:lnTo>
                      <a:pt x="45937" y="3116"/>
                    </a:lnTo>
                    <a:lnTo>
                      <a:pt x="51562" y="1558"/>
                    </a:lnTo>
                    <a:lnTo>
                      <a:pt x="58125" y="0"/>
                    </a:lnTo>
                    <a:lnTo>
                      <a:pt x="58125" y="0"/>
                    </a:lnTo>
                    <a:lnTo>
                      <a:pt x="62812" y="1558"/>
                    </a:lnTo>
                    <a:lnTo>
                      <a:pt x="68437" y="3116"/>
                    </a:lnTo>
                    <a:lnTo>
                      <a:pt x="73125" y="6233"/>
                    </a:lnTo>
                    <a:lnTo>
                      <a:pt x="76875" y="9350"/>
                    </a:lnTo>
                    <a:lnTo>
                      <a:pt x="80625" y="14025"/>
                    </a:lnTo>
                    <a:lnTo>
                      <a:pt x="84375" y="20259"/>
                    </a:lnTo>
                    <a:lnTo>
                      <a:pt x="87187" y="26493"/>
                    </a:lnTo>
                    <a:lnTo>
                      <a:pt x="90000" y="34285"/>
                    </a:lnTo>
                    <a:lnTo>
                      <a:pt x="90000" y="34285"/>
                    </a:lnTo>
                    <a:lnTo>
                      <a:pt x="93750" y="32727"/>
                    </a:lnTo>
                    <a:lnTo>
                      <a:pt x="93750" y="32727"/>
                    </a:lnTo>
                    <a:lnTo>
                      <a:pt x="99375" y="34285"/>
                    </a:lnTo>
                    <a:lnTo>
                      <a:pt x="104062" y="35844"/>
                    </a:lnTo>
                    <a:lnTo>
                      <a:pt x="108750" y="40519"/>
                    </a:lnTo>
                    <a:lnTo>
                      <a:pt x="112500" y="45194"/>
                    </a:lnTo>
                    <a:lnTo>
                      <a:pt x="115312" y="51428"/>
                    </a:lnTo>
                    <a:lnTo>
                      <a:pt x="118125" y="59220"/>
                    </a:lnTo>
                    <a:lnTo>
                      <a:pt x="119062" y="67012"/>
                    </a:lnTo>
                    <a:lnTo>
                      <a:pt x="120000" y="76363"/>
                    </a:lnTo>
                    <a:lnTo>
                      <a:pt x="120000" y="76363"/>
                    </a:lnTo>
                    <a:lnTo>
                      <a:pt x="119062" y="85714"/>
                    </a:lnTo>
                    <a:lnTo>
                      <a:pt x="118125" y="93506"/>
                    </a:lnTo>
                    <a:lnTo>
                      <a:pt x="115312" y="101298"/>
                    </a:lnTo>
                    <a:lnTo>
                      <a:pt x="112500" y="107532"/>
                    </a:lnTo>
                    <a:lnTo>
                      <a:pt x="108750" y="112207"/>
                    </a:lnTo>
                    <a:lnTo>
                      <a:pt x="104062" y="116883"/>
                    </a:lnTo>
                    <a:lnTo>
                      <a:pt x="99375" y="118441"/>
                    </a:lnTo>
                    <a:lnTo>
                      <a:pt x="93750" y="12000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24194" name="Google Shape;24194;p490"/>
              <p:cNvCxnSpPr/>
              <p:nvPr/>
            </p:nvCxnSpPr>
            <p:spPr>
              <a:xfrm flipH="1">
                <a:off x="2182813" y="3571875"/>
                <a:ext cx="38100" cy="11747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95" name="Google Shape;24195;p490"/>
              <p:cNvCxnSpPr/>
              <p:nvPr/>
            </p:nvCxnSpPr>
            <p:spPr>
              <a:xfrm flipH="1">
                <a:off x="2335213" y="3571875"/>
                <a:ext cx="12700" cy="3492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96" name="Google Shape;24196;p490"/>
              <p:cNvCxnSpPr/>
              <p:nvPr/>
            </p:nvCxnSpPr>
            <p:spPr>
              <a:xfrm flipH="1">
                <a:off x="2312988" y="3644900"/>
                <a:ext cx="12700" cy="3492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97" name="Google Shape;24197;p490"/>
              <p:cNvCxnSpPr/>
              <p:nvPr/>
            </p:nvCxnSpPr>
            <p:spPr>
              <a:xfrm flipH="1">
                <a:off x="2271713" y="3571875"/>
                <a:ext cx="12700" cy="3492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4198" name="Google Shape;24198;p490"/>
              <p:cNvCxnSpPr/>
              <p:nvPr/>
            </p:nvCxnSpPr>
            <p:spPr>
              <a:xfrm flipH="1">
                <a:off x="2249488" y="3644900"/>
                <a:ext cx="12700" cy="34925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4199" name="Google Shape;24199;p490"/>
          <p:cNvGrpSpPr/>
          <p:nvPr/>
        </p:nvGrpSpPr>
        <p:grpSpPr>
          <a:xfrm>
            <a:off x="3693659" y="3661229"/>
            <a:ext cx="863600" cy="863600"/>
            <a:chOff x="3214688" y="2997200"/>
            <a:chExt cx="863600" cy="863600"/>
          </a:xfrm>
          <a:solidFill>
            <a:srgbClr val="006BA6"/>
          </a:solidFill>
        </p:grpSpPr>
        <p:sp>
          <p:nvSpPr>
            <p:cNvPr id="24200" name="Google Shape;24200;p490"/>
            <p:cNvSpPr/>
            <p:nvPr/>
          </p:nvSpPr>
          <p:spPr>
            <a:xfrm>
              <a:off x="3214688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01" name="Google Shape;24201;p490"/>
            <p:cNvSpPr/>
            <p:nvPr/>
          </p:nvSpPr>
          <p:spPr>
            <a:xfrm>
              <a:off x="3357563" y="3324225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120000"/>
                  </a:moveTo>
                  <a:lnTo>
                    <a:pt x="93750" y="120000"/>
                  </a:lnTo>
                  <a:lnTo>
                    <a:pt x="99375" y="118441"/>
                  </a:lnTo>
                  <a:lnTo>
                    <a:pt x="104062" y="116883"/>
                  </a:lnTo>
                  <a:lnTo>
                    <a:pt x="108750" y="112207"/>
                  </a:lnTo>
                  <a:lnTo>
                    <a:pt x="112500" y="107532"/>
                  </a:lnTo>
                  <a:lnTo>
                    <a:pt x="115312" y="101298"/>
                  </a:lnTo>
                  <a:lnTo>
                    <a:pt x="118125" y="93506"/>
                  </a:lnTo>
                  <a:lnTo>
                    <a:pt x="119062" y="85714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19062" y="67012"/>
                  </a:lnTo>
                  <a:lnTo>
                    <a:pt x="118125" y="59220"/>
                  </a:lnTo>
                  <a:lnTo>
                    <a:pt x="115312" y="51428"/>
                  </a:lnTo>
                  <a:lnTo>
                    <a:pt x="112500" y="45194"/>
                  </a:lnTo>
                  <a:lnTo>
                    <a:pt x="108750" y="40519"/>
                  </a:lnTo>
                  <a:lnTo>
                    <a:pt x="104062" y="35844"/>
                  </a:lnTo>
                  <a:lnTo>
                    <a:pt x="99375" y="34285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87187" y="26493"/>
                  </a:lnTo>
                  <a:lnTo>
                    <a:pt x="84375" y="20259"/>
                  </a:lnTo>
                  <a:lnTo>
                    <a:pt x="80625" y="14025"/>
                  </a:lnTo>
                  <a:lnTo>
                    <a:pt x="76875" y="9350"/>
                  </a:lnTo>
                  <a:lnTo>
                    <a:pt x="73125" y="6233"/>
                  </a:lnTo>
                  <a:lnTo>
                    <a:pt x="68437" y="3116"/>
                  </a:lnTo>
                  <a:lnTo>
                    <a:pt x="6281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51562" y="1558"/>
                  </a:lnTo>
                  <a:lnTo>
                    <a:pt x="45937" y="3116"/>
                  </a:lnTo>
                  <a:lnTo>
                    <a:pt x="40312" y="7792"/>
                  </a:lnTo>
                  <a:lnTo>
                    <a:pt x="35625" y="12467"/>
                  </a:lnTo>
                  <a:lnTo>
                    <a:pt x="30937" y="20259"/>
                  </a:lnTo>
                  <a:lnTo>
                    <a:pt x="28125" y="28051"/>
                  </a:lnTo>
                  <a:lnTo>
                    <a:pt x="25312" y="35844"/>
                  </a:lnTo>
                  <a:lnTo>
                    <a:pt x="23437" y="45194"/>
                  </a:lnTo>
                  <a:lnTo>
                    <a:pt x="23437" y="45194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17812" y="46753"/>
                  </a:lnTo>
                  <a:lnTo>
                    <a:pt x="13125" y="48311"/>
                  </a:lnTo>
                  <a:lnTo>
                    <a:pt x="9375" y="51428"/>
                  </a:lnTo>
                  <a:lnTo>
                    <a:pt x="6562" y="56103"/>
                  </a:lnTo>
                  <a:lnTo>
                    <a:pt x="3750" y="62337"/>
                  </a:lnTo>
                  <a:lnTo>
                    <a:pt x="1875" y="68571"/>
                  </a:lnTo>
                  <a:lnTo>
                    <a:pt x="0" y="74805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90389"/>
                  </a:lnTo>
                  <a:lnTo>
                    <a:pt x="1875" y="96623"/>
                  </a:lnTo>
                  <a:lnTo>
                    <a:pt x="3750" y="102857"/>
                  </a:lnTo>
                  <a:lnTo>
                    <a:pt x="6562" y="109090"/>
                  </a:lnTo>
                  <a:lnTo>
                    <a:pt x="9375" y="113766"/>
                  </a:lnTo>
                  <a:lnTo>
                    <a:pt x="13125" y="116883"/>
                  </a:lnTo>
                  <a:lnTo>
                    <a:pt x="17812" y="118441"/>
                  </a:lnTo>
                  <a:lnTo>
                    <a:pt x="22500" y="120000"/>
                  </a:lnTo>
                  <a:lnTo>
                    <a:pt x="27187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02" name="Google Shape;24202;p490"/>
            <p:cNvSpPr/>
            <p:nvPr/>
          </p:nvSpPr>
          <p:spPr>
            <a:xfrm>
              <a:off x="3608388" y="3390900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21428"/>
                  </a:moveTo>
                  <a:lnTo>
                    <a:pt x="0" y="21428"/>
                  </a:lnTo>
                  <a:lnTo>
                    <a:pt x="12244" y="12857"/>
                  </a:lnTo>
                  <a:lnTo>
                    <a:pt x="24489" y="6428"/>
                  </a:lnTo>
                  <a:lnTo>
                    <a:pt x="36734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66122" y="2142"/>
                  </a:lnTo>
                  <a:lnTo>
                    <a:pt x="78367" y="4285"/>
                  </a:lnTo>
                  <a:lnTo>
                    <a:pt x="90612" y="10714"/>
                  </a:lnTo>
                  <a:lnTo>
                    <a:pt x="100408" y="17142"/>
                  </a:lnTo>
                  <a:lnTo>
                    <a:pt x="107755" y="25714"/>
                  </a:lnTo>
                  <a:lnTo>
                    <a:pt x="115102" y="36428"/>
                  </a:lnTo>
                  <a:lnTo>
                    <a:pt x="117551" y="47142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7551" y="72857"/>
                  </a:lnTo>
                  <a:lnTo>
                    <a:pt x="115102" y="83571"/>
                  </a:lnTo>
                  <a:lnTo>
                    <a:pt x="107755" y="94285"/>
                  </a:lnTo>
                  <a:lnTo>
                    <a:pt x="100408" y="102857"/>
                  </a:lnTo>
                  <a:lnTo>
                    <a:pt x="90612" y="109285"/>
                  </a:lnTo>
                  <a:lnTo>
                    <a:pt x="78367" y="115714"/>
                  </a:lnTo>
                  <a:lnTo>
                    <a:pt x="66122" y="117857"/>
                  </a:lnTo>
                  <a:lnTo>
                    <a:pt x="51428" y="119999"/>
                  </a:lnTo>
                  <a:lnTo>
                    <a:pt x="39183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03" name="Google Shape;24203;p490"/>
            <p:cNvSpPr/>
            <p:nvPr/>
          </p:nvSpPr>
          <p:spPr>
            <a:xfrm>
              <a:off x="3652838" y="3260725"/>
              <a:ext cx="187325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661" y="119999"/>
                  </a:moveTo>
                  <a:lnTo>
                    <a:pt x="99661" y="119999"/>
                  </a:lnTo>
                  <a:lnTo>
                    <a:pt x="107796" y="109473"/>
                  </a:lnTo>
                  <a:lnTo>
                    <a:pt x="113898" y="98947"/>
                  </a:lnTo>
                  <a:lnTo>
                    <a:pt x="117966" y="84210"/>
                  </a:lnTo>
                  <a:lnTo>
                    <a:pt x="120000" y="71578"/>
                  </a:lnTo>
                  <a:lnTo>
                    <a:pt x="120000" y="71578"/>
                  </a:lnTo>
                  <a:lnTo>
                    <a:pt x="117966" y="56842"/>
                  </a:lnTo>
                  <a:lnTo>
                    <a:pt x="113898" y="44210"/>
                  </a:lnTo>
                  <a:lnTo>
                    <a:pt x="107796" y="31578"/>
                  </a:lnTo>
                  <a:lnTo>
                    <a:pt x="99661" y="21052"/>
                  </a:lnTo>
                  <a:lnTo>
                    <a:pt x="89491" y="12631"/>
                  </a:lnTo>
                  <a:lnTo>
                    <a:pt x="77288" y="6315"/>
                  </a:lnTo>
                  <a:lnTo>
                    <a:pt x="65084" y="2105"/>
                  </a:lnTo>
                  <a:lnTo>
                    <a:pt x="50847" y="0"/>
                  </a:lnTo>
                  <a:lnTo>
                    <a:pt x="50847" y="0"/>
                  </a:lnTo>
                  <a:lnTo>
                    <a:pt x="36610" y="2105"/>
                  </a:lnTo>
                  <a:lnTo>
                    <a:pt x="22372" y="6315"/>
                  </a:lnTo>
                  <a:lnTo>
                    <a:pt x="10169" y="14736"/>
                  </a:lnTo>
                  <a:lnTo>
                    <a:pt x="0" y="2526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204" name="Google Shape;24204;p490"/>
            <p:cNvCxnSpPr/>
            <p:nvPr/>
          </p:nvCxnSpPr>
          <p:spPr>
            <a:xfrm>
              <a:off x="3732213" y="3165475"/>
              <a:ext cx="0" cy="476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05" name="Google Shape;24205;p490"/>
            <p:cNvCxnSpPr/>
            <p:nvPr/>
          </p:nvCxnSpPr>
          <p:spPr>
            <a:xfrm rot="10800000">
              <a:off x="3887788" y="3368675"/>
              <a:ext cx="476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06" name="Google Shape;24206;p490"/>
            <p:cNvCxnSpPr/>
            <p:nvPr/>
          </p:nvCxnSpPr>
          <p:spPr>
            <a:xfrm flipH="1">
              <a:off x="3843338" y="3225800"/>
              <a:ext cx="34925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07" name="Google Shape;24207;p490"/>
            <p:cNvCxnSpPr/>
            <p:nvPr/>
          </p:nvCxnSpPr>
          <p:spPr>
            <a:xfrm rot="10800000">
              <a:off x="3843338" y="3476625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08" name="Google Shape;24208;p490"/>
            <p:cNvCxnSpPr/>
            <p:nvPr/>
          </p:nvCxnSpPr>
          <p:spPr>
            <a:xfrm rot="10800000">
              <a:off x="3589338" y="3225800"/>
              <a:ext cx="34925" cy="317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209" name="Google Shape;24209;p490"/>
            <p:cNvSpPr/>
            <p:nvPr/>
          </p:nvSpPr>
          <p:spPr>
            <a:xfrm>
              <a:off x="3497263" y="3505200"/>
              <a:ext cx="107950" cy="187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117" y="120000"/>
                  </a:moveTo>
                  <a:lnTo>
                    <a:pt x="42352" y="61016"/>
                  </a:lnTo>
                  <a:lnTo>
                    <a:pt x="0" y="61016"/>
                  </a:lnTo>
                  <a:lnTo>
                    <a:pt x="31764" y="0"/>
                  </a:lnTo>
                  <a:lnTo>
                    <a:pt x="109411" y="0"/>
                  </a:lnTo>
                  <a:lnTo>
                    <a:pt x="70588" y="40677"/>
                  </a:lnTo>
                  <a:lnTo>
                    <a:pt x="120000" y="40677"/>
                  </a:lnTo>
                  <a:lnTo>
                    <a:pt x="14117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210" name="Google Shape;24210;p490"/>
          <p:cNvGrpSpPr/>
          <p:nvPr/>
        </p:nvGrpSpPr>
        <p:grpSpPr>
          <a:xfrm>
            <a:off x="4963659" y="3661229"/>
            <a:ext cx="863600" cy="863600"/>
            <a:chOff x="4484688" y="2997200"/>
            <a:chExt cx="863600" cy="863600"/>
          </a:xfrm>
          <a:solidFill>
            <a:srgbClr val="006BA6"/>
          </a:solidFill>
        </p:grpSpPr>
        <p:sp>
          <p:nvSpPr>
            <p:cNvPr id="24211" name="Google Shape;24211;p490"/>
            <p:cNvSpPr/>
            <p:nvPr/>
          </p:nvSpPr>
          <p:spPr>
            <a:xfrm>
              <a:off x="4484688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12" name="Google Shape;24212;p490"/>
            <p:cNvSpPr/>
            <p:nvPr/>
          </p:nvSpPr>
          <p:spPr>
            <a:xfrm>
              <a:off x="4627563" y="3321050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120000"/>
                  </a:moveTo>
                  <a:lnTo>
                    <a:pt x="22500" y="120000"/>
                  </a:lnTo>
                  <a:lnTo>
                    <a:pt x="17812" y="118441"/>
                  </a:lnTo>
                  <a:lnTo>
                    <a:pt x="13125" y="116883"/>
                  </a:lnTo>
                  <a:lnTo>
                    <a:pt x="9375" y="113766"/>
                  </a:lnTo>
                  <a:lnTo>
                    <a:pt x="6562" y="109090"/>
                  </a:lnTo>
                  <a:lnTo>
                    <a:pt x="3750" y="102857"/>
                  </a:lnTo>
                  <a:lnTo>
                    <a:pt x="1875" y="96623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2337"/>
                  </a:lnTo>
                  <a:lnTo>
                    <a:pt x="6562" y="56103"/>
                  </a:lnTo>
                  <a:lnTo>
                    <a:pt x="9375" y="51428"/>
                  </a:lnTo>
                  <a:lnTo>
                    <a:pt x="13125" y="48311"/>
                  </a:lnTo>
                  <a:lnTo>
                    <a:pt x="17812" y="46753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23437" y="45194"/>
                  </a:lnTo>
                  <a:lnTo>
                    <a:pt x="23437" y="45194"/>
                  </a:lnTo>
                  <a:lnTo>
                    <a:pt x="25312" y="35844"/>
                  </a:lnTo>
                  <a:lnTo>
                    <a:pt x="28125" y="28051"/>
                  </a:lnTo>
                  <a:lnTo>
                    <a:pt x="30937" y="20259"/>
                  </a:lnTo>
                  <a:lnTo>
                    <a:pt x="35625" y="12467"/>
                  </a:lnTo>
                  <a:lnTo>
                    <a:pt x="40312" y="7792"/>
                  </a:lnTo>
                  <a:lnTo>
                    <a:pt x="45937" y="3116"/>
                  </a:lnTo>
                  <a:lnTo>
                    <a:pt x="5156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0"/>
                  </a:lnTo>
                  <a:lnTo>
                    <a:pt x="68437" y="3116"/>
                  </a:lnTo>
                  <a:lnTo>
                    <a:pt x="73125" y="4675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2727"/>
                  </a:lnTo>
                  <a:lnTo>
                    <a:pt x="90000" y="32727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5844"/>
                  </a:lnTo>
                  <a:lnTo>
                    <a:pt x="108750" y="40519"/>
                  </a:lnTo>
                  <a:lnTo>
                    <a:pt x="112500" y="45194"/>
                  </a:lnTo>
                  <a:lnTo>
                    <a:pt x="115312" y="51428"/>
                  </a:lnTo>
                  <a:lnTo>
                    <a:pt x="118125" y="59220"/>
                  </a:lnTo>
                  <a:lnTo>
                    <a:pt x="119062" y="67012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19062" y="84155"/>
                  </a:lnTo>
                  <a:lnTo>
                    <a:pt x="118125" y="93506"/>
                  </a:lnTo>
                  <a:lnTo>
                    <a:pt x="115312" y="99740"/>
                  </a:lnTo>
                  <a:lnTo>
                    <a:pt x="112500" y="107532"/>
                  </a:lnTo>
                  <a:lnTo>
                    <a:pt x="108750" y="112207"/>
                  </a:lnTo>
                  <a:lnTo>
                    <a:pt x="104062" y="115324"/>
                  </a:lnTo>
                  <a:lnTo>
                    <a:pt x="99375" y="118441"/>
                  </a:lnTo>
                  <a:lnTo>
                    <a:pt x="9375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13" name="Google Shape;24213;p490"/>
            <p:cNvSpPr/>
            <p:nvPr/>
          </p:nvSpPr>
          <p:spPr>
            <a:xfrm>
              <a:off x="4878388" y="3387725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9999"/>
                  </a:moveTo>
                  <a:lnTo>
                    <a:pt x="51428" y="119999"/>
                  </a:lnTo>
                  <a:lnTo>
                    <a:pt x="66122" y="117857"/>
                  </a:lnTo>
                  <a:lnTo>
                    <a:pt x="78367" y="113571"/>
                  </a:lnTo>
                  <a:lnTo>
                    <a:pt x="90612" y="109285"/>
                  </a:lnTo>
                  <a:lnTo>
                    <a:pt x="100408" y="102857"/>
                  </a:lnTo>
                  <a:lnTo>
                    <a:pt x="107755" y="92142"/>
                  </a:lnTo>
                  <a:lnTo>
                    <a:pt x="115102" y="83571"/>
                  </a:lnTo>
                  <a:lnTo>
                    <a:pt x="117551" y="70714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7551" y="47142"/>
                  </a:lnTo>
                  <a:lnTo>
                    <a:pt x="115102" y="36428"/>
                  </a:lnTo>
                  <a:lnTo>
                    <a:pt x="107755" y="25714"/>
                  </a:lnTo>
                  <a:lnTo>
                    <a:pt x="100408" y="17142"/>
                  </a:lnTo>
                  <a:lnTo>
                    <a:pt x="90612" y="10714"/>
                  </a:lnTo>
                  <a:lnTo>
                    <a:pt x="78367" y="4285"/>
                  </a:lnTo>
                  <a:lnTo>
                    <a:pt x="66122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42"/>
                  </a:lnTo>
                  <a:lnTo>
                    <a:pt x="24489" y="6428"/>
                  </a:lnTo>
                  <a:lnTo>
                    <a:pt x="12244" y="12857"/>
                  </a:lnTo>
                  <a:lnTo>
                    <a:pt x="0" y="2142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214" name="Google Shape;24214;p490"/>
            <p:cNvCxnSpPr/>
            <p:nvPr/>
          </p:nvCxnSpPr>
          <p:spPr>
            <a:xfrm>
              <a:off x="4824413" y="3521075"/>
              <a:ext cx="0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15" name="Google Shape;24215;p490"/>
            <p:cNvCxnSpPr/>
            <p:nvPr/>
          </p:nvCxnSpPr>
          <p:spPr>
            <a:xfrm rot="10800000" flipH="1">
              <a:off x="4786313" y="3543300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16" name="Google Shape;24216;p490"/>
            <p:cNvCxnSpPr/>
            <p:nvPr/>
          </p:nvCxnSpPr>
          <p:spPr>
            <a:xfrm rot="10800000">
              <a:off x="4786313" y="3543300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17" name="Google Shape;24217;p490"/>
            <p:cNvCxnSpPr/>
            <p:nvPr/>
          </p:nvCxnSpPr>
          <p:spPr>
            <a:xfrm>
              <a:off x="4735513" y="3609975"/>
              <a:ext cx="0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18" name="Google Shape;24218;p490"/>
            <p:cNvCxnSpPr/>
            <p:nvPr/>
          </p:nvCxnSpPr>
          <p:spPr>
            <a:xfrm rot="10800000" flipH="1">
              <a:off x="4697413" y="3632200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19" name="Google Shape;24219;p490"/>
            <p:cNvCxnSpPr/>
            <p:nvPr/>
          </p:nvCxnSpPr>
          <p:spPr>
            <a:xfrm rot="10800000">
              <a:off x="4697413" y="3632200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20" name="Google Shape;24220;p490"/>
            <p:cNvCxnSpPr/>
            <p:nvPr/>
          </p:nvCxnSpPr>
          <p:spPr>
            <a:xfrm>
              <a:off x="4913313" y="3609975"/>
              <a:ext cx="0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21" name="Google Shape;24221;p490"/>
            <p:cNvCxnSpPr/>
            <p:nvPr/>
          </p:nvCxnSpPr>
          <p:spPr>
            <a:xfrm rot="10800000" flipH="1">
              <a:off x="4875213" y="3632200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22" name="Google Shape;24222;p490"/>
            <p:cNvCxnSpPr/>
            <p:nvPr/>
          </p:nvCxnSpPr>
          <p:spPr>
            <a:xfrm rot="10800000">
              <a:off x="4875213" y="3632200"/>
              <a:ext cx="73025" cy="412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223" name="Google Shape;24223;p490"/>
            <p:cNvSpPr/>
            <p:nvPr/>
          </p:nvSpPr>
          <p:spPr>
            <a:xfrm>
              <a:off x="4922838" y="3257550"/>
              <a:ext cx="187325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661" y="119999"/>
                  </a:moveTo>
                  <a:lnTo>
                    <a:pt x="99661" y="119999"/>
                  </a:lnTo>
                  <a:lnTo>
                    <a:pt x="107796" y="109473"/>
                  </a:lnTo>
                  <a:lnTo>
                    <a:pt x="113898" y="98947"/>
                  </a:lnTo>
                  <a:lnTo>
                    <a:pt x="117966" y="84210"/>
                  </a:lnTo>
                  <a:lnTo>
                    <a:pt x="120000" y="71578"/>
                  </a:lnTo>
                  <a:lnTo>
                    <a:pt x="120000" y="71578"/>
                  </a:lnTo>
                  <a:lnTo>
                    <a:pt x="117966" y="56842"/>
                  </a:lnTo>
                  <a:lnTo>
                    <a:pt x="113898" y="44210"/>
                  </a:lnTo>
                  <a:lnTo>
                    <a:pt x="107796" y="31578"/>
                  </a:lnTo>
                  <a:lnTo>
                    <a:pt x="99661" y="21052"/>
                  </a:lnTo>
                  <a:lnTo>
                    <a:pt x="89491" y="12631"/>
                  </a:lnTo>
                  <a:lnTo>
                    <a:pt x="77288" y="6315"/>
                  </a:lnTo>
                  <a:lnTo>
                    <a:pt x="65084" y="2105"/>
                  </a:lnTo>
                  <a:lnTo>
                    <a:pt x="50847" y="0"/>
                  </a:lnTo>
                  <a:lnTo>
                    <a:pt x="50847" y="0"/>
                  </a:lnTo>
                  <a:lnTo>
                    <a:pt x="36610" y="2105"/>
                  </a:lnTo>
                  <a:lnTo>
                    <a:pt x="22372" y="6315"/>
                  </a:lnTo>
                  <a:lnTo>
                    <a:pt x="10169" y="14736"/>
                  </a:lnTo>
                  <a:lnTo>
                    <a:pt x="0" y="2526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224" name="Google Shape;24224;p490"/>
            <p:cNvCxnSpPr/>
            <p:nvPr/>
          </p:nvCxnSpPr>
          <p:spPr>
            <a:xfrm>
              <a:off x="5002213" y="3162300"/>
              <a:ext cx="0" cy="476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25" name="Google Shape;24225;p490"/>
            <p:cNvCxnSpPr/>
            <p:nvPr/>
          </p:nvCxnSpPr>
          <p:spPr>
            <a:xfrm rot="10800000">
              <a:off x="5157788" y="3365500"/>
              <a:ext cx="476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26" name="Google Shape;24226;p490"/>
            <p:cNvCxnSpPr/>
            <p:nvPr/>
          </p:nvCxnSpPr>
          <p:spPr>
            <a:xfrm flipH="1">
              <a:off x="5113338" y="3219450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27" name="Google Shape;24227;p490"/>
            <p:cNvCxnSpPr/>
            <p:nvPr/>
          </p:nvCxnSpPr>
          <p:spPr>
            <a:xfrm rot="10800000">
              <a:off x="5113338" y="3473450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28" name="Google Shape;24228;p490"/>
            <p:cNvCxnSpPr/>
            <p:nvPr/>
          </p:nvCxnSpPr>
          <p:spPr>
            <a:xfrm rot="10800000">
              <a:off x="4859338" y="3219450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229" name="Google Shape;24229;p490"/>
          <p:cNvGrpSpPr/>
          <p:nvPr/>
        </p:nvGrpSpPr>
        <p:grpSpPr>
          <a:xfrm>
            <a:off x="4963659" y="2391229"/>
            <a:ext cx="863600" cy="863600"/>
            <a:chOff x="4484688" y="1727200"/>
            <a:chExt cx="863600" cy="863600"/>
          </a:xfrm>
          <a:solidFill>
            <a:srgbClr val="006BA6"/>
          </a:solidFill>
        </p:grpSpPr>
        <p:sp>
          <p:nvSpPr>
            <p:cNvPr id="24230" name="Google Shape;24230;p490"/>
            <p:cNvSpPr/>
            <p:nvPr/>
          </p:nvSpPr>
          <p:spPr>
            <a:xfrm>
              <a:off x="4484688" y="172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31" name="Google Shape;24231;p490"/>
            <p:cNvSpPr/>
            <p:nvPr/>
          </p:nvSpPr>
          <p:spPr>
            <a:xfrm>
              <a:off x="4713288" y="1974850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120000"/>
                  </a:moveTo>
                  <a:lnTo>
                    <a:pt x="93750" y="120000"/>
                  </a:lnTo>
                  <a:lnTo>
                    <a:pt x="99375" y="118441"/>
                  </a:lnTo>
                  <a:lnTo>
                    <a:pt x="104062" y="115324"/>
                  </a:lnTo>
                  <a:lnTo>
                    <a:pt x="108750" y="112207"/>
                  </a:lnTo>
                  <a:lnTo>
                    <a:pt x="112500" y="107532"/>
                  </a:lnTo>
                  <a:lnTo>
                    <a:pt x="115312" y="99740"/>
                  </a:lnTo>
                  <a:lnTo>
                    <a:pt x="118125" y="93506"/>
                  </a:lnTo>
                  <a:lnTo>
                    <a:pt x="120000" y="84155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20000" y="67012"/>
                  </a:lnTo>
                  <a:lnTo>
                    <a:pt x="118125" y="59220"/>
                  </a:lnTo>
                  <a:lnTo>
                    <a:pt x="115312" y="51428"/>
                  </a:lnTo>
                  <a:lnTo>
                    <a:pt x="112500" y="45194"/>
                  </a:lnTo>
                  <a:lnTo>
                    <a:pt x="108750" y="40519"/>
                  </a:lnTo>
                  <a:lnTo>
                    <a:pt x="104062" y="35844"/>
                  </a:lnTo>
                  <a:lnTo>
                    <a:pt x="99375" y="34285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0000" y="32727"/>
                  </a:lnTo>
                  <a:lnTo>
                    <a:pt x="90000" y="32727"/>
                  </a:lnTo>
                  <a:lnTo>
                    <a:pt x="87187" y="26493"/>
                  </a:lnTo>
                  <a:lnTo>
                    <a:pt x="84375" y="20259"/>
                  </a:lnTo>
                  <a:lnTo>
                    <a:pt x="80625" y="14025"/>
                  </a:lnTo>
                  <a:lnTo>
                    <a:pt x="76875" y="9350"/>
                  </a:lnTo>
                  <a:lnTo>
                    <a:pt x="73125" y="4675"/>
                  </a:lnTo>
                  <a:lnTo>
                    <a:pt x="68437" y="3116"/>
                  </a:lnTo>
                  <a:lnTo>
                    <a:pt x="62812" y="0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51562" y="1558"/>
                  </a:lnTo>
                  <a:lnTo>
                    <a:pt x="45937" y="3116"/>
                  </a:lnTo>
                  <a:lnTo>
                    <a:pt x="40312" y="7792"/>
                  </a:lnTo>
                  <a:lnTo>
                    <a:pt x="35625" y="12467"/>
                  </a:lnTo>
                  <a:lnTo>
                    <a:pt x="30937" y="20259"/>
                  </a:lnTo>
                  <a:lnTo>
                    <a:pt x="28125" y="28051"/>
                  </a:lnTo>
                  <a:lnTo>
                    <a:pt x="25312" y="35844"/>
                  </a:lnTo>
                  <a:lnTo>
                    <a:pt x="23437" y="45194"/>
                  </a:lnTo>
                  <a:lnTo>
                    <a:pt x="23437" y="45194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17812" y="46753"/>
                  </a:lnTo>
                  <a:lnTo>
                    <a:pt x="13125" y="48311"/>
                  </a:lnTo>
                  <a:lnTo>
                    <a:pt x="9375" y="51428"/>
                  </a:lnTo>
                  <a:lnTo>
                    <a:pt x="6562" y="56103"/>
                  </a:lnTo>
                  <a:lnTo>
                    <a:pt x="3750" y="62337"/>
                  </a:lnTo>
                  <a:lnTo>
                    <a:pt x="1875" y="68571"/>
                  </a:lnTo>
                  <a:lnTo>
                    <a:pt x="0" y="74805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90389"/>
                  </a:lnTo>
                  <a:lnTo>
                    <a:pt x="1875" y="96623"/>
                  </a:lnTo>
                  <a:lnTo>
                    <a:pt x="3750" y="102857"/>
                  </a:lnTo>
                  <a:lnTo>
                    <a:pt x="6562" y="109090"/>
                  </a:lnTo>
                  <a:lnTo>
                    <a:pt x="9375" y="113766"/>
                  </a:lnTo>
                  <a:lnTo>
                    <a:pt x="13125" y="116883"/>
                  </a:lnTo>
                  <a:lnTo>
                    <a:pt x="17812" y="118441"/>
                  </a:lnTo>
                  <a:lnTo>
                    <a:pt x="22500" y="120000"/>
                  </a:lnTo>
                  <a:lnTo>
                    <a:pt x="27187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32" name="Google Shape;24232;p490"/>
            <p:cNvSpPr/>
            <p:nvPr/>
          </p:nvSpPr>
          <p:spPr>
            <a:xfrm>
              <a:off x="4964113" y="2041525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21428"/>
                  </a:moveTo>
                  <a:lnTo>
                    <a:pt x="0" y="21428"/>
                  </a:lnTo>
                  <a:lnTo>
                    <a:pt x="12244" y="12857"/>
                  </a:lnTo>
                  <a:lnTo>
                    <a:pt x="24489" y="6428"/>
                  </a:lnTo>
                  <a:lnTo>
                    <a:pt x="36734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66122" y="2142"/>
                  </a:lnTo>
                  <a:lnTo>
                    <a:pt x="78367" y="4285"/>
                  </a:lnTo>
                  <a:lnTo>
                    <a:pt x="90612" y="10714"/>
                  </a:lnTo>
                  <a:lnTo>
                    <a:pt x="100408" y="17142"/>
                  </a:lnTo>
                  <a:lnTo>
                    <a:pt x="107755" y="25714"/>
                  </a:lnTo>
                  <a:lnTo>
                    <a:pt x="115102" y="36428"/>
                  </a:lnTo>
                  <a:lnTo>
                    <a:pt x="119999" y="47142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9999" y="70714"/>
                  </a:lnTo>
                  <a:lnTo>
                    <a:pt x="115102" y="83571"/>
                  </a:lnTo>
                  <a:lnTo>
                    <a:pt x="107755" y="92142"/>
                  </a:lnTo>
                  <a:lnTo>
                    <a:pt x="100408" y="102857"/>
                  </a:lnTo>
                  <a:lnTo>
                    <a:pt x="90612" y="109285"/>
                  </a:lnTo>
                  <a:lnTo>
                    <a:pt x="78367" y="113571"/>
                  </a:lnTo>
                  <a:lnTo>
                    <a:pt x="66122" y="117857"/>
                  </a:lnTo>
                  <a:lnTo>
                    <a:pt x="51428" y="119999"/>
                  </a:lnTo>
                  <a:lnTo>
                    <a:pt x="39183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33" name="Google Shape;24233;p490"/>
            <p:cNvSpPr/>
            <p:nvPr/>
          </p:nvSpPr>
          <p:spPr>
            <a:xfrm>
              <a:off x="4852988" y="2155825"/>
              <a:ext cx="107950" cy="187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117" y="120000"/>
                  </a:moveTo>
                  <a:lnTo>
                    <a:pt x="45882" y="61016"/>
                  </a:lnTo>
                  <a:lnTo>
                    <a:pt x="0" y="58983"/>
                  </a:lnTo>
                  <a:lnTo>
                    <a:pt x="31764" y="0"/>
                  </a:lnTo>
                  <a:lnTo>
                    <a:pt x="109411" y="0"/>
                  </a:lnTo>
                  <a:lnTo>
                    <a:pt x="70588" y="40677"/>
                  </a:lnTo>
                  <a:lnTo>
                    <a:pt x="120000" y="40677"/>
                  </a:lnTo>
                  <a:lnTo>
                    <a:pt x="14117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234" name="Google Shape;24234;p490"/>
          <p:cNvGrpSpPr/>
          <p:nvPr/>
        </p:nvGrpSpPr>
        <p:grpSpPr>
          <a:xfrm>
            <a:off x="6233659" y="4931229"/>
            <a:ext cx="863600" cy="863600"/>
            <a:chOff x="5754688" y="4267200"/>
            <a:chExt cx="863600" cy="863600"/>
          </a:xfrm>
          <a:solidFill>
            <a:srgbClr val="006BA6"/>
          </a:solidFill>
        </p:grpSpPr>
        <p:sp>
          <p:nvSpPr>
            <p:cNvPr id="24235" name="Google Shape;24235;p490"/>
            <p:cNvSpPr/>
            <p:nvPr/>
          </p:nvSpPr>
          <p:spPr>
            <a:xfrm>
              <a:off x="5754688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36" name="Google Shape;24236;p490"/>
            <p:cNvSpPr/>
            <p:nvPr/>
          </p:nvSpPr>
          <p:spPr>
            <a:xfrm>
              <a:off x="5983288" y="4495800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89062"/>
                  </a:moveTo>
                  <a:lnTo>
                    <a:pt x="93750" y="89062"/>
                  </a:lnTo>
                  <a:lnTo>
                    <a:pt x="88125" y="89062"/>
                  </a:lnTo>
                  <a:lnTo>
                    <a:pt x="81562" y="87187"/>
                  </a:lnTo>
                  <a:lnTo>
                    <a:pt x="75000" y="86250"/>
                  </a:lnTo>
                  <a:lnTo>
                    <a:pt x="69375" y="84375"/>
                  </a:lnTo>
                  <a:lnTo>
                    <a:pt x="63750" y="81562"/>
                  </a:lnTo>
                  <a:lnTo>
                    <a:pt x="59062" y="77812"/>
                  </a:lnTo>
                  <a:lnTo>
                    <a:pt x="54375" y="74062"/>
                  </a:lnTo>
                  <a:lnTo>
                    <a:pt x="49687" y="70312"/>
                  </a:lnTo>
                  <a:lnTo>
                    <a:pt x="45937" y="65625"/>
                  </a:lnTo>
                  <a:lnTo>
                    <a:pt x="42187" y="60937"/>
                  </a:lnTo>
                  <a:lnTo>
                    <a:pt x="38437" y="56250"/>
                  </a:lnTo>
                  <a:lnTo>
                    <a:pt x="35625" y="50625"/>
                  </a:lnTo>
                  <a:lnTo>
                    <a:pt x="33750" y="45000"/>
                  </a:lnTo>
                  <a:lnTo>
                    <a:pt x="32812" y="38437"/>
                  </a:lnTo>
                  <a:lnTo>
                    <a:pt x="31875" y="31875"/>
                  </a:lnTo>
                  <a:lnTo>
                    <a:pt x="30937" y="26250"/>
                  </a:lnTo>
                  <a:lnTo>
                    <a:pt x="30937" y="26250"/>
                  </a:lnTo>
                  <a:lnTo>
                    <a:pt x="31875" y="18750"/>
                  </a:lnTo>
                  <a:lnTo>
                    <a:pt x="32812" y="12187"/>
                  </a:lnTo>
                  <a:lnTo>
                    <a:pt x="34687" y="5625"/>
                  </a:lnTo>
                  <a:lnTo>
                    <a:pt x="36562" y="0"/>
                  </a:lnTo>
                  <a:lnTo>
                    <a:pt x="36562" y="0"/>
                  </a:lnTo>
                  <a:lnTo>
                    <a:pt x="29062" y="3750"/>
                  </a:lnTo>
                  <a:lnTo>
                    <a:pt x="21562" y="9375"/>
                  </a:lnTo>
                  <a:lnTo>
                    <a:pt x="15937" y="15937"/>
                  </a:lnTo>
                  <a:lnTo>
                    <a:pt x="10312" y="22500"/>
                  </a:lnTo>
                  <a:lnTo>
                    <a:pt x="5625" y="30000"/>
                  </a:lnTo>
                  <a:lnTo>
                    <a:pt x="2812" y="38437"/>
                  </a:lnTo>
                  <a:lnTo>
                    <a:pt x="937" y="47812"/>
                  </a:lnTo>
                  <a:lnTo>
                    <a:pt x="0" y="57187"/>
                  </a:lnTo>
                  <a:lnTo>
                    <a:pt x="0" y="57187"/>
                  </a:lnTo>
                  <a:lnTo>
                    <a:pt x="0" y="63750"/>
                  </a:lnTo>
                  <a:lnTo>
                    <a:pt x="937" y="70312"/>
                  </a:lnTo>
                  <a:lnTo>
                    <a:pt x="2812" y="75937"/>
                  </a:lnTo>
                  <a:lnTo>
                    <a:pt x="4687" y="81562"/>
                  </a:lnTo>
                  <a:lnTo>
                    <a:pt x="7500" y="87187"/>
                  </a:lnTo>
                  <a:lnTo>
                    <a:pt x="10312" y="92812"/>
                  </a:lnTo>
                  <a:lnTo>
                    <a:pt x="14062" y="97500"/>
                  </a:lnTo>
                  <a:lnTo>
                    <a:pt x="17812" y="102187"/>
                  </a:lnTo>
                  <a:lnTo>
                    <a:pt x="22500" y="105937"/>
                  </a:lnTo>
                  <a:lnTo>
                    <a:pt x="27187" y="109687"/>
                  </a:lnTo>
                  <a:lnTo>
                    <a:pt x="32812" y="112500"/>
                  </a:lnTo>
                  <a:lnTo>
                    <a:pt x="38437" y="115312"/>
                  </a:lnTo>
                  <a:lnTo>
                    <a:pt x="44062" y="117187"/>
                  </a:lnTo>
                  <a:lnTo>
                    <a:pt x="49687" y="119062"/>
                  </a:lnTo>
                  <a:lnTo>
                    <a:pt x="56250" y="120000"/>
                  </a:lnTo>
                  <a:lnTo>
                    <a:pt x="62812" y="120000"/>
                  </a:lnTo>
                  <a:lnTo>
                    <a:pt x="62812" y="120000"/>
                  </a:lnTo>
                  <a:lnTo>
                    <a:pt x="72187" y="119062"/>
                  </a:lnTo>
                  <a:lnTo>
                    <a:pt x="81562" y="117187"/>
                  </a:lnTo>
                  <a:lnTo>
                    <a:pt x="90000" y="114375"/>
                  </a:lnTo>
                  <a:lnTo>
                    <a:pt x="97500" y="109687"/>
                  </a:lnTo>
                  <a:lnTo>
                    <a:pt x="104062" y="104062"/>
                  </a:lnTo>
                  <a:lnTo>
                    <a:pt x="110625" y="98437"/>
                  </a:lnTo>
                  <a:lnTo>
                    <a:pt x="116250" y="90937"/>
                  </a:lnTo>
                  <a:lnTo>
                    <a:pt x="120000" y="83437"/>
                  </a:lnTo>
                  <a:lnTo>
                    <a:pt x="120000" y="83437"/>
                  </a:lnTo>
                  <a:lnTo>
                    <a:pt x="114375" y="85312"/>
                  </a:lnTo>
                  <a:lnTo>
                    <a:pt x="107812" y="87187"/>
                  </a:lnTo>
                  <a:lnTo>
                    <a:pt x="101250" y="88125"/>
                  </a:lnTo>
                  <a:lnTo>
                    <a:pt x="93750" y="89062"/>
                  </a:lnTo>
                  <a:lnTo>
                    <a:pt x="93750" y="8906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237" name="Google Shape;24237;p490"/>
          <p:cNvGrpSpPr/>
          <p:nvPr/>
        </p:nvGrpSpPr>
        <p:grpSpPr>
          <a:xfrm>
            <a:off x="6233659" y="3661229"/>
            <a:ext cx="863600" cy="863600"/>
            <a:chOff x="5754688" y="2997200"/>
            <a:chExt cx="863600" cy="863600"/>
          </a:xfrm>
          <a:solidFill>
            <a:srgbClr val="006BA6"/>
          </a:solidFill>
        </p:grpSpPr>
        <p:sp>
          <p:nvSpPr>
            <p:cNvPr id="24238" name="Google Shape;24238;p490"/>
            <p:cNvSpPr/>
            <p:nvPr/>
          </p:nvSpPr>
          <p:spPr>
            <a:xfrm>
              <a:off x="5754688" y="299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39" name="Google Shape;24239;p490"/>
            <p:cNvSpPr/>
            <p:nvPr/>
          </p:nvSpPr>
          <p:spPr>
            <a:xfrm>
              <a:off x="5942013" y="3314700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562" y="120000"/>
                  </a:moveTo>
                  <a:lnTo>
                    <a:pt x="21562" y="120000"/>
                  </a:lnTo>
                  <a:lnTo>
                    <a:pt x="17812" y="120000"/>
                  </a:lnTo>
                  <a:lnTo>
                    <a:pt x="13125" y="116883"/>
                  </a:lnTo>
                  <a:lnTo>
                    <a:pt x="9375" y="113766"/>
                  </a:lnTo>
                  <a:lnTo>
                    <a:pt x="6562" y="109090"/>
                  </a:lnTo>
                  <a:lnTo>
                    <a:pt x="3750" y="104415"/>
                  </a:lnTo>
                  <a:lnTo>
                    <a:pt x="1875" y="98181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2337"/>
                  </a:lnTo>
                  <a:lnTo>
                    <a:pt x="6562" y="56103"/>
                  </a:lnTo>
                  <a:lnTo>
                    <a:pt x="9375" y="52987"/>
                  </a:lnTo>
                  <a:lnTo>
                    <a:pt x="13125" y="48311"/>
                  </a:lnTo>
                  <a:lnTo>
                    <a:pt x="17812" y="46753"/>
                  </a:lnTo>
                  <a:lnTo>
                    <a:pt x="21562" y="46753"/>
                  </a:lnTo>
                  <a:lnTo>
                    <a:pt x="21562" y="46753"/>
                  </a:lnTo>
                  <a:lnTo>
                    <a:pt x="22500" y="46753"/>
                  </a:lnTo>
                  <a:lnTo>
                    <a:pt x="22500" y="46753"/>
                  </a:lnTo>
                  <a:lnTo>
                    <a:pt x="24375" y="35844"/>
                  </a:lnTo>
                  <a:lnTo>
                    <a:pt x="27187" y="28051"/>
                  </a:lnTo>
                  <a:lnTo>
                    <a:pt x="30937" y="20259"/>
                  </a:lnTo>
                  <a:lnTo>
                    <a:pt x="35625" y="14025"/>
                  </a:lnTo>
                  <a:lnTo>
                    <a:pt x="40312" y="7792"/>
                  </a:lnTo>
                  <a:lnTo>
                    <a:pt x="45937" y="4675"/>
                  </a:lnTo>
                  <a:lnTo>
                    <a:pt x="5156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1558"/>
                  </a:lnTo>
                  <a:lnTo>
                    <a:pt x="67500" y="3116"/>
                  </a:lnTo>
                  <a:lnTo>
                    <a:pt x="72187" y="6233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7402"/>
                  </a:lnTo>
                  <a:lnTo>
                    <a:pt x="108750" y="40519"/>
                  </a:lnTo>
                  <a:lnTo>
                    <a:pt x="112500" y="46753"/>
                  </a:lnTo>
                  <a:lnTo>
                    <a:pt x="115312" y="52987"/>
                  </a:lnTo>
                  <a:lnTo>
                    <a:pt x="118125" y="59220"/>
                  </a:lnTo>
                  <a:lnTo>
                    <a:pt x="119062" y="68571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19062" y="85714"/>
                  </a:lnTo>
                  <a:lnTo>
                    <a:pt x="118125" y="93506"/>
                  </a:lnTo>
                  <a:lnTo>
                    <a:pt x="115312" y="101298"/>
                  </a:lnTo>
                  <a:lnTo>
                    <a:pt x="112500" y="107532"/>
                  </a:lnTo>
                  <a:lnTo>
                    <a:pt x="108750" y="112207"/>
                  </a:lnTo>
                  <a:lnTo>
                    <a:pt x="104062" y="116883"/>
                  </a:lnTo>
                  <a:lnTo>
                    <a:pt x="99375" y="118441"/>
                  </a:lnTo>
                  <a:lnTo>
                    <a:pt x="9375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40" name="Google Shape;24240;p490"/>
            <p:cNvSpPr/>
            <p:nvPr/>
          </p:nvSpPr>
          <p:spPr>
            <a:xfrm>
              <a:off x="6192838" y="3381375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9999"/>
                  </a:moveTo>
                  <a:lnTo>
                    <a:pt x="51428" y="119999"/>
                  </a:lnTo>
                  <a:lnTo>
                    <a:pt x="66122" y="117857"/>
                  </a:lnTo>
                  <a:lnTo>
                    <a:pt x="78367" y="115714"/>
                  </a:lnTo>
                  <a:lnTo>
                    <a:pt x="90612" y="109285"/>
                  </a:lnTo>
                  <a:lnTo>
                    <a:pt x="100408" y="102857"/>
                  </a:lnTo>
                  <a:lnTo>
                    <a:pt x="107755" y="94285"/>
                  </a:lnTo>
                  <a:lnTo>
                    <a:pt x="115102" y="83571"/>
                  </a:lnTo>
                  <a:lnTo>
                    <a:pt x="117551" y="72857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7551" y="49285"/>
                  </a:lnTo>
                  <a:lnTo>
                    <a:pt x="115102" y="36428"/>
                  </a:lnTo>
                  <a:lnTo>
                    <a:pt x="107755" y="27857"/>
                  </a:lnTo>
                  <a:lnTo>
                    <a:pt x="100408" y="19285"/>
                  </a:lnTo>
                  <a:lnTo>
                    <a:pt x="90612" y="10714"/>
                  </a:lnTo>
                  <a:lnTo>
                    <a:pt x="78367" y="6428"/>
                  </a:lnTo>
                  <a:lnTo>
                    <a:pt x="66122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42"/>
                  </a:lnTo>
                  <a:lnTo>
                    <a:pt x="22040" y="6428"/>
                  </a:lnTo>
                  <a:lnTo>
                    <a:pt x="9795" y="12857"/>
                  </a:lnTo>
                  <a:lnTo>
                    <a:pt x="0" y="2142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241" name="Google Shape;24241;p490"/>
            <p:cNvCxnSpPr/>
            <p:nvPr/>
          </p:nvCxnSpPr>
          <p:spPr>
            <a:xfrm flipH="1">
              <a:off x="6037263" y="3559175"/>
              <a:ext cx="3810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42" name="Google Shape;24242;p490"/>
            <p:cNvCxnSpPr/>
            <p:nvPr/>
          </p:nvCxnSpPr>
          <p:spPr>
            <a:xfrm flipH="1">
              <a:off x="6164263" y="3559175"/>
              <a:ext cx="3810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43" name="Google Shape;24243;p490"/>
            <p:cNvCxnSpPr/>
            <p:nvPr/>
          </p:nvCxnSpPr>
          <p:spPr>
            <a:xfrm flipH="1">
              <a:off x="6100763" y="3559175"/>
              <a:ext cx="3810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244" name="Google Shape;24244;p490"/>
            <p:cNvSpPr/>
            <p:nvPr/>
          </p:nvSpPr>
          <p:spPr>
            <a:xfrm>
              <a:off x="6202363" y="3181350"/>
              <a:ext cx="228600" cy="212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5000" y="120000"/>
                  </a:moveTo>
                  <a:lnTo>
                    <a:pt x="95000" y="120000"/>
                  </a:lnTo>
                  <a:lnTo>
                    <a:pt x="101666" y="114626"/>
                  </a:lnTo>
                  <a:lnTo>
                    <a:pt x="110000" y="107462"/>
                  </a:lnTo>
                  <a:lnTo>
                    <a:pt x="115000" y="98507"/>
                  </a:lnTo>
                  <a:lnTo>
                    <a:pt x="120000" y="89552"/>
                  </a:lnTo>
                  <a:lnTo>
                    <a:pt x="120000" y="89552"/>
                  </a:lnTo>
                  <a:lnTo>
                    <a:pt x="108333" y="93134"/>
                  </a:lnTo>
                  <a:lnTo>
                    <a:pt x="95000" y="94925"/>
                  </a:lnTo>
                  <a:lnTo>
                    <a:pt x="95000" y="94925"/>
                  </a:lnTo>
                  <a:lnTo>
                    <a:pt x="81666" y="94925"/>
                  </a:lnTo>
                  <a:lnTo>
                    <a:pt x="70000" y="89552"/>
                  </a:lnTo>
                  <a:lnTo>
                    <a:pt x="58333" y="84179"/>
                  </a:lnTo>
                  <a:lnTo>
                    <a:pt x="50000" y="75223"/>
                  </a:lnTo>
                  <a:lnTo>
                    <a:pt x="41666" y="66268"/>
                  </a:lnTo>
                  <a:lnTo>
                    <a:pt x="36666" y="53731"/>
                  </a:lnTo>
                  <a:lnTo>
                    <a:pt x="31666" y="41194"/>
                  </a:lnTo>
                  <a:lnTo>
                    <a:pt x="31666" y="26865"/>
                  </a:lnTo>
                  <a:lnTo>
                    <a:pt x="31666" y="26865"/>
                  </a:lnTo>
                  <a:lnTo>
                    <a:pt x="33333" y="12537"/>
                  </a:lnTo>
                  <a:lnTo>
                    <a:pt x="36666" y="0"/>
                  </a:lnTo>
                  <a:lnTo>
                    <a:pt x="36666" y="0"/>
                  </a:lnTo>
                  <a:lnTo>
                    <a:pt x="23333" y="7164"/>
                  </a:lnTo>
                  <a:lnTo>
                    <a:pt x="13333" y="19701"/>
                  </a:lnTo>
                  <a:lnTo>
                    <a:pt x="5000" y="32238"/>
                  </a:lnTo>
                  <a:lnTo>
                    <a:pt x="0" y="4835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245" name="Google Shape;24245;p490"/>
          <p:cNvGrpSpPr/>
          <p:nvPr/>
        </p:nvGrpSpPr>
        <p:grpSpPr>
          <a:xfrm>
            <a:off x="1153659" y="4931229"/>
            <a:ext cx="863600" cy="863600"/>
            <a:chOff x="674688" y="4267200"/>
            <a:chExt cx="863600" cy="863600"/>
          </a:xfrm>
          <a:solidFill>
            <a:srgbClr val="006BA6"/>
          </a:solidFill>
        </p:grpSpPr>
        <p:sp>
          <p:nvSpPr>
            <p:cNvPr id="24246" name="Google Shape;24246;p490"/>
            <p:cNvSpPr/>
            <p:nvPr/>
          </p:nvSpPr>
          <p:spPr>
            <a:xfrm>
              <a:off x="674688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47" name="Google Shape;24247;p490"/>
            <p:cNvSpPr/>
            <p:nvPr/>
          </p:nvSpPr>
          <p:spPr>
            <a:xfrm>
              <a:off x="862013" y="4584700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562" y="120000"/>
                  </a:moveTo>
                  <a:lnTo>
                    <a:pt x="21562" y="120000"/>
                  </a:lnTo>
                  <a:lnTo>
                    <a:pt x="17812" y="120000"/>
                  </a:lnTo>
                  <a:lnTo>
                    <a:pt x="13125" y="116883"/>
                  </a:lnTo>
                  <a:lnTo>
                    <a:pt x="9375" y="113766"/>
                  </a:lnTo>
                  <a:lnTo>
                    <a:pt x="6562" y="109090"/>
                  </a:lnTo>
                  <a:lnTo>
                    <a:pt x="3750" y="104415"/>
                  </a:lnTo>
                  <a:lnTo>
                    <a:pt x="1875" y="98181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2337"/>
                  </a:lnTo>
                  <a:lnTo>
                    <a:pt x="6562" y="56103"/>
                  </a:lnTo>
                  <a:lnTo>
                    <a:pt x="9375" y="52987"/>
                  </a:lnTo>
                  <a:lnTo>
                    <a:pt x="13125" y="48311"/>
                  </a:lnTo>
                  <a:lnTo>
                    <a:pt x="17812" y="46753"/>
                  </a:lnTo>
                  <a:lnTo>
                    <a:pt x="21562" y="46753"/>
                  </a:lnTo>
                  <a:lnTo>
                    <a:pt x="21562" y="46753"/>
                  </a:lnTo>
                  <a:lnTo>
                    <a:pt x="22500" y="46753"/>
                  </a:lnTo>
                  <a:lnTo>
                    <a:pt x="22500" y="46753"/>
                  </a:lnTo>
                  <a:lnTo>
                    <a:pt x="24375" y="35844"/>
                  </a:lnTo>
                  <a:lnTo>
                    <a:pt x="27187" y="28051"/>
                  </a:lnTo>
                  <a:lnTo>
                    <a:pt x="30937" y="20259"/>
                  </a:lnTo>
                  <a:lnTo>
                    <a:pt x="35625" y="14025"/>
                  </a:lnTo>
                  <a:lnTo>
                    <a:pt x="40312" y="7792"/>
                  </a:lnTo>
                  <a:lnTo>
                    <a:pt x="45937" y="4675"/>
                  </a:lnTo>
                  <a:lnTo>
                    <a:pt x="5156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1558"/>
                  </a:lnTo>
                  <a:lnTo>
                    <a:pt x="67500" y="3116"/>
                  </a:lnTo>
                  <a:lnTo>
                    <a:pt x="72187" y="6233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7402"/>
                  </a:lnTo>
                  <a:lnTo>
                    <a:pt x="108750" y="40519"/>
                  </a:lnTo>
                  <a:lnTo>
                    <a:pt x="112500" y="46753"/>
                  </a:lnTo>
                  <a:lnTo>
                    <a:pt x="115312" y="52987"/>
                  </a:lnTo>
                  <a:lnTo>
                    <a:pt x="118125" y="59220"/>
                  </a:lnTo>
                  <a:lnTo>
                    <a:pt x="119062" y="68571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19062" y="85714"/>
                  </a:lnTo>
                  <a:lnTo>
                    <a:pt x="118125" y="93506"/>
                  </a:lnTo>
                  <a:lnTo>
                    <a:pt x="115312" y="101298"/>
                  </a:lnTo>
                  <a:lnTo>
                    <a:pt x="112500" y="107532"/>
                  </a:lnTo>
                  <a:lnTo>
                    <a:pt x="108750" y="112207"/>
                  </a:lnTo>
                  <a:lnTo>
                    <a:pt x="104062" y="116883"/>
                  </a:lnTo>
                  <a:lnTo>
                    <a:pt x="99375" y="118441"/>
                  </a:lnTo>
                  <a:lnTo>
                    <a:pt x="9375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48" name="Google Shape;24248;p490"/>
            <p:cNvSpPr/>
            <p:nvPr/>
          </p:nvSpPr>
          <p:spPr>
            <a:xfrm>
              <a:off x="1112838" y="4651375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9999"/>
                  </a:moveTo>
                  <a:lnTo>
                    <a:pt x="51428" y="119999"/>
                  </a:lnTo>
                  <a:lnTo>
                    <a:pt x="66122" y="117857"/>
                  </a:lnTo>
                  <a:lnTo>
                    <a:pt x="78367" y="115714"/>
                  </a:lnTo>
                  <a:lnTo>
                    <a:pt x="90612" y="109285"/>
                  </a:lnTo>
                  <a:lnTo>
                    <a:pt x="100408" y="102857"/>
                  </a:lnTo>
                  <a:lnTo>
                    <a:pt x="107755" y="94285"/>
                  </a:lnTo>
                  <a:lnTo>
                    <a:pt x="115102" y="83571"/>
                  </a:lnTo>
                  <a:lnTo>
                    <a:pt x="117551" y="72857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7551" y="49285"/>
                  </a:lnTo>
                  <a:lnTo>
                    <a:pt x="115102" y="36428"/>
                  </a:lnTo>
                  <a:lnTo>
                    <a:pt x="107755" y="27857"/>
                  </a:lnTo>
                  <a:lnTo>
                    <a:pt x="100408" y="19285"/>
                  </a:lnTo>
                  <a:lnTo>
                    <a:pt x="90612" y="10714"/>
                  </a:lnTo>
                  <a:lnTo>
                    <a:pt x="78367" y="6428"/>
                  </a:lnTo>
                  <a:lnTo>
                    <a:pt x="66122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42"/>
                  </a:lnTo>
                  <a:lnTo>
                    <a:pt x="22040" y="6428"/>
                  </a:lnTo>
                  <a:lnTo>
                    <a:pt x="9795" y="12857"/>
                  </a:lnTo>
                  <a:lnTo>
                    <a:pt x="0" y="2142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249" name="Google Shape;24249;p490"/>
            <p:cNvCxnSpPr/>
            <p:nvPr/>
          </p:nvCxnSpPr>
          <p:spPr>
            <a:xfrm flipH="1">
              <a:off x="982663" y="482917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50" name="Google Shape;24250;p490"/>
            <p:cNvCxnSpPr/>
            <p:nvPr/>
          </p:nvCxnSpPr>
          <p:spPr>
            <a:xfrm flipH="1">
              <a:off x="960438" y="4902200"/>
              <a:ext cx="95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51" name="Google Shape;24251;p490"/>
            <p:cNvCxnSpPr/>
            <p:nvPr/>
          </p:nvCxnSpPr>
          <p:spPr>
            <a:xfrm flipH="1">
              <a:off x="1109663" y="482917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52" name="Google Shape;24252;p490"/>
            <p:cNvCxnSpPr/>
            <p:nvPr/>
          </p:nvCxnSpPr>
          <p:spPr>
            <a:xfrm flipH="1">
              <a:off x="1087438" y="4902200"/>
              <a:ext cx="95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53" name="Google Shape;24253;p490"/>
            <p:cNvCxnSpPr/>
            <p:nvPr/>
          </p:nvCxnSpPr>
          <p:spPr>
            <a:xfrm flipH="1">
              <a:off x="1046163" y="482917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54" name="Google Shape;24254;p490"/>
            <p:cNvCxnSpPr/>
            <p:nvPr/>
          </p:nvCxnSpPr>
          <p:spPr>
            <a:xfrm flipH="1">
              <a:off x="1023938" y="4902200"/>
              <a:ext cx="95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255" name="Google Shape;24255;p490"/>
            <p:cNvSpPr/>
            <p:nvPr/>
          </p:nvSpPr>
          <p:spPr>
            <a:xfrm>
              <a:off x="1122363" y="4451350"/>
              <a:ext cx="228600" cy="212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5000" y="120000"/>
                  </a:moveTo>
                  <a:lnTo>
                    <a:pt x="95000" y="120000"/>
                  </a:lnTo>
                  <a:lnTo>
                    <a:pt x="101666" y="114626"/>
                  </a:lnTo>
                  <a:lnTo>
                    <a:pt x="110000" y="107462"/>
                  </a:lnTo>
                  <a:lnTo>
                    <a:pt x="115000" y="98507"/>
                  </a:lnTo>
                  <a:lnTo>
                    <a:pt x="120000" y="89552"/>
                  </a:lnTo>
                  <a:lnTo>
                    <a:pt x="120000" y="89552"/>
                  </a:lnTo>
                  <a:lnTo>
                    <a:pt x="108333" y="93134"/>
                  </a:lnTo>
                  <a:lnTo>
                    <a:pt x="95000" y="94925"/>
                  </a:lnTo>
                  <a:lnTo>
                    <a:pt x="95000" y="94925"/>
                  </a:lnTo>
                  <a:lnTo>
                    <a:pt x="81666" y="94925"/>
                  </a:lnTo>
                  <a:lnTo>
                    <a:pt x="70000" y="89552"/>
                  </a:lnTo>
                  <a:lnTo>
                    <a:pt x="58333" y="84179"/>
                  </a:lnTo>
                  <a:lnTo>
                    <a:pt x="50000" y="75223"/>
                  </a:lnTo>
                  <a:lnTo>
                    <a:pt x="41666" y="66268"/>
                  </a:lnTo>
                  <a:lnTo>
                    <a:pt x="36666" y="53731"/>
                  </a:lnTo>
                  <a:lnTo>
                    <a:pt x="31666" y="41194"/>
                  </a:lnTo>
                  <a:lnTo>
                    <a:pt x="31666" y="26865"/>
                  </a:lnTo>
                  <a:lnTo>
                    <a:pt x="31666" y="26865"/>
                  </a:lnTo>
                  <a:lnTo>
                    <a:pt x="33333" y="12537"/>
                  </a:lnTo>
                  <a:lnTo>
                    <a:pt x="36666" y="0"/>
                  </a:lnTo>
                  <a:lnTo>
                    <a:pt x="36666" y="0"/>
                  </a:lnTo>
                  <a:lnTo>
                    <a:pt x="23333" y="7164"/>
                  </a:lnTo>
                  <a:lnTo>
                    <a:pt x="13333" y="19701"/>
                  </a:lnTo>
                  <a:lnTo>
                    <a:pt x="5000" y="32238"/>
                  </a:lnTo>
                  <a:lnTo>
                    <a:pt x="0" y="4835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256" name="Google Shape;24256;p490"/>
          <p:cNvGrpSpPr/>
          <p:nvPr/>
        </p:nvGrpSpPr>
        <p:grpSpPr>
          <a:xfrm>
            <a:off x="2423659" y="4931229"/>
            <a:ext cx="863600" cy="863600"/>
            <a:chOff x="1944688" y="4267200"/>
            <a:chExt cx="863600" cy="863600"/>
          </a:xfrm>
          <a:solidFill>
            <a:srgbClr val="006BA6"/>
          </a:solidFill>
        </p:grpSpPr>
        <p:sp>
          <p:nvSpPr>
            <p:cNvPr id="24257" name="Google Shape;24257;p490"/>
            <p:cNvSpPr/>
            <p:nvPr/>
          </p:nvSpPr>
          <p:spPr>
            <a:xfrm>
              <a:off x="1944688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58" name="Google Shape;24258;p490"/>
            <p:cNvSpPr/>
            <p:nvPr/>
          </p:nvSpPr>
          <p:spPr>
            <a:xfrm>
              <a:off x="2132013" y="4584700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562" y="120000"/>
                  </a:moveTo>
                  <a:lnTo>
                    <a:pt x="21562" y="120000"/>
                  </a:lnTo>
                  <a:lnTo>
                    <a:pt x="17812" y="120000"/>
                  </a:lnTo>
                  <a:lnTo>
                    <a:pt x="13125" y="116883"/>
                  </a:lnTo>
                  <a:lnTo>
                    <a:pt x="9375" y="113766"/>
                  </a:lnTo>
                  <a:lnTo>
                    <a:pt x="6562" y="109090"/>
                  </a:lnTo>
                  <a:lnTo>
                    <a:pt x="3750" y="104415"/>
                  </a:lnTo>
                  <a:lnTo>
                    <a:pt x="1875" y="98181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2337"/>
                  </a:lnTo>
                  <a:lnTo>
                    <a:pt x="6562" y="56103"/>
                  </a:lnTo>
                  <a:lnTo>
                    <a:pt x="9375" y="52987"/>
                  </a:lnTo>
                  <a:lnTo>
                    <a:pt x="13125" y="48311"/>
                  </a:lnTo>
                  <a:lnTo>
                    <a:pt x="17812" y="46753"/>
                  </a:lnTo>
                  <a:lnTo>
                    <a:pt x="21562" y="46753"/>
                  </a:lnTo>
                  <a:lnTo>
                    <a:pt x="21562" y="46753"/>
                  </a:lnTo>
                  <a:lnTo>
                    <a:pt x="22500" y="46753"/>
                  </a:lnTo>
                  <a:lnTo>
                    <a:pt x="22500" y="46753"/>
                  </a:lnTo>
                  <a:lnTo>
                    <a:pt x="24375" y="35844"/>
                  </a:lnTo>
                  <a:lnTo>
                    <a:pt x="27187" y="28051"/>
                  </a:lnTo>
                  <a:lnTo>
                    <a:pt x="30937" y="20259"/>
                  </a:lnTo>
                  <a:lnTo>
                    <a:pt x="35625" y="14025"/>
                  </a:lnTo>
                  <a:lnTo>
                    <a:pt x="40312" y="7792"/>
                  </a:lnTo>
                  <a:lnTo>
                    <a:pt x="45937" y="4675"/>
                  </a:lnTo>
                  <a:lnTo>
                    <a:pt x="5156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1558"/>
                  </a:lnTo>
                  <a:lnTo>
                    <a:pt x="67500" y="3116"/>
                  </a:lnTo>
                  <a:lnTo>
                    <a:pt x="72187" y="6233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7402"/>
                  </a:lnTo>
                  <a:lnTo>
                    <a:pt x="108750" y="40519"/>
                  </a:lnTo>
                  <a:lnTo>
                    <a:pt x="112500" y="46753"/>
                  </a:lnTo>
                  <a:lnTo>
                    <a:pt x="115312" y="52987"/>
                  </a:lnTo>
                  <a:lnTo>
                    <a:pt x="118125" y="59220"/>
                  </a:lnTo>
                  <a:lnTo>
                    <a:pt x="119062" y="68571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19062" y="85714"/>
                  </a:lnTo>
                  <a:lnTo>
                    <a:pt x="118125" y="93506"/>
                  </a:lnTo>
                  <a:lnTo>
                    <a:pt x="115312" y="101298"/>
                  </a:lnTo>
                  <a:lnTo>
                    <a:pt x="112500" y="107532"/>
                  </a:lnTo>
                  <a:lnTo>
                    <a:pt x="108750" y="112207"/>
                  </a:lnTo>
                  <a:lnTo>
                    <a:pt x="104062" y="116883"/>
                  </a:lnTo>
                  <a:lnTo>
                    <a:pt x="99375" y="118441"/>
                  </a:lnTo>
                  <a:lnTo>
                    <a:pt x="9375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59" name="Google Shape;24259;p490"/>
            <p:cNvSpPr/>
            <p:nvPr/>
          </p:nvSpPr>
          <p:spPr>
            <a:xfrm>
              <a:off x="2382838" y="4651375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9999"/>
                  </a:moveTo>
                  <a:lnTo>
                    <a:pt x="51428" y="119999"/>
                  </a:lnTo>
                  <a:lnTo>
                    <a:pt x="66122" y="117857"/>
                  </a:lnTo>
                  <a:lnTo>
                    <a:pt x="78367" y="115714"/>
                  </a:lnTo>
                  <a:lnTo>
                    <a:pt x="90612" y="109285"/>
                  </a:lnTo>
                  <a:lnTo>
                    <a:pt x="100408" y="102857"/>
                  </a:lnTo>
                  <a:lnTo>
                    <a:pt x="107755" y="94285"/>
                  </a:lnTo>
                  <a:lnTo>
                    <a:pt x="115102" y="83571"/>
                  </a:lnTo>
                  <a:lnTo>
                    <a:pt x="117551" y="72857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7551" y="49285"/>
                  </a:lnTo>
                  <a:lnTo>
                    <a:pt x="115102" y="36428"/>
                  </a:lnTo>
                  <a:lnTo>
                    <a:pt x="107755" y="27857"/>
                  </a:lnTo>
                  <a:lnTo>
                    <a:pt x="100408" y="19285"/>
                  </a:lnTo>
                  <a:lnTo>
                    <a:pt x="90612" y="10714"/>
                  </a:lnTo>
                  <a:lnTo>
                    <a:pt x="78367" y="6428"/>
                  </a:lnTo>
                  <a:lnTo>
                    <a:pt x="66122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42"/>
                  </a:lnTo>
                  <a:lnTo>
                    <a:pt x="22040" y="6428"/>
                  </a:lnTo>
                  <a:lnTo>
                    <a:pt x="9795" y="12857"/>
                  </a:lnTo>
                  <a:lnTo>
                    <a:pt x="0" y="2142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260" name="Google Shape;24260;p490"/>
            <p:cNvCxnSpPr/>
            <p:nvPr/>
          </p:nvCxnSpPr>
          <p:spPr>
            <a:xfrm flipH="1">
              <a:off x="2227263" y="4829175"/>
              <a:ext cx="3810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61" name="Google Shape;24261;p490"/>
            <p:cNvCxnSpPr/>
            <p:nvPr/>
          </p:nvCxnSpPr>
          <p:spPr>
            <a:xfrm flipH="1">
              <a:off x="2379663" y="482917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62" name="Google Shape;24262;p490"/>
            <p:cNvCxnSpPr/>
            <p:nvPr/>
          </p:nvCxnSpPr>
          <p:spPr>
            <a:xfrm flipH="1">
              <a:off x="2357438" y="4902200"/>
              <a:ext cx="95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63" name="Google Shape;24263;p490"/>
            <p:cNvCxnSpPr/>
            <p:nvPr/>
          </p:nvCxnSpPr>
          <p:spPr>
            <a:xfrm flipH="1">
              <a:off x="2316163" y="4829175"/>
              <a:ext cx="127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64" name="Google Shape;24264;p490"/>
            <p:cNvCxnSpPr/>
            <p:nvPr/>
          </p:nvCxnSpPr>
          <p:spPr>
            <a:xfrm flipH="1">
              <a:off x="2293938" y="4902200"/>
              <a:ext cx="95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265" name="Google Shape;24265;p490"/>
            <p:cNvSpPr/>
            <p:nvPr/>
          </p:nvSpPr>
          <p:spPr>
            <a:xfrm>
              <a:off x="2392363" y="4451350"/>
              <a:ext cx="228600" cy="212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5000" y="120000"/>
                  </a:moveTo>
                  <a:lnTo>
                    <a:pt x="95000" y="120000"/>
                  </a:lnTo>
                  <a:lnTo>
                    <a:pt x="101666" y="114626"/>
                  </a:lnTo>
                  <a:lnTo>
                    <a:pt x="110000" y="107462"/>
                  </a:lnTo>
                  <a:lnTo>
                    <a:pt x="115000" y="98507"/>
                  </a:lnTo>
                  <a:lnTo>
                    <a:pt x="120000" y="89552"/>
                  </a:lnTo>
                  <a:lnTo>
                    <a:pt x="120000" y="89552"/>
                  </a:lnTo>
                  <a:lnTo>
                    <a:pt x="108333" y="93134"/>
                  </a:lnTo>
                  <a:lnTo>
                    <a:pt x="95000" y="94925"/>
                  </a:lnTo>
                  <a:lnTo>
                    <a:pt x="95000" y="94925"/>
                  </a:lnTo>
                  <a:lnTo>
                    <a:pt x="81666" y="94925"/>
                  </a:lnTo>
                  <a:lnTo>
                    <a:pt x="70000" y="89552"/>
                  </a:lnTo>
                  <a:lnTo>
                    <a:pt x="58333" y="84179"/>
                  </a:lnTo>
                  <a:lnTo>
                    <a:pt x="50000" y="75223"/>
                  </a:lnTo>
                  <a:lnTo>
                    <a:pt x="41666" y="66268"/>
                  </a:lnTo>
                  <a:lnTo>
                    <a:pt x="36666" y="53731"/>
                  </a:lnTo>
                  <a:lnTo>
                    <a:pt x="31666" y="41194"/>
                  </a:lnTo>
                  <a:lnTo>
                    <a:pt x="31666" y="26865"/>
                  </a:lnTo>
                  <a:lnTo>
                    <a:pt x="31666" y="26865"/>
                  </a:lnTo>
                  <a:lnTo>
                    <a:pt x="33333" y="12537"/>
                  </a:lnTo>
                  <a:lnTo>
                    <a:pt x="36666" y="0"/>
                  </a:lnTo>
                  <a:lnTo>
                    <a:pt x="36666" y="0"/>
                  </a:lnTo>
                  <a:lnTo>
                    <a:pt x="23333" y="7164"/>
                  </a:lnTo>
                  <a:lnTo>
                    <a:pt x="13333" y="19701"/>
                  </a:lnTo>
                  <a:lnTo>
                    <a:pt x="5000" y="32238"/>
                  </a:lnTo>
                  <a:lnTo>
                    <a:pt x="0" y="4835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266" name="Google Shape;24266;p490"/>
          <p:cNvGrpSpPr/>
          <p:nvPr/>
        </p:nvGrpSpPr>
        <p:grpSpPr>
          <a:xfrm>
            <a:off x="3693659" y="4931229"/>
            <a:ext cx="863600" cy="863600"/>
            <a:chOff x="3214688" y="4267200"/>
            <a:chExt cx="863600" cy="863600"/>
          </a:xfrm>
          <a:solidFill>
            <a:srgbClr val="006BA6"/>
          </a:solidFill>
        </p:grpSpPr>
        <p:sp>
          <p:nvSpPr>
            <p:cNvPr id="24267" name="Google Shape;24267;p490"/>
            <p:cNvSpPr/>
            <p:nvPr/>
          </p:nvSpPr>
          <p:spPr>
            <a:xfrm>
              <a:off x="3214688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68" name="Google Shape;24268;p490"/>
            <p:cNvSpPr/>
            <p:nvPr/>
          </p:nvSpPr>
          <p:spPr>
            <a:xfrm>
              <a:off x="3402013" y="4581525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750" y="120000"/>
                  </a:moveTo>
                  <a:lnTo>
                    <a:pt x="93750" y="120000"/>
                  </a:lnTo>
                  <a:lnTo>
                    <a:pt x="99375" y="118441"/>
                  </a:lnTo>
                  <a:lnTo>
                    <a:pt x="104062" y="116883"/>
                  </a:lnTo>
                  <a:lnTo>
                    <a:pt x="108750" y="112207"/>
                  </a:lnTo>
                  <a:lnTo>
                    <a:pt x="112500" y="107532"/>
                  </a:lnTo>
                  <a:lnTo>
                    <a:pt x="115312" y="101298"/>
                  </a:lnTo>
                  <a:lnTo>
                    <a:pt x="118125" y="93506"/>
                  </a:lnTo>
                  <a:lnTo>
                    <a:pt x="119062" y="85714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19062" y="68571"/>
                  </a:lnTo>
                  <a:lnTo>
                    <a:pt x="118125" y="59220"/>
                  </a:lnTo>
                  <a:lnTo>
                    <a:pt x="115312" y="52987"/>
                  </a:lnTo>
                  <a:lnTo>
                    <a:pt x="112500" y="46753"/>
                  </a:lnTo>
                  <a:lnTo>
                    <a:pt x="108750" y="40519"/>
                  </a:lnTo>
                  <a:lnTo>
                    <a:pt x="104062" y="37402"/>
                  </a:lnTo>
                  <a:lnTo>
                    <a:pt x="99375" y="34285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87187" y="26493"/>
                  </a:lnTo>
                  <a:lnTo>
                    <a:pt x="84375" y="20259"/>
                  </a:lnTo>
                  <a:lnTo>
                    <a:pt x="80625" y="15584"/>
                  </a:lnTo>
                  <a:lnTo>
                    <a:pt x="76875" y="9350"/>
                  </a:lnTo>
                  <a:lnTo>
                    <a:pt x="72187" y="6233"/>
                  </a:lnTo>
                  <a:lnTo>
                    <a:pt x="67500" y="3116"/>
                  </a:lnTo>
                  <a:lnTo>
                    <a:pt x="6281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51562" y="1558"/>
                  </a:lnTo>
                  <a:lnTo>
                    <a:pt x="45937" y="4675"/>
                  </a:lnTo>
                  <a:lnTo>
                    <a:pt x="40312" y="7792"/>
                  </a:lnTo>
                  <a:lnTo>
                    <a:pt x="35625" y="14025"/>
                  </a:lnTo>
                  <a:lnTo>
                    <a:pt x="30937" y="20259"/>
                  </a:lnTo>
                  <a:lnTo>
                    <a:pt x="27187" y="28051"/>
                  </a:lnTo>
                  <a:lnTo>
                    <a:pt x="24375" y="37402"/>
                  </a:lnTo>
                  <a:lnTo>
                    <a:pt x="22500" y="46753"/>
                  </a:lnTo>
                  <a:lnTo>
                    <a:pt x="22500" y="46753"/>
                  </a:lnTo>
                  <a:lnTo>
                    <a:pt x="21562" y="46753"/>
                  </a:lnTo>
                  <a:lnTo>
                    <a:pt x="21562" y="46753"/>
                  </a:lnTo>
                  <a:lnTo>
                    <a:pt x="17812" y="46753"/>
                  </a:lnTo>
                  <a:lnTo>
                    <a:pt x="13125" y="48311"/>
                  </a:lnTo>
                  <a:lnTo>
                    <a:pt x="9375" y="52987"/>
                  </a:lnTo>
                  <a:lnTo>
                    <a:pt x="6562" y="56103"/>
                  </a:lnTo>
                  <a:lnTo>
                    <a:pt x="3750" y="62337"/>
                  </a:lnTo>
                  <a:lnTo>
                    <a:pt x="1875" y="68571"/>
                  </a:lnTo>
                  <a:lnTo>
                    <a:pt x="0" y="74805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90389"/>
                  </a:lnTo>
                  <a:lnTo>
                    <a:pt x="1875" y="98181"/>
                  </a:lnTo>
                  <a:lnTo>
                    <a:pt x="3750" y="104415"/>
                  </a:lnTo>
                  <a:lnTo>
                    <a:pt x="6562" y="109090"/>
                  </a:lnTo>
                  <a:lnTo>
                    <a:pt x="9375" y="113766"/>
                  </a:lnTo>
                  <a:lnTo>
                    <a:pt x="13125" y="116883"/>
                  </a:lnTo>
                  <a:lnTo>
                    <a:pt x="17812" y="120000"/>
                  </a:lnTo>
                  <a:lnTo>
                    <a:pt x="21562" y="120000"/>
                  </a:lnTo>
                  <a:lnTo>
                    <a:pt x="27187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69" name="Google Shape;24269;p490"/>
            <p:cNvSpPr/>
            <p:nvPr/>
          </p:nvSpPr>
          <p:spPr>
            <a:xfrm>
              <a:off x="3652838" y="4648200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21428"/>
                  </a:moveTo>
                  <a:lnTo>
                    <a:pt x="0" y="21428"/>
                  </a:lnTo>
                  <a:lnTo>
                    <a:pt x="9795" y="12857"/>
                  </a:lnTo>
                  <a:lnTo>
                    <a:pt x="22040" y="6428"/>
                  </a:lnTo>
                  <a:lnTo>
                    <a:pt x="36734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66122" y="2142"/>
                  </a:lnTo>
                  <a:lnTo>
                    <a:pt x="78367" y="6428"/>
                  </a:lnTo>
                  <a:lnTo>
                    <a:pt x="90612" y="10714"/>
                  </a:lnTo>
                  <a:lnTo>
                    <a:pt x="100408" y="19285"/>
                  </a:lnTo>
                  <a:lnTo>
                    <a:pt x="107755" y="27857"/>
                  </a:lnTo>
                  <a:lnTo>
                    <a:pt x="115102" y="36428"/>
                  </a:lnTo>
                  <a:lnTo>
                    <a:pt x="117551" y="49285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7551" y="72857"/>
                  </a:lnTo>
                  <a:lnTo>
                    <a:pt x="115102" y="83571"/>
                  </a:lnTo>
                  <a:lnTo>
                    <a:pt x="107755" y="94285"/>
                  </a:lnTo>
                  <a:lnTo>
                    <a:pt x="100408" y="102857"/>
                  </a:lnTo>
                  <a:lnTo>
                    <a:pt x="90612" y="109285"/>
                  </a:lnTo>
                  <a:lnTo>
                    <a:pt x="78367" y="115714"/>
                  </a:lnTo>
                  <a:lnTo>
                    <a:pt x="66122" y="117857"/>
                  </a:lnTo>
                  <a:lnTo>
                    <a:pt x="51428" y="119999"/>
                  </a:lnTo>
                  <a:lnTo>
                    <a:pt x="36734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70" name="Google Shape;24270;p490"/>
            <p:cNvSpPr/>
            <p:nvPr/>
          </p:nvSpPr>
          <p:spPr>
            <a:xfrm>
              <a:off x="3541713" y="4762500"/>
              <a:ext cx="107950" cy="187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88" y="120000"/>
                  </a:moveTo>
                  <a:lnTo>
                    <a:pt x="42352" y="61016"/>
                  </a:lnTo>
                  <a:lnTo>
                    <a:pt x="0" y="61016"/>
                  </a:lnTo>
                  <a:lnTo>
                    <a:pt x="31764" y="0"/>
                  </a:lnTo>
                  <a:lnTo>
                    <a:pt x="109411" y="0"/>
                  </a:lnTo>
                  <a:lnTo>
                    <a:pt x="70588" y="40677"/>
                  </a:lnTo>
                  <a:lnTo>
                    <a:pt x="120000" y="40677"/>
                  </a:lnTo>
                  <a:lnTo>
                    <a:pt x="10588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71" name="Google Shape;24271;p490"/>
            <p:cNvSpPr/>
            <p:nvPr/>
          </p:nvSpPr>
          <p:spPr>
            <a:xfrm>
              <a:off x="3662363" y="4448175"/>
              <a:ext cx="228600" cy="212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5000" y="120000"/>
                  </a:moveTo>
                  <a:lnTo>
                    <a:pt x="95000" y="120000"/>
                  </a:lnTo>
                  <a:lnTo>
                    <a:pt x="101666" y="114626"/>
                  </a:lnTo>
                  <a:lnTo>
                    <a:pt x="110000" y="107462"/>
                  </a:lnTo>
                  <a:lnTo>
                    <a:pt x="115000" y="98507"/>
                  </a:lnTo>
                  <a:lnTo>
                    <a:pt x="120000" y="89552"/>
                  </a:lnTo>
                  <a:lnTo>
                    <a:pt x="120000" y="89552"/>
                  </a:lnTo>
                  <a:lnTo>
                    <a:pt x="108333" y="94925"/>
                  </a:lnTo>
                  <a:lnTo>
                    <a:pt x="95000" y="94925"/>
                  </a:lnTo>
                  <a:lnTo>
                    <a:pt x="95000" y="94925"/>
                  </a:lnTo>
                  <a:lnTo>
                    <a:pt x="81666" y="94925"/>
                  </a:lnTo>
                  <a:lnTo>
                    <a:pt x="70000" y="89552"/>
                  </a:lnTo>
                  <a:lnTo>
                    <a:pt x="58333" y="84179"/>
                  </a:lnTo>
                  <a:lnTo>
                    <a:pt x="50000" y="75223"/>
                  </a:lnTo>
                  <a:lnTo>
                    <a:pt x="41666" y="66268"/>
                  </a:lnTo>
                  <a:lnTo>
                    <a:pt x="36666" y="53731"/>
                  </a:lnTo>
                  <a:lnTo>
                    <a:pt x="31666" y="41194"/>
                  </a:lnTo>
                  <a:lnTo>
                    <a:pt x="31666" y="26865"/>
                  </a:lnTo>
                  <a:lnTo>
                    <a:pt x="31666" y="26865"/>
                  </a:lnTo>
                  <a:lnTo>
                    <a:pt x="33333" y="12537"/>
                  </a:lnTo>
                  <a:lnTo>
                    <a:pt x="36666" y="0"/>
                  </a:lnTo>
                  <a:lnTo>
                    <a:pt x="36666" y="0"/>
                  </a:lnTo>
                  <a:lnTo>
                    <a:pt x="23333" y="7164"/>
                  </a:lnTo>
                  <a:lnTo>
                    <a:pt x="13333" y="19701"/>
                  </a:lnTo>
                  <a:lnTo>
                    <a:pt x="5000" y="32238"/>
                  </a:lnTo>
                  <a:lnTo>
                    <a:pt x="0" y="4835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272" name="Google Shape;24272;p490"/>
          <p:cNvGrpSpPr/>
          <p:nvPr/>
        </p:nvGrpSpPr>
        <p:grpSpPr>
          <a:xfrm>
            <a:off x="4963659" y="4931229"/>
            <a:ext cx="863600" cy="863600"/>
            <a:chOff x="4484688" y="4267200"/>
            <a:chExt cx="863600" cy="863600"/>
          </a:xfrm>
          <a:solidFill>
            <a:srgbClr val="006BA6"/>
          </a:solidFill>
        </p:grpSpPr>
        <p:sp>
          <p:nvSpPr>
            <p:cNvPr id="24273" name="Google Shape;24273;p490"/>
            <p:cNvSpPr/>
            <p:nvPr/>
          </p:nvSpPr>
          <p:spPr>
            <a:xfrm>
              <a:off x="4484688" y="426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74" name="Google Shape;24274;p490"/>
            <p:cNvSpPr/>
            <p:nvPr/>
          </p:nvSpPr>
          <p:spPr>
            <a:xfrm>
              <a:off x="4672013" y="4578350"/>
              <a:ext cx="406400" cy="244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562" y="120000"/>
                  </a:moveTo>
                  <a:lnTo>
                    <a:pt x="21562" y="120000"/>
                  </a:lnTo>
                  <a:lnTo>
                    <a:pt x="17812" y="118441"/>
                  </a:lnTo>
                  <a:lnTo>
                    <a:pt x="13125" y="116883"/>
                  </a:lnTo>
                  <a:lnTo>
                    <a:pt x="9375" y="113766"/>
                  </a:lnTo>
                  <a:lnTo>
                    <a:pt x="6562" y="109090"/>
                  </a:lnTo>
                  <a:lnTo>
                    <a:pt x="3750" y="102857"/>
                  </a:lnTo>
                  <a:lnTo>
                    <a:pt x="1875" y="96623"/>
                  </a:lnTo>
                  <a:lnTo>
                    <a:pt x="0" y="90389"/>
                  </a:lnTo>
                  <a:lnTo>
                    <a:pt x="0" y="82597"/>
                  </a:lnTo>
                  <a:lnTo>
                    <a:pt x="0" y="82597"/>
                  </a:lnTo>
                  <a:lnTo>
                    <a:pt x="0" y="74805"/>
                  </a:lnTo>
                  <a:lnTo>
                    <a:pt x="1875" y="68571"/>
                  </a:lnTo>
                  <a:lnTo>
                    <a:pt x="3750" y="62337"/>
                  </a:lnTo>
                  <a:lnTo>
                    <a:pt x="6562" y="56103"/>
                  </a:lnTo>
                  <a:lnTo>
                    <a:pt x="9375" y="51428"/>
                  </a:lnTo>
                  <a:lnTo>
                    <a:pt x="13125" y="48311"/>
                  </a:lnTo>
                  <a:lnTo>
                    <a:pt x="17812" y="46753"/>
                  </a:lnTo>
                  <a:lnTo>
                    <a:pt x="21562" y="45194"/>
                  </a:lnTo>
                  <a:lnTo>
                    <a:pt x="21562" y="45194"/>
                  </a:lnTo>
                  <a:lnTo>
                    <a:pt x="22500" y="45194"/>
                  </a:lnTo>
                  <a:lnTo>
                    <a:pt x="22500" y="45194"/>
                  </a:lnTo>
                  <a:lnTo>
                    <a:pt x="24375" y="35844"/>
                  </a:lnTo>
                  <a:lnTo>
                    <a:pt x="27187" y="28051"/>
                  </a:lnTo>
                  <a:lnTo>
                    <a:pt x="30937" y="20259"/>
                  </a:lnTo>
                  <a:lnTo>
                    <a:pt x="35625" y="14025"/>
                  </a:lnTo>
                  <a:lnTo>
                    <a:pt x="40312" y="7792"/>
                  </a:lnTo>
                  <a:lnTo>
                    <a:pt x="45937" y="3116"/>
                  </a:lnTo>
                  <a:lnTo>
                    <a:pt x="51562" y="1558"/>
                  </a:lnTo>
                  <a:lnTo>
                    <a:pt x="58125" y="0"/>
                  </a:lnTo>
                  <a:lnTo>
                    <a:pt x="58125" y="0"/>
                  </a:lnTo>
                  <a:lnTo>
                    <a:pt x="62812" y="1558"/>
                  </a:lnTo>
                  <a:lnTo>
                    <a:pt x="67500" y="3116"/>
                  </a:lnTo>
                  <a:lnTo>
                    <a:pt x="72187" y="6233"/>
                  </a:lnTo>
                  <a:lnTo>
                    <a:pt x="76875" y="9350"/>
                  </a:lnTo>
                  <a:lnTo>
                    <a:pt x="80625" y="14025"/>
                  </a:lnTo>
                  <a:lnTo>
                    <a:pt x="84375" y="20259"/>
                  </a:lnTo>
                  <a:lnTo>
                    <a:pt x="87187" y="26493"/>
                  </a:lnTo>
                  <a:lnTo>
                    <a:pt x="90000" y="34285"/>
                  </a:lnTo>
                  <a:lnTo>
                    <a:pt x="90000" y="34285"/>
                  </a:lnTo>
                  <a:lnTo>
                    <a:pt x="93750" y="32727"/>
                  </a:lnTo>
                  <a:lnTo>
                    <a:pt x="93750" y="32727"/>
                  </a:lnTo>
                  <a:lnTo>
                    <a:pt x="99375" y="34285"/>
                  </a:lnTo>
                  <a:lnTo>
                    <a:pt x="104062" y="37402"/>
                  </a:lnTo>
                  <a:lnTo>
                    <a:pt x="108750" y="40519"/>
                  </a:lnTo>
                  <a:lnTo>
                    <a:pt x="112500" y="45194"/>
                  </a:lnTo>
                  <a:lnTo>
                    <a:pt x="115312" y="52987"/>
                  </a:lnTo>
                  <a:lnTo>
                    <a:pt x="118125" y="59220"/>
                  </a:lnTo>
                  <a:lnTo>
                    <a:pt x="119062" y="68571"/>
                  </a:lnTo>
                  <a:lnTo>
                    <a:pt x="120000" y="76363"/>
                  </a:lnTo>
                  <a:lnTo>
                    <a:pt x="120000" y="76363"/>
                  </a:lnTo>
                  <a:lnTo>
                    <a:pt x="119062" y="85714"/>
                  </a:lnTo>
                  <a:lnTo>
                    <a:pt x="118125" y="93506"/>
                  </a:lnTo>
                  <a:lnTo>
                    <a:pt x="115312" y="101298"/>
                  </a:lnTo>
                  <a:lnTo>
                    <a:pt x="112500" y="107532"/>
                  </a:lnTo>
                  <a:lnTo>
                    <a:pt x="108750" y="112207"/>
                  </a:lnTo>
                  <a:lnTo>
                    <a:pt x="104062" y="116883"/>
                  </a:lnTo>
                  <a:lnTo>
                    <a:pt x="99375" y="118441"/>
                  </a:lnTo>
                  <a:lnTo>
                    <a:pt x="9375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75" name="Google Shape;24275;p490"/>
            <p:cNvSpPr/>
            <p:nvPr/>
          </p:nvSpPr>
          <p:spPr>
            <a:xfrm>
              <a:off x="4922838" y="4645025"/>
              <a:ext cx="155575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19999"/>
                  </a:moveTo>
                  <a:lnTo>
                    <a:pt x="51428" y="119999"/>
                  </a:lnTo>
                  <a:lnTo>
                    <a:pt x="66122" y="117857"/>
                  </a:lnTo>
                  <a:lnTo>
                    <a:pt x="78367" y="115714"/>
                  </a:lnTo>
                  <a:lnTo>
                    <a:pt x="90612" y="109285"/>
                  </a:lnTo>
                  <a:lnTo>
                    <a:pt x="100408" y="102857"/>
                  </a:lnTo>
                  <a:lnTo>
                    <a:pt x="107755" y="94285"/>
                  </a:lnTo>
                  <a:lnTo>
                    <a:pt x="115102" y="83571"/>
                  </a:lnTo>
                  <a:lnTo>
                    <a:pt x="117551" y="72857"/>
                  </a:lnTo>
                  <a:lnTo>
                    <a:pt x="119999" y="59999"/>
                  </a:lnTo>
                  <a:lnTo>
                    <a:pt x="119999" y="59999"/>
                  </a:lnTo>
                  <a:lnTo>
                    <a:pt x="117551" y="49285"/>
                  </a:lnTo>
                  <a:lnTo>
                    <a:pt x="115102" y="36428"/>
                  </a:lnTo>
                  <a:lnTo>
                    <a:pt x="107755" y="27857"/>
                  </a:lnTo>
                  <a:lnTo>
                    <a:pt x="100408" y="17142"/>
                  </a:lnTo>
                  <a:lnTo>
                    <a:pt x="90612" y="10714"/>
                  </a:lnTo>
                  <a:lnTo>
                    <a:pt x="78367" y="6428"/>
                  </a:lnTo>
                  <a:lnTo>
                    <a:pt x="66122" y="2142"/>
                  </a:lnTo>
                  <a:lnTo>
                    <a:pt x="51428" y="0"/>
                  </a:lnTo>
                  <a:lnTo>
                    <a:pt x="51428" y="0"/>
                  </a:lnTo>
                  <a:lnTo>
                    <a:pt x="36734" y="2142"/>
                  </a:lnTo>
                  <a:lnTo>
                    <a:pt x="22040" y="6428"/>
                  </a:lnTo>
                  <a:lnTo>
                    <a:pt x="9795" y="12857"/>
                  </a:lnTo>
                  <a:lnTo>
                    <a:pt x="0" y="2142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276" name="Google Shape;24276;p490"/>
            <p:cNvCxnSpPr/>
            <p:nvPr/>
          </p:nvCxnSpPr>
          <p:spPr>
            <a:xfrm>
              <a:off x="4865688" y="4778375"/>
              <a:ext cx="0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77" name="Google Shape;24277;p490"/>
            <p:cNvCxnSpPr/>
            <p:nvPr/>
          </p:nvCxnSpPr>
          <p:spPr>
            <a:xfrm rot="10800000" flipH="1">
              <a:off x="4830763" y="4800600"/>
              <a:ext cx="73025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78" name="Google Shape;24278;p490"/>
            <p:cNvCxnSpPr/>
            <p:nvPr/>
          </p:nvCxnSpPr>
          <p:spPr>
            <a:xfrm rot="10800000">
              <a:off x="4830763" y="4800600"/>
              <a:ext cx="73025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79" name="Google Shape;24279;p490"/>
            <p:cNvCxnSpPr/>
            <p:nvPr/>
          </p:nvCxnSpPr>
          <p:spPr>
            <a:xfrm>
              <a:off x="4776788" y="4867275"/>
              <a:ext cx="0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80" name="Google Shape;24280;p490"/>
            <p:cNvCxnSpPr/>
            <p:nvPr/>
          </p:nvCxnSpPr>
          <p:spPr>
            <a:xfrm rot="10800000" flipH="1">
              <a:off x="4741863" y="4889500"/>
              <a:ext cx="73025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81" name="Google Shape;24281;p490"/>
            <p:cNvCxnSpPr/>
            <p:nvPr/>
          </p:nvCxnSpPr>
          <p:spPr>
            <a:xfrm rot="10800000">
              <a:off x="4741863" y="4889500"/>
              <a:ext cx="73025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82" name="Google Shape;24282;p490"/>
            <p:cNvCxnSpPr/>
            <p:nvPr/>
          </p:nvCxnSpPr>
          <p:spPr>
            <a:xfrm>
              <a:off x="4954588" y="4867275"/>
              <a:ext cx="0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83" name="Google Shape;24283;p490"/>
            <p:cNvCxnSpPr/>
            <p:nvPr/>
          </p:nvCxnSpPr>
          <p:spPr>
            <a:xfrm rot="10800000" flipH="1">
              <a:off x="4919663" y="4889500"/>
              <a:ext cx="73025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284" name="Google Shape;24284;p490"/>
            <p:cNvCxnSpPr/>
            <p:nvPr/>
          </p:nvCxnSpPr>
          <p:spPr>
            <a:xfrm rot="10800000">
              <a:off x="4919663" y="4889500"/>
              <a:ext cx="73025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285" name="Google Shape;24285;p490"/>
            <p:cNvSpPr/>
            <p:nvPr/>
          </p:nvSpPr>
          <p:spPr>
            <a:xfrm>
              <a:off x="4932363" y="4445000"/>
              <a:ext cx="228600" cy="212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5000" y="120000"/>
                  </a:moveTo>
                  <a:lnTo>
                    <a:pt x="95000" y="120000"/>
                  </a:lnTo>
                  <a:lnTo>
                    <a:pt x="101666" y="114626"/>
                  </a:lnTo>
                  <a:lnTo>
                    <a:pt x="110000" y="107462"/>
                  </a:lnTo>
                  <a:lnTo>
                    <a:pt x="115000" y="98507"/>
                  </a:lnTo>
                  <a:lnTo>
                    <a:pt x="120000" y="89552"/>
                  </a:lnTo>
                  <a:lnTo>
                    <a:pt x="120000" y="89552"/>
                  </a:lnTo>
                  <a:lnTo>
                    <a:pt x="108333" y="93134"/>
                  </a:lnTo>
                  <a:lnTo>
                    <a:pt x="95000" y="94925"/>
                  </a:lnTo>
                  <a:lnTo>
                    <a:pt x="95000" y="94925"/>
                  </a:lnTo>
                  <a:lnTo>
                    <a:pt x="81666" y="93134"/>
                  </a:lnTo>
                  <a:lnTo>
                    <a:pt x="70000" y="89552"/>
                  </a:lnTo>
                  <a:lnTo>
                    <a:pt x="58333" y="84179"/>
                  </a:lnTo>
                  <a:lnTo>
                    <a:pt x="50000" y="75223"/>
                  </a:lnTo>
                  <a:lnTo>
                    <a:pt x="41666" y="64477"/>
                  </a:lnTo>
                  <a:lnTo>
                    <a:pt x="36666" y="53731"/>
                  </a:lnTo>
                  <a:lnTo>
                    <a:pt x="31666" y="41194"/>
                  </a:lnTo>
                  <a:lnTo>
                    <a:pt x="31666" y="26865"/>
                  </a:lnTo>
                  <a:lnTo>
                    <a:pt x="31666" y="26865"/>
                  </a:lnTo>
                  <a:lnTo>
                    <a:pt x="33333" y="12537"/>
                  </a:lnTo>
                  <a:lnTo>
                    <a:pt x="36666" y="0"/>
                  </a:lnTo>
                  <a:lnTo>
                    <a:pt x="36666" y="0"/>
                  </a:lnTo>
                  <a:lnTo>
                    <a:pt x="23333" y="7164"/>
                  </a:lnTo>
                  <a:lnTo>
                    <a:pt x="13333" y="19701"/>
                  </a:lnTo>
                  <a:lnTo>
                    <a:pt x="5000" y="32238"/>
                  </a:lnTo>
                  <a:lnTo>
                    <a:pt x="0" y="4835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93" name="Google Shape;24293;p491"/>
          <p:cNvGrpSpPr/>
          <p:nvPr/>
        </p:nvGrpSpPr>
        <p:grpSpPr>
          <a:xfrm>
            <a:off x="7803243" y="1292452"/>
            <a:ext cx="863600" cy="863600"/>
            <a:chOff x="7226300" y="5494338"/>
            <a:chExt cx="863600" cy="863600"/>
          </a:xfrm>
          <a:solidFill>
            <a:srgbClr val="006BA6"/>
          </a:solidFill>
        </p:grpSpPr>
        <p:sp>
          <p:nvSpPr>
            <p:cNvPr id="24294" name="Google Shape;24294;p491"/>
            <p:cNvSpPr/>
            <p:nvPr/>
          </p:nvSpPr>
          <p:spPr>
            <a:xfrm>
              <a:off x="7226300" y="549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95" name="Google Shape;24295;p491"/>
            <p:cNvSpPr/>
            <p:nvPr/>
          </p:nvSpPr>
          <p:spPr>
            <a:xfrm>
              <a:off x="7623175" y="6021388"/>
              <a:ext cx="6985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4545" y="81818"/>
                  </a:lnTo>
                  <a:lnTo>
                    <a:pt x="103636" y="103636"/>
                  </a:lnTo>
                  <a:lnTo>
                    <a:pt x="81818" y="114545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8181" y="114545"/>
                  </a:lnTo>
                  <a:lnTo>
                    <a:pt x="16363" y="103636"/>
                  </a:lnTo>
                  <a:lnTo>
                    <a:pt x="5454" y="81818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5454" y="38181"/>
                  </a:lnTo>
                  <a:lnTo>
                    <a:pt x="16363" y="16363"/>
                  </a:lnTo>
                  <a:lnTo>
                    <a:pt x="38181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0"/>
                  </a:lnTo>
                  <a:lnTo>
                    <a:pt x="103636" y="16363"/>
                  </a:lnTo>
                  <a:lnTo>
                    <a:pt x="114545" y="3818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296" name="Google Shape;24296;p491"/>
            <p:cNvSpPr/>
            <p:nvPr/>
          </p:nvSpPr>
          <p:spPr>
            <a:xfrm>
              <a:off x="7585075" y="5722938"/>
              <a:ext cx="1460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739" y="82500"/>
                  </a:moveTo>
                  <a:lnTo>
                    <a:pt x="101739" y="15000"/>
                  </a:lnTo>
                  <a:lnTo>
                    <a:pt x="101739" y="15000"/>
                  </a:lnTo>
                  <a:lnTo>
                    <a:pt x="99130" y="12187"/>
                  </a:lnTo>
                  <a:lnTo>
                    <a:pt x="99130" y="9375"/>
                  </a:lnTo>
                  <a:lnTo>
                    <a:pt x="88695" y="4687"/>
                  </a:lnTo>
                  <a:lnTo>
                    <a:pt x="75652" y="937"/>
                  </a:lnTo>
                  <a:lnTo>
                    <a:pt x="67826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2173" y="0"/>
                  </a:lnTo>
                  <a:lnTo>
                    <a:pt x="44347" y="937"/>
                  </a:lnTo>
                  <a:lnTo>
                    <a:pt x="31304" y="4687"/>
                  </a:lnTo>
                  <a:lnTo>
                    <a:pt x="23478" y="9375"/>
                  </a:lnTo>
                  <a:lnTo>
                    <a:pt x="20869" y="12187"/>
                  </a:lnTo>
                  <a:lnTo>
                    <a:pt x="20869" y="15000"/>
                  </a:lnTo>
                  <a:lnTo>
                    <a:pt x="20869" y="82500"/>
                  </a:lnTo>
                  <a:lnTo>
                    <a:pt x="20869" y="82500"/>
                  </a:lnTo>
                  <a:lnTo>
                    <a:pt x="10434" y="85312"/>
                  </a:lnTo>
                  <a:lnTo>
                    <a:pt x="5217" y="89062"/>
                  </a:lnTo>
                  <a:lnTo>
                    <a:pt x="2608" y="93750"/>
                  </a:lnTo>
                  <a:lnTo>
                    <a:pt x="0" y="98437"/>
                  </a:lnTo>
                  <a:lnTo>
                    <a:pt x="0" y="98437"/>
                  </a:lnTo>
                  <a:lnTo>
                    <a:pt x="0" y="103125"/>
                  </a:lnTo>
                  <a:lnTo>
                    <a:pt x="5217" y="106875"/>
                  </a:lnTo>
                  <a:lnTo>
                    <a:pt x="10434" y="110625"/>
                  </a:lnTo>
                  <a:lnTo>
                    <a:pt x="18260" y="113437"/>
                  </a:lnTo>
                  <a:lnTo>
                    <a:pt x="26086" y="116250"/>
                  </a:lnTo>
                  <a:lnTo>
                    <a:pt x="36521" y="118125"/>
                  </a:lnTo>
                  <a:lnTo>
                    <a:pt x="46956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73043" y="119062"/>
                  </a:lnTo>
                  <a:lnTo>
                    <a:pt x="83478" y="118125"/>
                  </a:lnTo>
                  <a:lnTo>
                    <a:pt x="93913" y="116250"/>
                  </a:lnTo>
                  <a:lnTo>
                    <a:pt x="101739" y="113437"/>
                  </a:lnTo>
                  <a:lnTo>
                    <a:pt x="109565" y="110625"/>
                  </a:lnTo>
                  <a:lnTo>
                    <a:pt x="114782" y="106875"/>
                  </a:lnTo>
                  <a:lnTo>
                    <a:pt x="120000" y="103125"/>
                  </a:lnTo>
                  <a:lnTo>
                    <a:pt x="120000" y="98437"/>
                  </a:lnTo>
                  <a:lnTo>
                    <a:pt x="120000" y="98437"/>
                  </a:lnTo>
                  <a:lnTo>
                    <a:pt x="120000" y="93750"/>
                  </a:lnTo>
                  <a:lnTo>
                    <a:pt x="114782" y="90000"/>
                  </a:lnTo>
                  <a:lnTo>
                    <a:pt x="109565" y="86250"/>
                  </a:lnTo>
                  <a:lnTo>
                    <a:pt x="101739" y="82500"/>
                  </a:lnTo>
                  <a:lnTo>
                    <a:pt x="101739" y="825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297" name="Google Shape;24297;p491"/>
            <p:cNvCxnSpPr/>
            <p:nvPr/>
          </p:nvCxnSpPr>
          <p:spPr>
            <a:xfrm>
              <a:off x="7658100" y="5878513"/>
              <a:ext cx="0" cy="1778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298" name="Google Shape;24298;p491"/>
          <p:cNvGrpSpPr/>
          <p:nvPr/>
        </p:nvGrpSpPr>
        <p:grpSpPr>
          <a:xfrm>
            <a:off x="9073243" y="1292452"/>
            <a:ext cx="863600" cy="863600"/>
            <a:chOff x="8496300" y="5494338"/>
            <a:chExt cx="863600" cy="863600"/>
          </a:xfrm>
          <a:solidFill>
            <a:srgbClr val="006BA6"/>
          </a:solidFill>
        </p:grpSpPr>
        <p:sp>
          <p:nvSpPr>
            <p:cNvPr id="24299" name="Google Shape;24299;p491"/>
            <p:cNvSpPr/>
            <p:nvPr/>
          </p:nvSpPr>
          <p:spPr>
            <a:xfrm>
              <a:off x="8496300" y="549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00" name="Google Shape;24300;p491"/>
            <p:cNvSpPr/>
            <p:nvPr/>
          </p:nvSpPr>
          <p:spPr>
            <a:xfrm>
              <a:off x="8893175" y="6021388"/>
              <a:ext cx="6985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4545" y="81818"/>
                  </a:lnTo>
                  <a:lnTo>
                    <a:pt x="103636" y="103636"/>
                  </a:lnTo>
                  <a:lnTo>
                    <a:pt x="81818" y="114545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8181" y="114545"/>
                  </a:lnTo>
                  <a:lnTo>
                    <a:pt x="16363" y="103636"/>
                  </a:lnTo>
                  <a:lnTo>
                    <a:pt x="5454" y="81818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5454" y="38181"/>
                  </a:lnTo>
                  <a:lnTo>
                    <a:pt x="16363" y="16363"/>
                  </a:lnTo>
                  <a:lnTo>
                    <a:pt x="38181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1818" y="0"/>
                  </a:lnTo>
                  <a:lnTo>
                    <a:pt x="103636" y="16363"/>
                  </a:lnTo>
                  <a:lnTo>
                    <a:pt x="114545" y="38181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01" name="Google Shape;24301;p491"/>
            <p:cNvSpPr/>
            <p:nvPr/>
          </p:nvSpPr>
          <p:spPr>
            <a:xfrm>
              <a:off x="8855075" y="5722938"/>
              <a:ext cx="14605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739" y="82500"/>
                  </a:moveTo>
                  <a:lnTo>
                    <a:pt x="101739" y="15000"/>
                  </a:lnTo>
                  <a:lnTo>
                    <a:pt x="101739" y="15000"/>
                  </a:lnTo>
                  <a:lnTo>
                    <a:pt x="99130" y="12187"/>
                  </a:lnTo>
                  <a:lnTo>
                    <a:pt x="99130" y="9375"/>
                  </a:lnTo>
                  <a:lnTo>
                    <a:pt x="88695" y="4687"/>
                  </a:lnTo>
                  <a:lnTo>
                    <a:pt x="75652" y="937"/>
                  </a:lnTo>
                  <a:lnTo>
                    <a:pt x="67826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2173" y="0"/>
                  </a:lnTo>
                  <a:lnTo>
                    <a:pt x="44347" y="937"/>
                  </a:lnTo>
                  <a:lnTo>
                    <a:pt x="31304" y="4687"/>
                  </a:lnTo>
                  <a:lnTo>
                    <a:pt x="23478" y="9375"/>
                  </a:lnTo>
                  <a:lnTo>
                    <a:pt x="20869" y="12187"/>
                  </a:lnTo>
                  <a:lnTo>
                    <a:pt x="20869" y="15000"/>
                  </a:lnTo>
                  <a:lnTo>
                    <a:pt x="20869" y="82500"/>
                  </a:lnTo>
                  <a:lnTo>
                    <a:pt x="20869" y="82500"/>
                  </a:lnTo>
                  <a:lnTo>
                    <a:pt x="10434" y="85312"/>
                  </a:lnTo>
                  <a:lnTo>
                    <a:pt x="5217" y="89062"/>
                  </a:lnTo>
                  <a:lnTo>
                    <a:pt x="2608" y="93750"/>
                  </a:lnTo>
                  <a:lnTo>
                    <a:pt x="0" y="98437"/>
                  </a:lnTo>
                  <a:lnTo>
                    <a:pt x="0" y="98437"/>
                  </a:lnTo>
                  <a:lnTo>
                    <a:pt x="0" y="103125"/>
                  </a:lnTo>
                  <a:lnTo>
                    <a:pt x="5217" y="106875"/>
                  </a:lnTo>
                  <a:lnTo>
                    <a:pt x="10434" y="110625"/>
                  </a:lnTo>
                  <a:lnTo>
                    <a:pt x="18260" y="113437"/>
                  </a:lnTo>
                  <a:lnTo>
                    <a:pt x="26086" y="116250"/>
                  </a:lnTo>
                  <a:lnTo>
                    <a:pt x="36521" y="118125"/>
                  </a:lnTo>
                  <a:lnTo>
                    <a:pt x="46956" y="11906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73043" y="119062"/>
                  </a:lnTo>
                  <a:lnTo>
                    <a:pt x="83478" y="118125"/>
                  </a:lnTo>
                  <a:lnTo>
                    <a:pt x="93913" y="116250"/>
                  </a:lnTo>
                  <a:lnTo>
                    <a:pt x="101739" y="113437"/>
                  </a:lnTo>
                  <a:lnTo>
                    <a:pt x="109565" y="110625"/>
                  </a:lnTo>
                  <a:lnTo>
                    <a:pt x="114782" y="106875"/>
                  </a:lnTo>
                  <a:lnTo>
                    <a:pt x="120000" y="103125"/>
                  </a:lnTo>
                  <a:lnTo>
                    <a:pt x="120000" y="98437"/>
                  </a:lnTo>
                  <a:lnTo>
                    <a:pt x="120000" y="98437"/>
                  </a:lnTo>
                  <a:lnTo>
                    <a:pt x="120000" y="93750"/>
                  </a:lnTo>
                  <a:lnTo>
                    <a:pt x="114782" y="90000"/>
                  </a:lnTo>
                  <a:lnTo>
                    <a:pt x="109565" y="86250"/>
                  </a:lnTo>
                  <a:lnTo>
                    <a:pt x="101739" y="82500"/>
                  </a:lnTo>
                  <a:lnTo>
                    <a:pt x="101739" y="825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302" name="Google Shape;24302;p491"/>
            <p:cNvCxnSpPr/>
            <p:nvPr/>
          </p:nvCxnSpPr>
          <p:spPr>
            <a:xfrm>
              <a:off x="8928100" y="5980113"/>
              <a:ext cx="0" cy="76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303" name="Google Shape;24303;p491"/>
          <p:cNvGrpSpPr/>
          <p:nvPr/>
        </p:nvGrpSpPr>
        <p:grpSpPr>
          <a:xfrm>
            <a:off x="10308318" y="1292452"/>
            <a:ext cx="863600" cy="863600"/>
            <a:chOff x="9731375" y="5494338"/>
            <a:chExt cx="863600" cy="863600"/>
          </a:xfrm>
          <a:solidFill>
            <a:srgbClr val="006BA6"/>
          </a:solidFill>
        </p:grpSpPr>
        <p:sp>
          <p:nvSpPr>
            <p:cNvPr id="24304" name="Google Shape;24304;p491"/>
            <p:cNvSpPr/>
            <p:nvPr/>
          </p:nvSpPr>
          <p:spPr>
            <a:xfrm>
              <a:off x="9731375" y="5494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05" name="Google Shape;24305;p491"/>
            <p:cNvSpPr/>
            <p:nvPr/>
          </p:nvSpPr>
          <p:spPr>
            <a:xfrm>
              <a:off x="9972675" y="6034088"/>
              <a:ext cx="406400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750" y="48000"/>
                  </a:lnTo>
                  <a:lnTo>
                    <a:pt x="8437" y="84000"/>
                  </a:lnTo>
                  <a:lnTo>
                    <a:pt x="14062" y="120000"/>
                  </a:lnTo>
                  <a:lnTo>
                    <a:pt x="19687" y="120000"/>
                  </a:lnTo>
                  <a:lnTo>
                    <a:pt x="19687" y="120000"/>
                  </a:lnTo>
                  <a:lnTo>
                    <a:pt x="26250" y="120000"/>
                  </a:lnTo>
                  <a:lnTo>
                    <a:pt x="30937" y="84000"/>
                  </a:lnTo>
                  <a:lnTo>
                    <a:pt x="36562" y="48000"/>
                  </a:lnTo>
                  <a:lnTo>
                    <a:pt x="40312" y="0"/>
                  </a:lnTo>
                  <a:lnTo>
                    <a:pt x="40312" y="0"/>
                  </a:lnTo>
                  <a:lnTo>
                    <a:pt x="44062" y="48000"/>
                  </a:lnTo>
                  <a:lnTo>
                    <a:pt x="48750" y="84000"/>
                  </a:lnTo>
                  <a:lnTo>
                    <a:pt x="54375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5625" y="120000"/>
                  </a:lnTo>
                  <a:lnTo>
                    <a:pt x="71250" y="84000"/>
                  </a:lnTo>
                  <a:lnTo>
                    <a:pt x="75937" y="48000"/>
                  </a:lnTo>
                  <a:lnTo>
                    <a:pt x="79687" y="0"/>
                  </a:lnTo>
                  <a:lnTo>
                    <a:pt x="79687" y="0"/>
                  </a:lnTo>
                  <a:lnTo>
                    <a:pt x="84375" y="48000"/>
                  </a:lnTo>
                  <a:lnTo>
                    <a:pt x="89062" y="84000"/>
                  </a:lnTo>
                  <a:lnTo>
                    <a:pt x="93750" y="120000"/>
                  </a:lnTo>
                  <a:lnTo>
                    <a:pt x="100312" y="120000"/>
                  </a:lnTo>
                  <a:lnTo>
                    <a:pt x="100312" y="120000"/>
                  </a:lnTo>
                  <a:lnTo>
                    <a:pt x="105937" y="120000"/>
                  </a:lnTo>
                  <a:lnTo>
                    <a:pt x="111562" y="84000"/>
                  </a:lnTo>
                  <a:lnTo>
                    <a:pt x="116250" y="48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06" name="Google Shape;24306;p491"/>
            <p:cNvSpPr/>
            <p:nvPr/>
          </p:nvSpPr>
          <p:spPr>
            <a:xfrm>
              <a:off x="9972675" y="5910263"/>
              <a:ext cx="406400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750" y="48000"/>
                  </a:lnTo>
                  <a:lnTo>
                    <a:pt x="8437" y="84000"/>
                  </a:lnTo>
                  <a:lnTo>
                    <a:pt x="14062" y="120000"/>
                  </a:lnTo>
                  <a:lnTo>
                    <a:pt x="19687" y="120000"/>
                  </a:lnTo>
                  <a:lnTo>
                    <a:pt x="19687" y="120000"/>
                  </a:lnTo>
                  <a:lnTo>
                    <a:pt x="26250" y="120000"/>
                  </a:lnTo>
                  <a:lnTo>
                    <a:pt x="30937" y="84000"/>
                  </a:lnTo>
                  <a:lnTo>
                    <a:pt x="36562" y="48000"/>
                  </a:lnTo>
                  <a:lnTo>
                    <a:pt x="40312" y="0"/>
                  </a:lnTo>
                  <a:lnTo>
                    <a:pt x="40312" y="0"/>
                  </a:lnTo>
                  <a:lnTo>
                    <a:pt x="44062" y="48000"/>
                  </a:lnTo>
                  <a:lnTo>
                    <a:pt x="48750" y="84000"/>
                  </a:lnTo>
                  <a:lnTo>
                    <a:pt x="54375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5625" y="120000"/>
                  </a:lnTo>
                  <a:lnTo>
                    <a:pt x="71250" y="84000"/>
                  </a:lnTo>
                  <a:lnTo>
                    <a:pt x="75937" y="48000"/>
                  </a:lnTo>
                  <a:lnTo>
                    <a:pt x="79687" y="0"/>
                  </a:lnTo>
                  <a:lnTo>
                    <a:pt x="79687" y="0"/>
                  </a:lnTo>
                  <a:lnTo>
                    <a:pt x="84375" y="48000"/>
                  </a:lnTo>
                  <a:lnTo>
                    <a:pt x="89062" y="84000"/>
                  </a:lnTo>
                  <a:lnTo>
                    <a:pt x="93750" y="120000"/>
                  </a:lnTo>
                  <a:lnTo>
                    <a:pt x="100312" y="120000"/>
                  </a:lnTo>
                  <a:lnTo>
                    <a:pt x="100312" y="120000"/>
                  </a:lnTo>
                  <a:lnTo>
                    <a:pt x="105937" y="120000"/>
                  </a:lnTo>
                  <a:lnTo>
                    <a:pt x="111562" y="84000"/>
                  </a:lnTo>
                  <a:lnTo>
                    <a:pt x="116250" y="48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07" name="Google Shape;24307;p491"/>
            <p:cNvSpPr/>
            <p:nvPr/>
          </p:nvSpPr>
          <p:spPr>
            <a:xfrm>
              <a:off x="9972675" y="5786438"/>
              <a:ext cx="406400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750" y="48000"/>
                  </a:lnTo>
                  <a:lnTo>
                    <a:pt x="8437" y="84000"/>
                  </a:lnTo>
                  <a:lnTo>
                    <a:pt x="14062" y="120000"/>
                  </a:lnTo>
                  <a:lnTo>
                    <a:pt x="19687" y="120000"/>
                  </a:lnTo>
                  <a:lnTo>
                    <a:pt x="19687" y="120000"/>
                  </a:lnTo>
                  <a:lnTo>
                    <a:pt x="26250" y="120000"/>
                  </a:lnTo>
                  <a:lnTo>
                    <a:pt x="30937" y="84000"/>
                  </a:lnTo>
                  <a:lnTo>
                    <a:pt x="36562" y="48000"/>
                  </a:lnTo>
                  <a:lnTo>
                    <a:pt x="40312" y="0"/>
                  </a:lnTo>
                  <a:lnTo>
                    <a:pt x="40312" y="0"/>
                  </a:lnTo>
                  <a:lnTo>
                    <a:pt x="44062" y="48000"/>
                  </a:lnTo>
                  <a:lnTo>
                    <a:pt x="48750" y="84000"/>
                  </a:lnTo>
                  <a:lnTo>
                    <a:pt x="54375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5625" y="120000"/>
                  </a:lnTo>
                  <a:lnTo>
                    <a:pt x="71250" y="84000"/>
                  </a:lnTo>
                  <a:lnTo>
                    <a:pt x="75937" y="48000"/>
                  </a:lnTo>
                  <a:lnTo>
                    <a:pt x="79687" y="0"/>
                  </a:lnTo>
                  <a:lnTo>
                    <a:pt x="79687" y="0"/>
                  </a:lnTo>
                  <a:lnTo>
                    <a:pt x="84375" y="48000"/>
                  </a:lnTo>
                  <a:lnTo>
                    <a:pt x="89062" y="84000"/>
                  </a:lnTo>
                  <a:lnTo>
                    <a:pt x="93750" y="120000"/>
                  </a:lnTo>
                  <a:lnTo>
                    <a:pt x="100312" y="120000"/>
                  </a:lnTo>
                  <a:lnTo>
                    <a:pt x="100312" y="120000"/>
                  </a:lnTo>
                  <a:lnTo>
                    <a:pt x="105937" y="120000"/>
                  </a:lnTo>
                  <a:lnTo>
                    <a:pt x="111562" y="84000"/>
                  </a:lnTo>
                  <a:lnTo>
                    <a:pt x="116250" y="48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308" name="Google Shape;24308;p491"/>
          <p:cNvGrpSpPr/>
          <p:nvPr/>
        </p:nvGrpSpPr>
        <p:grpSpPr>
          <a:xfrm>
            <a:off x="2521631" y="1335314"/>
            <a:ext cx="863600" cy="863600"/>
            <a:chOff x="1944688" y="5537200"/>
            <a:chExt cx="863600" cy="863600"/>
          </a:xfrm>
          <a:solidFill>
            <a:srgbClr val="006BA6"/>
          </a:solidFill>
        </p:grpSpPr>
        <p:sp>
          <p:nvSpPr>
            <p:cNvPr id="24309" name="Google Shape;24309;p491"/>
            <p:cNvSpPr/>
            <p:nvPr/>
          </p:nvSpPr>
          <p:spPr>
            <a:xfrm>
              <a:off x="1944688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10" name="Google Shape;24310;p491"/>
            <p:cNvSpPr/>
            <p:nvPr/>
          </p:nvSpPr>
          <p:spPr>
            <a:xfrm>
              <a:off x="2230438" y="5892800"/>
              <a:ext cx="292100" cy="146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304" y="93913"/>
                  </a:lnTo>
                  <a:lnTo>
                    <a:pt x="5217" y="73043"/>
                  </a:lnTo>
                  <a:lnTo>
                    <a:pt x="10434" y="52173"/>
                  </a:lnTo>
                  <a:lnTo>
                    <a:pt x="18260" y="33913"/>
                  </a:lnTo>
                  <a:lnTo>
                    <a:pt x="27391" y="20869"/>
                  </a:lnTo>
                  <a:lnTo>
                    <a:pt x="36521" y="10434"/>
                  </a:lnTo>
                  <a:lnTo>
                    <a:pt x="48260" y="2608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739" y="2608"/>
                  </a:lnTo>
                  <a:lnTo>
                    <a:pt x="83478" y="10434"/>
                  </a:lnTo>
                  <a:lnTo>
                    <a:pt x="92608" y="20869"/>
                  </a:lnTo>
                  <a:lnTo>
                    <a:pt x="101739" y="33913"/>
                  </a:lnTo>
                  <a:lnTo>
                    <a:pt x="109565" y="52173"/>
                  </a:lnTo>
                  <a:lnTo>
                    <a:pt x="114782" y="73043"/>
                  </a:lnTo>
                  <a:lnTo>
                    <a:pt x="118695" y="93913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311" name="Google Shape;24311;p491"/>
            <p:cNvCxnSpPr/>
            <p:nvPr/>
          </p:nvCxnSpPr>
          <p:spPr>
            <a:xfrm>
              <a:off x="2376488" y="5762625"/>
              <a:ext cx="0" cy="635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12" name="Google Shape;24312;p491"/>
            <p:cNvCxnSpPr/>
            <p:nvPr/>
          </p:nvCxnSpPr>
          <p:spPr>
            <a:xfrm>
              <a:off x="2116138" y="6045200"/>
              <a:ext cx="5207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13" name="Google Shape;24313;p491"/>
            <p:cNvCxnSpPr/>
            <p:nvPr/>
          </p:nvCxnSpPr>
          <p:spPr>
            <a:xfrm>
              <a:off x="2182813" y="5842000"/>
              <a:ext cx="44450" cy="476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14" name="Google Shape;24314;p491"/>
            <p:cNvCxnSpPr/>
            <p:nvPr/>
          </p:nvCxnSpPr>
          <p:spPr>
            <a:xfrm rot="10800000" flipH="1">
              <a:off x="2525713" y="5842000"/>
              <a:ext cx="44450" cy="476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315" name="Google Shape;24315;p491"/>
            <p:cNvSpPr/>
            <p:nvPr/>
          </p:nvSpPr>
          <p:spPr>
            <a:xfrm>
              <a:off x="2328863" y="6127750"/>
              <a:ext cx="95250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6000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316" name="Google Shape;24316;p491"/>
          <p:cNvGrpSpPr/>
          <p:nvPr/>
        </p:nvGrpSpPr>
        <p:grpSpPr>
          <a:xfrm>
            <a:off x="3791631" y="1335314"/>
            <a:ext cx="863600" cy="863600"/>
            <a:chOff x="3214688" y="5537200"/>
            <a:chExt cx="863600" cy="863600"/>
          </a:xfrm>
          <a:solidFill>
            <a:srgbClr val="006BA6"/>
          </a:solidFill>
        </p:grpSpPr>
        <p:sp>
          <p:nvSpPr>
            <p:cNvPr id="24317" name="Google Shape;24317;p491"/>
            <p:cNvSpPr/>
            <p:nvPr/>
          </p:nvSpPr>
          <p:spPr>
            <a:xfrm>
              <a:off x="3214688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18" name="Google Shape;24318;p491"/>
            <p:cNvSpPr/>
            <p:nvPr/>
          </p:nvSpPr>
          <p:spPr>
            <a:xfrm>
              <a:off x="3506788" y="5895975"/>
              <a:ext cx="27940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363" y="95454"/>
                  </a:lnTo>
                  <a:lnTo>
                    <a:pt x="5454" y="73636"/>
                  </a:lnTo>
                  <a:lnTo>
                    <a:pt x="10909" y="51818"/>
                  </a:lnTo>
                  <a:lnTo>
                    <a:pt x="17727" y="35454"/>
                  </a:lnTo>
                  <a:lnTo>
                    <a:pt x="27272" y="21818"/>
                  </a:lnTo>
                  <a:lnTo>
                    <a:pt x="36818" y="10909"/>
                  </a:lnTo>
                  <a:lnTo>
                    <a:pt x="47727" y="272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272" y="2727"/>
                  </a:lnTo>
                  <a:lnTo>
                    <a:pt x="83181" y="10909"/>
                  </a:lnTo>
                  <a:lnTo>
                    <a:pt x="92727" y="21818"/>
                  </a:lnTo>
                  <a:lnTo>
                    <a:pt x="102272" y="35454"/>
                  </a:lnTo>
                  <a:lnTo>
                    <a:pt x="109090" y="51818"/>
                  </a:lnTo>
                  <a:lnTo>
                    <a:pt x="114545" y="73636"/>
                  </a:lnTo>
                  <a:lnTo>
                    <a:pt x="118636" y="95454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319" name="Google Shape;24319;p491"/>
            <p:cNvCxnSpPr/>
            <p:nvPr/>
          </p:nvCxnSpPr>
          <p:spPr>
            <a:xfrm>
              <a:off x="3646488" y="5768975"/>
              <a:ext cx="0" cy="635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20" name="Google Shape;24320;p491"/>
            <p:cNvCxnSpPr/>
            <p:nvPr/>
          </p:nvCxnSpPr>
          <p:spPr>
            <a:xfrm>
              <a:off x="3398838" y="6042025"/>
              <a:ext cx="4984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21" name="Google Shape;24321;p491"/>
            <p:cNvCxnSpPr/>
            <p:nvPr/>
          </p:nvCxnSpPr>
          <p:spPr>
            <a:xfrm>
              <a:off x="3459163" y="5848350"/>
              <a:ext cx="44450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22" name="Google Shape;24322;p491"/>
            <p:cNvCxnSpPr/>
            <p:nvPr/>
          </p:nvCxnSpPr>
          <p:spPr>
            <a:xfrm rot="10800000" flipH="1">
              <a:off x="3789363" y="5848350"/>
              <a:ext cx="44450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323" name="Google Shape;24323;p491"/>
            <p:cNvSpPr/>
            <p:nvPr/>
          </p:nvSpPr>
          <p:spPr>
            <a:xfrm>
              <a:off x="3598863" y="6121400"/>
              <a:ext cx="95250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6000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324" name="Google Shape;24324;p491"/>
          <p:cNvGrpSpPr/>
          <p:nvPr/>
        </p:nvGrpSpPr>
        <p:grpSpPr>
          <a:xfrm>
            <a:off x="5061631" y="1335314"/>
            <a:ext cx="863600" cy="863600"/>
            <a:chOff x="4484688" y="5537200"/>
            <a:chExt cx="863600" cy="863600"/>
          </a:xfrm>
          <a:solidFill>
            <a:srgbClr val="006BA6"/>
          </a:solidFill>
        </p:grpSpPr>
        <p:sp>
          <p:nvSpPr>
            <p:cNvPr id="24325" name="Google Shape;24325;p491"/>
            <p:cNvSpPr/>
            <p:nvPr/>
          </p:nvSpPr>
          <p:spPr>
            <a:xfrm>
              <a:off x="4484688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26" name="Google Shape;24326;p491"/>
            <p:cNvSpPr/>
            <p:nvPr/>
          </p:nvSpPr>
          <p:spPr>
            <a:xfrm>
              <a:off x="4687888" y="5810250"/>
              <a:ext cx="292100" cy="142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1304" y="61333"/>
                  </a:moveTo>
                  <a:lnTo>
                    <a:pt x="61304" y="61333"/>
                  </a:lnTo>
                  <a:lnTo>
                    <a:pt x="61304" y="48000"/>
                  </a:lnTo>
                  <a:lnTo>
                    <a:pt x="63913" y="37333"/>
                  </a:lnTo>
                  <a:lnTo>
                    <a:pt x="66521" y="26666"/>
                  </a:lnTo>
                  <a:lnTo>
                    <a:pt x="70434" y="18666"/>
                  </a:lnTo>
                  <a:lnTo>
                    <a:pt x="74347" y="10666"/>
                  </a:lnTo>
                  <a:lnTo>
                    <a:pt x="79565" y="5333"/>
                  </a:lnTo>
                  <a:lnTo>
                    <a:pt x="84782" y="2666"/>
                  </a:lnTo>
                  <a:lnTo>
                    <a:pt x="91304" y="0"/>
                  </a:lnTo>
                  <a:lnTo>
                    <a:pt x="91304" y="0"/>
                  </a:lnTo>
                  <a:lnTo>
                    <a:pt x="96521" y="2666"/>
                  </a:lnTo>
                  <a:lnTo>
                    <a:pt x="103043" y="5333"/>
                  </a:lnTo>
                  <a:lnTo>
                    <a:pt x="106956" y="10666"/>
                  </a:lnTo>
                  <a:lnTo>
                    <a:pt x="112173" y="18666"/>
                  </a:lnTo>
                  <a:lnTo>
                    <a:pt x="116086" y="26666"/>
                  </a:lnTo>
                  <a:lnTo>
                    <a:pt x="118695" y="37333"/>
                  </a:lnTo>
                  <a:lnTo>
                    <a:pt x="120000" y="48000"/>
                  </a:lnTo>
                  <a:lnTo>
                    <a:pt x="120000" y="61333"/>
                  </a:lnTo>
                  <a:lnTo>
                    <a:pt x="120000" y="61333"/>
                  </a:lnTo>
                  <a:lnTo>
                    <a:pt x="120000" y="72000"/>
                  </a:lnTo>
                  <a:lnTo>
                    <a:pt x="118695" y="85333"/>
                  </a:lnTo>
                  <a:lnTo>
                    <a:pt x="116086" y="93333"/>
                  </a:lnTo>
                  <a:lnTo>
                    <a:pt x="112173" y="104000"/>
                  </a:lnTo>
                  <a:lnTo>
                    <a:pt x="106956" y="112000"/>
                  </a:lnTo>
                  <a:lnTo>
                    <a:pt x="103043" y="117333"/>
                  </a:lnTo>
                  <a:lnTo>
                    <a:pt x="96521" y="120000"/>
                  </a:lnTo>
                  <a:lnTo>
                    <a:pt x="91304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27" name="Google Shape;24327;p491"/>
            <p:cNvSpPr/>
            <p:nvPr/>
          </p:nvSpPr>
          <p:spPr>
            <a:xfrm>
              <a:off x="4687888" y="5953125"/>
              <a:ext cx="457200" cy="168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666" y="61132"/>
                  </a:moveTo>
                  <a:lnTo>
                    <a:pt x="76666" y="61132"/>
                  </a:lnTo>
                  <a:lnTo>
                    <a:pt x="76666" y="72452"/>
                  </a:lnTo>
                  <a:lnTo>
                    <a:pt x="78333" y="83773"/>
                  </a:lnTo>
                  <a:lnTo>
                    <a:pt x="80000" y="92830"/>
                  </a:lnTo>
                  <a:lnTo>
                    <a:pt x="83333" y="101886"/>
                  </a:lnTo>
                  <a:lnTo>
                    <a:pt x="85833" y="108679"/>
                  </a:lnTo>
                  <a:lnTo>
                    <a:pt x="90000" y="113207"/>
                  </a:lnTo>
                  <a:lnTo>
                    <a:pt x="94166" y="117735"/>
                  </a:lnTo>
                  <a:lnTo>
                    <a:pt x="98333" y="120000"/>
                  </a:lnTo>
                  <a:lnTo>
                    <a:pt x="98333" y="120000"/>
                  </a:lnTo>
                  <a:lnTo>
                    <a:pt x="102500" y="117735"/>
                  </a:lnTo>
                  <a:lnTo>
                    <a:pt x="106666" y="113207"/>
                  </a:lnTo>
                  <a:lnTo>
                    <a:pt x="110000" y="108679"/>
                  </a:lnTo>
                  <a:lnTo>
                    <a:pt x="113333" y="101886"/>
                  </a:lnTo>
                  <a:lnTo>
                    <a:pt x="116666" y="92830"/>
                  </a:lnTo>
                  <a:lnTo>
                    <a:pt x="118333" y="83773"/>
                  </a:lnTo>
                  <a:lnTo>
                    <a:pt x="119166" y="72452"/>
                  </a:lnTo>
                  <a:lnTo>
                    <a:pt x="120000" y="61132"/>
                  </a:lnTo>
                  <a:lnTo>
                    <a:pt x="120000" y="61132"/>
                  </a:lnTo>
                  <a:lnTo>
                    <a:pt x="119166" y="47547"/>
                  </a:lnTo>
                  <a:lnTo>
                    <a:pt x="118333" y="36226"/>
                  </a:lnTo>
                  <a:lnTo>
                    <a:pt x="116666" y="27169"/>
                  </a:lnTo>
                  <a:lnTo>
                    <a:pt x="113333" y="18113"/>
                  </a:lnTo>
                  <a:lnTo>
                    <a:pt x="110000" y="11320"/>
                  </a:lnTo>
                  <a:lnTo>
                    <a:pt x="106666" y="6792"/>
                  </a:lnTo>
                  <a:lnTo>
                    <a:pt x="102500" y="2264"/>
                  </a:lnTo>
                  <a:lnTo>
                    <a:pt x="98333" y="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28" name="Google Shape;24328;p491"/>
            <p:cNvSpPr/>
            <p:nvPr/>
          </p:nvSpPr>
          <p:spPr>
            <a:xfrm>
              <a:off x="4687888" y="6029325"/>
              <a:ext cx="165100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0769" y="61935"/>
                  </a:moveTo>
                  <a:lnTo>
                    <a:pt x="50769" y="61935"/>
                  </a:lnTo>
                  <a:lnTo>
                    <a:pt x="50769" y="73548"/>
                  </a:lnTo>
                  <a:lnTo>
                    <a:pt x="53076" y="85161"/>
                  </a:lnTo>
                  <a:lnTo>
                    <a:pt x="60000" y="100645"/>
                  </a:lnTo>
                  <a:lnTo>
                    <a:pt x="71538" y="116129"/>
                  </a:lnTo>
                  <a:lnTo>
                    <a:pt x="78461" y="120000"/>
                  </a:lnTo>
                  <a:lnTo>
                    <a:pt x="85384" y="120000"/>
                  </a:lnTo>
                  <a:lnTo>
                    <a:pt x="85384" y="120000"/>
                  </a:lnTo>
                  <a:lnTo>
                    <a:pt x="92307" y="120000"/>
                  </a:lnTo>
                  <a:lnTo>
                    <a:pt x="99230" y="116129"/>
                  </a:lnTo>
                  <a:lnTo>
                    <a:pt x="110769" y="100645"/>
                  </a:lnTo>
                  <a:lnTo>
                    <a:pt x="117692" y="85161"/>
                  </a:lnTo>
                  <a:lnTo>
                    <a:pt x="120000" y="73548"/>
                  </a:lnTo>
                  <a:lnTo>
                    <a:pt x="120000" y="61935"/>
                  </a:lnTo>
                  <a:lnTo>
                    <a:pt x="120000" y="61935"/>
                  </a:lnTo>
                  <a:lnTo>
                    <a:pt x="120000" y="50322"/>
                  </a:lnTo>
                  <a:lnTo>
                    <a:pt x="117692" y="38709"/>
                  </a:lnTo>
                  <a:lnTo>
                    <a:pt x="110769" y="19354"/>
                  </a:lnTo>
                  <a:lnTo>
                    <a:pt x="99230" y="7741"/>
                  </a:lnTo>
                  <a:lnTo>
                    <a:pt x="92307" y="3870"/>
                  </a:lnTo>
                  <a:lnTo>
                    <a:pt x="85384" y="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329" name="Google Shape;24329;p491"/>
          <p:cNvGrpSpPr/>
          <p:nvPr/>
        </p:nvGrpSpPr>
        <p:grpSpPr>
          <a:xfrm>
            <a:off x="1251631" y="1335314"/>
            <a:ext cx="863600" cy="863600"/>
            <a:chOff x="674688" y="5537200"/>
            <a:chExt cx="863600" cy="863600"/>
          </a:xfrm>
          <a:solidFill>
            <a:srgbClr val="006BA6"/>
          </a:solidFill>
        </p:grpSpPr>
        <p:sp>
          <p:nvSpPr>
            <p:cNvPr id="24330" name="Google Shape;24330;p491"/>
            <p:cNvSpPr/>
            <p:nvPr/>
          </p:nvSpPr>
          <p:spPr>
            <a:xfrm>
              <a:off x="674688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31" name="Google Shape;24331;p491"/>
            <p:cNvSpPr/>
            <p:nvPr/>
          </p:nvSpPr>
          <p:spPr>
            <a:xfrm>
              <a:off x="1071563" y="5921375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72000"/>
                  </a:lnTo>
                  <a:lnTo>
                    <a:pt x="116000" y="84000"/>
                  </a:lnTo>
                  <a:lnTo>
                    <a:pt x="104000" y="104000"/>
                  </a:lnTo>
                  <a:lnTo>
                    <a:pt x="84000" y="116000"/>
                  </a:lnTo>
                  <a:lnTo>
                    <a:pt x="72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20000"/>
                  </a:lnTo>
                  <a:lnTo>
                    <a:pt x="36000" y="116000"/>
                  </a:lnTo>
                  <a:lnTo>
                    <a:pt x="16000" y="104000"/>
                  </a:lnTo>
                  <a:lnTo>
                    <a:pt x="4000" y="84000"/>
                  </a:lnTo>
                  <a:lnTo>
                    <a:pt x="0" y="72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48000"/>
                  </a:lnTo>
                  <a:lnTo>
                    <a:pt x="4000" y="36000"/>
                  </a:lnTo>
                  <a:lnTo>
                    <a:pt x="16000" y="16000"/>
                  </a:lnTo>
                  <a:lnTo>
                    <a:pt x="36000" y="4000"/>
                  </a:lnTo>
                  <a:lnTo>
                    <a:pt x="48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000" y="0"/>
                  </a:lnTo>
                  <a:lnTo>
                    <a:pt x="84000" y="4000"/>
                  </a:lnTo>
                  <a:lnTo>
                    <a:pt x="104000" y="16000"/>
                  </a:lnTo>
                  <a:lnTo>
                    <a:pt x="116000" y="36000"/>
                  </a:lnTo>
                  <a:lnTo>
                    <a:pt x="120000" y="48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332" name="Google Shape;24332;p491"/>
            <p:cNvCxnSpPr/>
            <p:nvPr/>
          </p:nvCxnSpPr>
          <p:spPr>
            <a:xfrm>
              <a:off x="1119188" y="6016625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33" name="Google Shape;24333;p491"/>
            <p:cNvCxnSpPr/>
            <p:nvPr/>
          </p:nvCxnSpPr>
          <p:spPr>
            <a:xfrm>
              <a:off x="1119188" y="5778500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334" name="Google Shape;24334;p491"/>
            <p:cNvSpPr/>
            <p:nvPr/>
          </p:nvSpPr>
          <p:spPr>
            <a:xfrm>
              <a:off x="1074738" y="5803900"/>
              <a:ext cx="88900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lnTo>
                    <a:pt x="59999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35" name="Google Shape;24335;p491"/>
            <p:cNvSpPr/>
            <p:nvPr/>
          </p:nvSpPr>
          <p:spPr>
            <a:xfrm>
              <a:off x="1074738" y="6092825"/>
              <a:ext cx="88900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59999" y="0"/>
                  </a:lnTo>
                  <a:lnTo>
                    <a:pt x="119999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336" name="Google Shape;24336;p491"/>
            <p:cNvCxnSpPr/>
            <p:nvPr/>
          </p:nvCxnSpPr>
          <p:spPr>
            <a:xfrm rot="10800000" flipH="1">
              <a:off x="1160463" y="5873750"/>
              <a:ext cx="1238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37" name="Google Shape;24337;p491"/>
            <p:cNvCxnSpPr/>
            <p:nvPr/>
          </p:nvCxnSpPr>
          <p:spPr>
            <a:xfrm rot="10800000" flipH="1">
              <a:off x="954088" y="5994400"/>
              <a:ext cx="1238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338" name="Google Shape;24338;p491"/>
            <p:cNvSpPr/>
            <p:nvPr/>
          </p:nvSpPr>
          <p:spPr>
            <a:xfrm>
              <a:off x="954088" y="6013450"/>
              <a:ext cx="60325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25000"/>
                  </a:lnTo>
                  <a:lnTo>
                    <a:pt x="88421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39" name="Google Shape;24339;p491"/>
            <p:cNvSpPr/>
            <p:nvPr/>
          </p:nvSpPr>
          <p:spPr>
            <a:xfrm>
              <a:off x="1223963" y="5848350"/>
              <a:ext cx="60325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95000"/>
                  </a:lnTo>
                  <a:lnTo>
                    <a:pt x="31578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340" name="Google Shape;24340;p491"/>
            <p:cNvCxnSpPr/>
            <p:nvPr/>
          </p:nvCxnSpPr>
          <p:spPr>
            <a:xfrm rot="10800000">
              <a:off x="954088" y="5873750"/>
              <a:ext cx="1238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341" name="Google Shape;24341;p491"/>
            <p:cNvCxnSpPr/>
            <p:nvPr/>
          </p:nvCxnSpPr>
          <p:spPr>
            <a:xfrm rot="10800000">
              <a:off x="1160463" y="5994400"/>
              <a:ext cx="123825" cy="69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342" name="Google Shape;24342;p491"/>
            <p:cNvSpPr/>
            <p:nvPr/>
          </p:nvSpPr>
          <p:spPr>
            <a:xfrm>
              <a:off x="1223963" y="6013450"/>
              <a:ext cx="60325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1578" y="120000"/>
                  </a:moveTo>
                  <a:lnTo>
                    <a:pt x="0" y="25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43" name="Google Shape;24343;p491"/>
            <p:cNvSpPr/>
            <p:nvPr/>
          </p:nvSpPr>
          <p:spPr>
            <a:xfrm>
              <a:off x="954088" y="5848350"/>
              <a:ext cx="60325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8421" y="0"/>
                  </a:moveTo>
                  <a:lnTo>
                    <a:pt x="120000" y="95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344" name="Google Shape;24344;p491"/>
          <p:cNvGrpSpPr/>
          <p:nvPr/>
        </p:nvGrpSpPr>
        <p:grpSpPr>
          <a:xfrm>
            <a:off x="6331631" y="1335314"/>
            <a:ext cx="863600" cy="863600"/>
            <a:chOff x="5754688" y="5537200"/>
            <a:chExt cx="863600" cy="863600"/>
          </a:xfrm>
          <a:solidFill>
            <a:srgbClr val="006BA6"/>
          </a:solidFill>
        </p:grpSpPr>
        <p:sp>
          <p:nvSpPr>
            <p:cNvPr id="24345" name="Google Shape;24345;p491"/>
            <p:cNvSpPr/>
            <p:nvPr/>
          </p:nvSpPr>
          <p:spPr>
            <a:xfrm>
              <a:off x="5754688" y="5537200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46" name="Google Shape;24346;p491"/>
            <p:cNvSpPr/>
            <p:nvPr/>
          </p:nvSpPr>
          <p:spPr>
            <a:xfrm>
              <a:off x="5992813" y="5829300"/>
              <a:ext cx="377825" cy="323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848" y="5882"/>
                  </a:moveTo>
                  <a:lnTo>
                    <a:pt x="101848" y="5882"/>
                  </a:lnTo>
                  <a:lnTo>
                    <a:pt x="106890" y="8235"/>
                  </a:lnTo>
                  <a:lnTo>
                    <a:pt x="110924" y="11764"/>
                  </a:lnTo>
                  <a:lnTo>
                    <a:pt x="114957" y="16470"/>
                  </a:lnTo>
                  <a:lnTo>
                    <a:pt x="116974" y="21176"/>
                  </a:lnTo>
                  <a:lnTo>
                    <a:pt x="118991" y="25882"/>
                  </a:lnTo>
                  <a:lnTo>
                    <a:pt x="120000" y="31764"/>
                  </a:lnTo>
                  <a:lnTo>
                    <a:pt x="120000" y="37647"/>
                  </a:lnTo>
                  <a:lnTo>
                    <a:pt x="120000" y="43529"/>
                  </a:lnTo>
                  <a:lnTo>
                    <a:pt x="118991" y="49411"/>
                  </a:lnTo>
                  <a:lnTo>
                    <a:pt x="116974" y="56470"/>
                  </a:lnTo>
                  <a:lnTo>
                    <a:pt x="111932" y="69411"/>
                  </a:lnTo>
                  <a:lnTo>
                    <a:pt x="103865" y="82352"/>
                  </a:lnTo>
                  <a:lnTo>
                    <a:pt x="92773" y="95294"/>
                  </a:lnTo>
                  <a:lnTo>
                    <a:pt x="92773" y="95294"/>
                  </a:lnTo>
                  <a:lnTo>
                    <a:pt x="86722" y="100000"/>
                  </a:lnTo>
                  <a:lnTo>
                    <a:pt x="79663" y="104705"/>
                  </a:lnTo>
                  <a:lnTo>
                    <a:pt x="72605" y="108235"/>
                  </a:lnTo>
                  <a:lnTo>
                    <a:pt x="65546" y="111764"/>
                  </a:lnTo>
                  <a:lnTo>
                    <a:pt x="49411" y="116470"/>
                  </a:lnTo>
                  <a:lnTo>
                    <a:pt x="34285" y="118823"/>
                  </a:lnTo>
                  <a:lnTo>
                    <a:pt x="21176" y="120000"/>
                  </a:lnTo>
                  <a:lnTo>
                    <a:pt x="10084" y="120000"/>
                  </a:lnTo>
                  <a:lnTo>
                    <a:pt x="0" y="118823"/>
                  </a:lnTo>
                  <a:lnTo>
                    <a:pt x="0" y="118823"/>
                  </a:lnTo>
                  <a:lnTo>
                    <a:pt x="3025" y="114117"/>
                  </a:lnTo>
                  <a:lnTo>
                    <a:pt x="12100" y="101176"/>
                  </a:lnTo>
                  <a:lnTo>
                    <a:pt x="17142" y="91764"/>
                  </a:lnTo>
                  <a:lnTo>
                    <a:pt x="22184" y="82352"/>
                  </a:lnTo>
                  <a:lnTo>
                    <a:pt x="26218" y="72941"/>
                  </a:lnTo>
                  <a:lnTo>
                    <a:pt x="29243" y="62352"/>
                  </a:lnTo>
                  <a:lnTo>
                    <a:pt x="29243" y="62352"/>
                  </a:lnTo>
                  <a:lnTo>
                    <a:pt x="31260" y="51764"/>
                  </a:lnTo>
                  <a:lnTo>
                    <a:pt x="34285" y="41176"/>
                  </a:lnTo>
                  <a:lnTo>
                    <a:pt x="38319" y="29411"/>
                  </a:lnTo>
                  <a:lnTo>
                    <a:pt x="44369" y="18823"/>
                  </a:lnTo>
                  <a:lnTo>
                    <a:pt x="47394" y="15294"/>
                  </a:lnTo>
                  <a:lnTo>
                    <a:pt x="51428" y="10588"/>
                  </a:lnTo>
                  <a:lnTo>
                    <a:pt x="55462" y="7058"/>
                  </a:lnTo>
                  <a:lnTo>
                    <a:pt x="60504" y="3529"/>
                  </a:lnTo>
                  <a:lnTo>
                    <a:pt x="65546" y="1176"/>
                  </a:lnTo>
                  <a:lnTo>
                    <a:pt x="71596" y="0"/>
                  </a:lnTo>
                  <a:lnTo>
                    <a:pt x="78655" y="0"/>
                  </a:lnTo>
                  <a:lnTo>
                    <a:pt x="85714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47" name="Google Shape;24347;p491"/>
            <p:cNvSpPr/>
            <p:nvPr/>
          </p:nvSpPr>
          <p:spPr>
            <a:xfrm>
              <a:off x="6126163" y="5784850"/>
              <a:ext cx="254000" cy="292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08000" y="7826"/>
                  </a:lnTo>
                  <a:lnTo>
                    <a:pt x="97500" y="14347"/>
                  </a:lnTo>
                  <a:lnTo>
                    <a:pt x="87000" y="22173"/>
                  </a:lnTo>
                  <a:lnTo>
                    <a:pt x="79500" y="30000"/>
                  </a:lnTo>
                  <a:lnTo>
                    <a:pt x="64500" y="45652"/>
                  </a:lnTo>
                  <a:lnTo>
                    <a:pt x="52500" y="61304"/>
                  </a:lnTo>
                  <a:lnTo>
                    <a:pt x="42000" y="78260"/>
                  </a:lnTo>
                  <a:lnTo>
                    <a:pt x="30000" y="92608"/>
                  </a:lnTo>
                  <a:lnTo>
                    <a:pt x="16500" y="106956"/>
                  </a:lnTo>
                  <a:lnTo>
                    <a:pt x="9000" y="113478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2" name="Google Shape;24352;p492"/>
          <p:cNvSpPr txBox="1"/>
          <p:nvPr/>
        </p:nvSpPr>
        <p:spPr>
          <a:xfrm>
            <a:off x="2375126" y="2019449"/>
            <a:ext cx="7441747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8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ECOMMERCE ICONS</a:t>
            </a:r>
            <a:endParaRPr sz="88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60" name="Google Shape;24360;p493"/>
          <p:cNvGrpSpPr/>
          <p:nvPr/>
        </p:nvGrpSpPr>
        <p:grpSpPr>
          <a:xfrm>
            <a:off x="977674" y="3774623"/>
            <a:ext cx="863600" cy="863600"/>
            <a:chOff x="977674" y="3774623"/>
            <a:chExt cx="863600" cy="863600"/>
          </a:xfrm>
          <a:solidFill>
            <a:srgbClr val="006BA6"/>
          </a:solidFill>
        </p:grpSpPr>
        <p:sp>
          <p:nvSpPr>
            <p:cNvPr id="24361" name="Google Shape;24361;p493"/>
            <p:cNvSpPr/>
            <p:nvPr/>
          </p:nvSpPr>
          <p:spPr>
            <a:xfrm>
              <a:off x="977674" y="377462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62" name="Google Shape;24362;p493"/>
            <p:cNvSpPr/>
            <p:nvPr/>
          </p:nvSpPr>
          <p:spPr>
            <a:xfrm>
              <a:off x="1215799" y="4006398"/>
              <a:ext cx="193675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02295" y="1250"/>
                  </a:lnTo>
                  <a:lnTo>
                    <a:pt x="88524" y="5000"/>
                  </a:lnTo>
                  <a:lnTo>
                    <a:pt x="74754" y="10000"/>
                  </a:lnTo>
                  <a:lnTo>
                    <a:pt x="64918" y="16250"/>
                  </a:lnTo>
                  <a:lnTo>
                    <a:pt x="55081" y="25000"/>
                  </a:lnTo>
                  <a:lnTo>
                    <a:pt x="49180" y="35000"/>
                  </a:lnTo>
                  <a:lnTo>
                    <a:pt x="43278" y="45000"/>
                  </a:lnTo>
                  <a:lnTo>
                    <a:pt x="39344" y="57500"/>
                  </a:lnTo>
                  <a:lnTo>
                    <a:pt x="39344" y="57500"/>
                  </a:lnTo>
                  <a:lnTo>
                    <a:pt x="35409" y="77500"/>
                  </a:lnTo>
                  <a:lnTo>
                    <a:pt x="33442" y="86250"/>
                  </a:lnTo>
                  <a:lnTo>
                    <a:pt x="31475" y="93750"/>
                  </a:lnTo>
                  <a:lnTo>
                    <a:pt x="27540" y="101250"/>
                  </a:lnTo>
                  <a:lnTo>
                    <a:pt x="21639" y="107500"/>
                  </a:lnTo>
                  <a:lnTo>
                    <a:pt x="11803" y="11375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63" name="Google Shape;24363;p493"/>
            <p:cNvSpPr/>
            <p:nvPr/>
          </p:nvSpPr>
          <p:spPr>
            <a:xfrm>
              <a:off x="1409474" y="4006398"/>
              <a:ext cx="193675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7704" y="1250"/>
                  </a:lnTo>
                  <a:lnTo>
                    <a:pt x="31475" y="5000"/>
                  </a:lnTo>
                  <a:lnTo>
                    <a:pt x="45245" y="10000"/>
                  </a:lnTo>
                  <a:lnTo>
                    <a:pt x="55081" y="16250"/>
                  </a:lnTo>
                  <a:lnTo>
                    <a:pt x="64918" y="25000"/>
                  </a:lnTo>
                  <a:lnTo>
                    <a:pt x="70819" y="35000"/>
                  </a:lnTo>
                  <a:lnTo>
                    <a:pt x="76721" y="45000"/>
                  </a:lnTo>
                  <a:lnTo>
                    <a:pt x="80655" y="57500"/>
                  </a:lnTo>
                  <a:lnTo>
                    <a:pt x="80655" y="57500"/>
                  </a:lnTo>
                  <a:lnTo>
                    <a:pt x="84590" y="77500"/>
                  </a:lnTo>
                  <a:lnTo>
                    <a:pt x="86557" y="86250"/>
                  </a:lnTo>
                  <a:lnTo>
                    <a:pt x="88524" y="93750"/>
                  </a:lnTo>
                  <a:lnTo>
                    <a:pt x="92459" y="101250"/>
                  </a:lnTo>
                  <a:lnTo>
                    <a:pt x="98360" y="107500"/>
                  </a:lnTo>
                  <a:lnTo>
                    <a:pt x="108196" y="11375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64" name="Google Shape;24364;p493"/>
            <p:cNvSpPr/>
            <p:nvPr/>
          </p:nvSpPr>
          <p:spPr>
            <a:xfrm>
              <a:off x="1215799" y="4311198"/>
              <a:ext cx="387350" cy="44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9016" y="25714"/>
                  </a:lnTo>
                  <a:lnTo>
                    <a:pt x="115081" y="51428"/>
                  </a:lnTo>
                  <a:lnTo>
                    <a:pt x="109180" y="68571"/>
                  </a:lnTo>
                  <a:lnTo>
                    <a:pt x="102295" y="85714"/>
                  </a:lnTo>
                  <a:lnTo>
                    <a:pt x="93442" y="102857"/>
                  </a:lnTo>
                  <a:lnTo>
                    <a:pt x="83606" y="111428"/>
                  </a:lnTo>
                  <a:lnTo>
                    <a:pt x="60000" y="119999"/>
                  </a:lnTo>
                  <a:lnTo>
                    <a:pt x="60000" y="119999"/>
                  </a:lnTo>
                  <a:lnTo>
                    <a:pt x="36393" y="111428"/>
                  </a:lnTo>
                  <a:lnTo>
                    <a:pt x="26557" y="102857"/>
                  </a:lnTo>
                  <a:lnTo>
                    <a:pt x="17704" y="85714"/>
                  </a:lnTo>
                  <a:lnTo>
                    <a:pt x="10819" y="68571"/>
                  </a:lnTo>
                  <a:lnTo>
                    <a:pt x="4918" y="51428"/>
                  </a:lnTo>
                  <a:lnTo>
                    <a:pt x="983" y="25714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65" name="Google Shape;24365;p493"/>
            <p:cNvSpPr/>
            <p:nvPr/>
          </p:nvSpPr>
          <p:spPr>
            <a:xfrm>
              <a:off x="1361849" y="4358823"/>
              <a:ext cx="95250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2000" y="48000"/>
                  </a:lnTo>
                  <a:lnTo>
                    <a:pt x="100000" y="80000"/>
                  </a:lnTo>
                  <a:lnTo>
                    <a:pt x="84000" y="112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12000"/>
                  </a:lnTo>
                  <a:lnTo>
                    <a:pt x="20000" y="80000"/>
                  </a:lnTo>
                  <a:lnTo>
                    <a:pt x="8000" y="48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366" name="Google Shape;24366;p493"/>
          <p:cNvGrpSpPr/>
          <p:nvPr/>
        </p:nvGrpSpPr>
        <p:grpSpPr>
          <a:xfrm>
            <a:off x="2247674" y="3774623"/>
            <a:ext cx="863600" cy="863600"/>
            <a:chOff x="2247674" y="3774623"/>
            <a:chExt cx="863600" cy="863600"/>
          </a:xfrm>
          <a:solidFill>
            <a:srgbClr val="006BA6"/>
          </a:solidFill>
        </p:grpSpPr>
        <p:sp>
          <p:nvSpPr>
            <p:cNvPr id="24367" name="Google Shape;24367;p493"/>
            <p:cNvSpPr/>
            <p:nvPr/>
          </p:nvSpPr>
          <p:spPr>
            <a:xfrm>
              <a:off x="2247674" y="377462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68" name="Google Shape;24368;p493"/>
            <p:cNvSpPr/>
            <p:nvPr/>
          </p:nvSpPr>
          <p:spPr>
            <a:xfrm>
              <a:off x="2517549" y="4073073"/>
              <a:ext cx="161925" cy="2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03529" y="0"/>
                  </a:lnTo>
                  <a:lnTo>
                    <a:pt x="87058" y="3000"/>
                  </a:lnTo>
                  <a:lnTo>
                    <a:pt x="75294" y="9000"/>
                  </a:lnTo>
                  <a:lnTo>
                    <a:pt x="63529" y="15000"/>
                  </a:lnTo>
                  <a:lnTo>
                    <a:pt x="56470" y="24000"/>
                  </a:lnTo>
                  <a:lnTo>
                    <a:pt x="49411" y="33000"/>
                  </a:lnTo>
                  <a:lnTo>
                    <a:pt x="44705" y="43500"/>
                  </a:lnTo>
                  <a:lnTo>
                    <a:pt x="40000" y="55500"/>
                  </a:lnTo>
                  <a:lnTo>
                    <a:pt x="40000" y="55500"/>
                  </a:lnTo>
                  <a:lnTo>
                    <a:pt x="35294" y="76500"/>
                  </a:lnTo>
                  <a:lnTo>
                    <a:pt x="30588" y="93000"/>
                  </a:lnTo>
                  <a:lnTo>
                    <a:pt x="28235" y="99000"/>
                  </a:lnTo>
                  <a:lnTo>
                    <a:pt x="21176" y="106500"/>
                  </a:lnTo>
                  <a:lnTo>
                    <a:pt x="11764" y="1125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69" name="Google Shape;24369;p493"/>
            <p:cNvSpPr/>
            <p:nvPr/>
          </p:nvSpPr>
          <p:spPr>
            <a:xfrm>
              <a:off x="2679474" y="4073073"/>
              <a:ext cx="161925" cy="2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1176" y="1500"/>
                  </a:lnTo>
                  <a:lnTo>
                    <a:pt x="21176" y="1500"/>
                  </a:lnTo>
                  <a:lnTo>
                    <a:pt x="32941" y="4500"/>
                  </a:lnTo>
                  <a:lnTo>
                    <a:pt x="44705" y="7500"/>
                  </a:lnTo>
                  <a:lnTo>
                    <a:pt x="54117" y="13500"/>
                  </a:lnTo>
                  <a:lnTo>
                    <a:pt x="61176" y="21000"/>
                  </a:lnTo>
                  <a:lnTo>
                    <a:pt x="68235" y="28500"/>
                  </a:lnTo>
                  <a:lnTo>
                    <a:pt x="72941" y="36000"/>
                  </a:lnTo>
                  <a:lnTo>
                    <a:pt x="77647" y="46500"/>
                  </a:lnTo>
                  <a:lnTo>
                    <a:pt x="80000" y="55500"/>
                  </a:lnTo>
                  <a:lnTo>
                    <a:pt x="80000" y="55500"/>
                  </a:lnTo>
                  <a:lnTo>
                    <a:pt x="84705" y="76500"/>
                  </a:lnTo>
                  <a:lnTo>
                    <a:pt x="89411" y="93000"/>
                  </a:lnTo>
                  <a:lnTo>
                    <a:pt x="91764" y="99000"/>
                  </a:lnTo>
                  <a:lnTo>
                    <a:pt x="98823" y="106500"/>
                  </a:lnTo>
                  <a:lnTo>
                    <a:pt x="108235" y="1125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70" name="Google Shape;24370;p493"/>
            <p:cNvSpPr/>
            <p:nvPr/>
          </p:nvSpPr>
          <p:spPr>
            <a:xfrm>
              <a:off x="2517549" y="4327073"/>
              <a:ext cx="32385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8823" y="21818"/>
                  </a:lnTo>
                  <a:lnTo>
                    <a:pt x="115294" y="43636"/>
                  </a:lnTo>
                  <a:lnTo>
                    <a:pt x="109411" y="65454"/>
                  </a:lnTo>
                  <a:lnTo>
                    <a:pt x="102352" y="87272"/>
                  </a:lnTo>
                  <a:lnTo>
                    <a:pt x="83529" y="10909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470" y="109090"/>
                  </a:lnTo>
                  <a:lnTo>
                    <a:pt x="17647" y="87272"/>
                  </a:lnTo>
                  <a:lnTo>
                    <a:pt x="10588" y="65454"/>
                  </a:lnTo>
                  <a:lnTo>
                    <a:pt x="4705" y="43636"/>
                  </a:lnTo>
                  <a:lnTo>
                    <a:pt x="1176" y="21818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71" name="Google Shape;24371;p493"/>
            <p:cNvSpPr/>
            <p:nvPr/>
          </p:nvSpPr>
          <p:spPr>
            <a:xfrm>
              <a:off x="2641374" y="4365173"/>
              <a:ext cx="762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5000" y="40000"/>
                  </a:lnTo>
                  <a:lnTo>
                    <a:pt x="105000" y="80000"/>
                  </a:lnTo>
                  <a:lnTo>
                    <a:pt x="85000" y="11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5000" y="110000"/>
                  </a:lnTo>
                  <a:lnTo>
                    <a:pt x="15000" y="80000"/>
                  </a:lnTo>
                  <a:lnTo>
                    <a:pt x="5000" y="4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72" name="Google Shape;24372;p493"/>
            <p:cNvSpPr/>
            <p:nvPr/>
          </p:nvSpPr>
          <p:spPr>
            <a:xfrm>
              <a:off x="2647724" y="4009573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4000" y="84000"/>
                  </a:lnTo>
                  <a:lnTo>
                    <a:pt x="102000" y="102000"/>
                  </a:lnTo>
                  <a:lnTo>
                    <a:pt x="84000" y="114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14000"/>
                  </a:lnTo>
                  <a:lnTo>
                    <a:pt x="18000" y="102000"/>
                  </a:lnTo>
                  <a:lnTo>
                    <a:pt x="6000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6000" y="36000"/>
                  </a:lnTo>
                  <a:lnTo>
                    <a:pt x="18000" y="18000"/>
                  </a:lnTo>
                  <a:lnTo>
                    <a:pt x="36000" y="6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6000"/>
                  </a:lnTo>
                  <a:lnTo>
                    <a:pt x="102000" y="18000"/>
                  </a:lnTo>
                  <a:lnTo>
                    <a:pt x="114000" y="36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373" name="Google Shape;24373;p493"/>
          <p:cNvGrpSpPr/>
          <p:nvPr/>
        </p:nvGrpSpPr>
        <p:grpSpPr>
          <a:xfrm>
            <a:off x="4787674" y="3774623"/>
            <a:ext cx="863600" cy="863600"/>
            <a:chOff x="4787674" y="3774623"/>
            <a:chExt cx="863600" cy="863600"/>
          </a:xfrm>
          <a:solidFill>
            <a:srgbClr val="006BA6"/>
          </a:solidFill>
        </p:grpSpPr>
        <p:sp>
          <p:nvSpPr>
            <p:cNvPr id="24374" name="Google Shape;24374;p493"/>
            <p:cNvSpPr/>
            <p:nvPr/>
          </p:nvSpPr>
          <p:spPr>
            <a:xfrm>
              <a:off x="4787674" y="377462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75" name="Google Shape;24375;p493"/>
            <p:cNvSpPr/>
            <p:nvPr/>
          </p:nvSpPr>
          <p:spPr>
            <a:xfrm>
              <a:off x="5044849" y="4066723"/>
              <a:ext cx="111125" cy="336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7714" y="0"/>
                  </a:moveTo>
                  <a:lnTo>
                    <a:pt x="37714" y="0"/>
                  </a:lnTo>
                  <a:lnTo>
                    <a:pt x="20571" y="6792"/>
                  </a:lnTo>
                  <a:lnTo>
                    <a:pt x="6857" y="14716"/>
                  </a:lnTo>
                  <a:lnTo>
                    <a:pt x="0" y="23773"/>
                  </a:lnTo>
                  <a:lnTo>
                    <a:pt x="0" y="31698"/>
                  </a:lnTo>
                  <a:lnTo>
                    <a:pt x="6857" y="39622"/>
                  </a:lnTo>
                  <a:lnTo>
                    <a:pt x="17142" y="48679"/>
                  </a:lnTo>
                  <a:lnTo>
                    <a:pt x="30857" y="57735"/>
                  </a:lnTo>
                  <a:lnTo>
                    <a:pt x="48000" y="65660"/>
                  </a:lnTo>
                  <a:lnTo>
                    <a:pt x="48000" y="65660"/>
                  </a:lnTo>
                  <a:lnTo>
                    <a:pt x="82285" y="80377"/>
                  </a:lnTo>
                  <a:lnTo>
                    <a:pt x="106285" y="91698"/>
                  </a:lnTo>
                  <a:lnTo>
                    <a:pt x="113142" y="97358"/>
                  </a:lnTo>
                  <a:lnTo>
                    <a:pt x="120000" y="104150"/>
                  </a:lnTo>
                  <a:lnTo>
                    <a:pt x="120000" y="110943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76" name="Google Shape;24376;p493"/>
            <p:cNvSpPr/>
            <p:nvPr/>
          </p:nvSpPr>
          <p:spPr>
            <a:xfrm>
              <a:off x="5079774" y="4031798"/>
              <a:ext cx="336550" cy="111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7714"/>
                  </a:moveTo>
                  <a:lnTo>
                    <a:pt x="0" y="37714"/>
                  </a:lnTo>
                  <a:lnTo>
                    <a:pt x="4528" y="24000"/>
                  </a:lnTo>
                  <a:lnTo>
                    <a:pt x="9056" y="17142"/>
                  </a:lnTo>
                  <a:lnTo>
                    <a:pt x="9056" y="17142"/>
                  </a:lnTo>
                  <a:lnTo>
                    <a:pt x="15849" y="6857"/>
                  </a:lnTo>
                  <a:lnTo>
                    <a:pt x="22641" y="3428"/>
                  </a:lnTo>
                  <a:lnTo>
                    <a:pt x="29433" y="0"/>
                  </a:lnTo>
                  <a:lnTo>
                    <a:pt x="36226" y="3428"/>
                  </a:lnTo>
                  <a:lnTo>
                    <a:pt x="44150" y="10285"/>
                  </a:lnTo>
                  <a:lnTo>
                    <a:pt x="50943" y="20571"/>
                  </a:lnTo>
                  <a:lnTo>
                    <a:pt x="58867" y="30857"/>
                  </a:lnTo>
                  <a:lnTo>
                    <a:pt x="65660" y="48000"/>
                  </a:lnTo>
                  <a:lnTo>
                    <a:pt x="65660" y="48000"/>
                  </a:lnTo>
                  <a:lnTo>
                    <a:pt x="80377" y="82285"/>
                  </a:lnTo>
                  <a:lnTo>
                    <a:pt x="91698" y="106285"/>
                  </a:lnTo>
                  <a:lnTo>
                    <a:pt x="97358" y="113142"/>
                  </a:lnTo>
                  <a:lnTo>
                    <a:pt x="104150" y="120000"/>
                  </a:lnTo>
                  <a:lnTo>
                    <a:pt x="110943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77" name="Google Shape;24377;p493"/>
            <p:cNvSpPr/>
            <p:nvPr/>
          </p:nvSpPr>
          <p:spPr>
            <a:xfrm>
              <a:off x="5155974" y="4142923"/>
              <a:ext cx="263525" cy="263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554" y="0"/>
                  </a:moveTo>
                  <a:lnTo>
                    <a:pt x="118554" y="0"/>
                  </a:lnTo>
                  <a:lnTo>
                    <a:pt x="119999" y="2891"/>
                  </a:lnTo>
                  <a:lnTo>
                    <a:pt x="119999" y="10120"/>
                  </a:lnTo>
                  <a:lnTo>
                    <a:pt x="115662" y="17349"/>
                  </a:lnTo>
                  <a:lnTo>
                    <a:pt x="111325" y="26024"/>
                  </a:lnTo>
                  <a:lnTo>
                    <a:pt x="95421" y="49156"/>
                  </a:lnTo>
                  <a:lnTo>
                    <a:pt x="72289" y="72289"/>
                  </a:lnTo>
                  <a:lnTo>
                    <a:pt x="72289" y="72289"/>
                  </a:lnTo>
                  <a:lnTo>
                    <a:pt x="49156" y="95421"/>
                  </a:lnTo>
                  <a:lnTo>
                    <a:pt x="26024" y="111325"/>
                  </a:lnTo>
                  <a:lnTo>
                    <a:pt x="17349" y="115662"/>
                  </a:lnTo>
                  <a:lnTo>
                    <a:pt x="10120" y="119999"/>
                  </a:lnTo>
                  <a:lnTo>
                    <a:pt x="2891" y="119999"/>
                  </a:lnTo>
                  <a:lnTo>
                    <a:pt x="0" y="11855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78" name="Google Shape;24378;p493"/>
            <p:cNvSpPr/>
            <p:nvPr/>
          </p:nvSpPr>
          <p:spPr>
            <a:xfrm>
              <a:off x="5219474" y="4323898"/>
              <a:ext cx="82550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153" y="0"/>
                  </a:moveTo>
                  <a:lnTo>
                    <a:pt x="106153" y="0"/>
                  </a:lnTo>
                  <a:lnTo>
                    <a:pt x="115384" y="14400"/>
                  </a:lnTo>
                  <a:lnTo>
                    <a:pt x="120000" y="28800"/>
                  </a:lnTo>
                  <a:lnTo>
                    <a:pt x="120000" y="52800"/>
                  </a:lnTo>
                  <a:lnTo>
                    <a:pt x="115384" y="81600"/>
                  </a:lnTo>
                  <a:lnTo>
                    <a:pt x="106153" y="91200"/>
                  </a:lnTo>
                  <a:lnTo>
                    <a:pt x="96923" y="105600"/>
                  </a:lnTo>
                  <a:lnTo>
                    <a:pt x="96923" y="105600"/>
                  </a:lnTo>
                  <a:lnTo>
                    <a:pt x="83076" y="110400"/>
                  </a:lnTo>
                  <a:lnTo>
                    <a:pt x="73846" y="115200"/>
                  </a:lnTo>
                  <a:lnTo>
                    <a:pt x="46153" y="120000"/>
                  </a:lnTo>
                  <a:lnTo>
                    <a:pt x="18461" y="110400"/>
                  </a:lnTo>
                  <a:lnTo>
                    <a:pt x="9230" y="105600"/>
                  </a:lnTo>
                  <a:lnTo>
                    <a:pt x="0" y="912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79" name="Google Shape;24379;p493"/>
            <p:cNvSpPr/>
            <p:nvPr/>
          </p:nvSpPr>
          <p:spPr>
            <a:xfrm>
              <a:off x="5019449" y="4006398"/>
              <a:ext cx="69850" cy="69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636" y="16363"/>
                  </a:moveTo>
                  <a:lnTo>
                    <a:pt x="103636" y="16363"/>
                  </a:lnTo>
                  <a:lnTo>
                    <a:pt x="114545" y="38181"/>
                  </a:lnTo>
                  <a:lnTo>
                    <a:pt x="120000" y="60000"/>
                  </a:lnTo>
                  <a:lnTo>
                    <a:pt x="114545" y="81818"/>
                  </a:lnTo>
                  <a:lnTo>
                    <a:pt x="103636" y="103636"/>
                  </a:lnTo>
                  <a:lnTo>
                    <a:pt x="103636" y="103636"/>
                  </a:lnTo>
                  <a:lnTo>
                    <a:pt x="81818" y="114545"/>
                  </a:lnTo>
                  <a:lnTo>
                    <a:pt x="60000" y="120000"/>
                  </a:lnTo>
                  <a:lnTo>
                    <a:pt x="38181" y="114545"/>
                  </a:lnTo>
                  <a:lnTo>
                    <a:pt x="16363" y="103636"/>
                  </a:lnTo>
                  <a:lnTo>
                    <a:pt x="16363" y="103636"/>
                  </a:lnTo>
                  <a:lnTo>
                    <a:pt x="5454" y="81818"/>
                  </a:lnTo>
                  <a:lnTo>
                    <a:pt x="0" y="60000"/>
                  </a:lnTo>
                  <a:lnTo>
                    <a:pt x="5454" y="38181"/>
                  </a:lnTo>
                  <a:lnTo>
                    <a:pt x="16363" y="16363"/>
                  </a:lnTo>
                  <a:lnTo>
                    <a:pt x="16363" y="16363"/>
                  </a:lnTo>
                  <a:lnTo>
                    <a:pt x="38181" y="5454"/>
                  </a:lnTo>
                  <a:lnTo>
                    <a:pt x="60000" y="0"/>
                  </a:lnTo>
                  <a:lnTo>
                    <a:pt x="81818" y="5454"/>
                  </a:lnTo>
                  <a:lnTo>
                    <a:pt x="103636" y="16363"/>
                  </a:lnTo>
                  <a:lnTo>
                    <a:pt x="103636" y="1636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380" name="Google Shape;24380;p493"/>
          <p:cNvGrpSpPr/>
          <p:nvPr/>
        </p:nvGrpSpPr>
        <p:grpSpPr>
          <a:xfrm>
            <a:off x="3517674" y="3774623"/>
            <a:ext cx="863600" cy="863600"/>
            <a:chOff x="3517674" y="3774623"/>
            <a:chExt cx="863600" cy="863600"/>
          </a:xfrm>
          <a:solidFill>
            <a:srgbClr val="006BA6"/>
          </a:solidFill>
        </p:grpSpPr>
        <p:sp>
          <p:nvSpPr>
            <p:cNvPr id="24381" name="Google Shape;24381;p493"/>
            <p:cNvSpPr/>
            <p:nvPr/>
          </p:nvSpPr>
          <p:spPr>
            <a:xfrm>
              <a:off x="3517674" y="377462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82" name="Google Shape;24382;p493"/>
            <p:cNvSpPr/>
            <p:nvPr/>
          </p:nvSpPr>
          <p:spPr>
            <a:xfrm>
              <a:off x="3787549" y="4069898"/>
              <a:ext cx="161925" cy="2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03529" y="1500"/>
                  </a:lnTo>
                  <a:lnTo>
                    <a:pt x="87058" y="4500"/>
                  </a:lnTo>
                  <a:lnTo>
                    <a:pt x="75294" y="9000"/>
                  </a:lnTo>
                  <a:lnTo>
                    <a:pt x="63529" y="16500"/>
                  </a:lnTo>
                  <a:lnTo>
                    <a:pt x="56470" y="24000"/>
                  </a:lnTo>
                  <a:lnTo>
                    <a:pt x="49411" y="34500"/>
                  </a:lnTo>
                  <a:lnTo>
                    <a:pt x="44705" y="45000"/>
                  </a:lnTo>
                  <a:lnTo>
                    <a:pt x="40000" y="57000"/>
                  </a:lnTo>
                  <a:lnTo>
                    <a:pt x="40000" y="57000"/>
                  </a:lnTo>
                  <a:lnTo>
                    <a:pt x="35294" y="78000"/>
                  </a:lnTo>
                  <a:lnTo>
                    <a:pt x="30588" y="93000"/>
                  </a:lnTo>
                  <a:lnTo>
                    <a:pt x="28235" y="100500"/>
                  </a:lnTo>
                  <a:lnTo>
                    <a:pt x="21176" y="106500"/>
                  </a:lnTo>
                  <a:lnTo>
                    <a:pt x="11764" y="114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83" name="Google Shape;24383;p493"/>
            <p:cNvSpPr/>
            <p:nvPr/>
          </p:nvSpPr>
          <p:spPr>
            <a:xfrm>
              <a:off x="4044724" y="4139748"/>
              <a:ext cx="66675" cy="184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1428" y="14482"/>
                  </a:lnTo>
                  <a:lnTo>
                    <a:pt x="22857" y="33103"/>
                  </a:lnTo>
                  <a:lnTo>
                    <a:pt x="22857" y="33103"/>
                  </a:lnTo>
                  <a:lnTo>
                    <a:pt x="34285" y="62068"/>
                  </a:lnTo>
                  <a:lnTo>
                    <a:pt x="45714" y="82758"/>
                  </a:lnTo>
                  <a:lnTo>
                    <a:pt x="51428" y="93103"/>
                  </a:lnTo>
                  <a:lnTo>
                    <a:pt x="68571" y="101379"/>
                  </a:lnTo>
                  <a:lnTo>
                    <a:pt x="91428" y="111724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84" name="Google Shape;24384;p493"/>
            <p:cNvSpPr/>
            <p:nvPr/>
          </p:nvSpPr>
          <p:spPr>
            <a:xfrm>
              <a:off x="3949474" y="4069898"/>
              <a:ext cx="69850" cy="25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49090" y="15000"/>
                  </a:lnTo>
                  <a:lnTo>
                    <a:pt x="49090" y="15000"/>
                  </a:lnTo>
                  <a:lnTo>
                    <a:pt x="87272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85" name="Google Shape;24385;p493"/>
            <p:cNvSpPr/>
            <p:nvPr/>
          </p:nvSpPr>
          <p:spPr>
            <a:xfrm>
              <a:off x="3787549" y="4323898"/>
              <a:ext cx="44450" cy="25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20000"/>
                  </a:moveTo>
                  <a:lnTo>
                    <a:pt x="119999" y="120000"/>
                  </a:lnTo>
                  <a:lnTo>
                    <a:pt x="68571" y="90000"/>
                  </a:lnTo>
                  <a:lnTo>
                    <a:pt x="34285" y="60000"/>
                  </a:lnTo>
                  <a:lnTo>
                    <a:pt x="8571" y="3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86" name="Google Shape;24386;p493"/>
            <p:cNvSpPr/>
            <p:nvPr/>
          </p:nvSpPr>
          <p:spPr>
            <a:xfrm>
              <a:off x="3882799" y="4323898"/>
              <a:ext cx="2286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8333" y="20000"/>
                  </a:lnTo>
                  <a:lnTo>
                    <a:pt x="113333" y="40000"/>
                  </a:lnTo>
                  <a:lnTo>
                    <a:pt x="105000" y="60000"/>
                  </a:lnTo>
                  <a:lnTo>
                    <a:pt x="95000" y="80000"/>
                  </a:lnTo>
                  <a:lnTo>
                    <a:pt x="68333" y="110000"/>
                  </a:lnTo>
                  <a:lnTo>
                    <a:pt x="35000" y="120000"/>
                  </a:lnTo>
                  <a:lnTo>
                    <a:pt x="35000" y="120000"/>
                  </a:lnTo>
                  <a:lnTo>
                    <a:pt x="0" y="10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87" name="Google Shape;24387;p493"/>
            <p:cNvSpPr/>
            <p:nvPr/>
          </p:nvSpPr>
          <p:spPr>
            <a:xfrm>
              <a:off x="3911374" y="4361998"/>
              <a:ext cx="762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5000" y="50000"/>
                  </a:lnTo>
                  <a:lnTo>
                    <a:pt x="105000" y="90000"/>
                  </a:lnTo>
                  <a:lnTo>
                    <a:pt x="85000" y="11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5000" y="110000"/>
                  </a:lnTo>
                  <a:lnTo>
                    <a:pt x="15000" y="90000"/>
                  </a:lnTo>
                  <a:lnTo>
                    <a:pt x="5000" y="5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88" name="Google Shape;24388;p493"/>
            <p:cNvSpPr/>
            <p:nvPr/>
          </p:nvSpPr>
          <p:spPr>
            <a:xfrm>
              <a:off x="3917724" y="4009573"/>
              <a:ext cx="6350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6842"/>
                  </a:moveTo>
                  <a:lnTo>
                    <a:pt x="120000" y="56842"/>
                  </a:lnTo>
                  <a:lnTo>
                    <a:pt x="114000" y="82105"/>
                  </a:lnTo>
                  <a:lnTo>
                    <a:pt x="102000" y="101052"/>
                  </a:lnTo>
                  <a:lnTo>
                    <a:pt x="84000" y="113684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13684"/>
                  </a:lnTo>
                  <a:lnTo>
                    <a:pt x="18000" y="101052"/>
                  </a:lnTo>
                  <a:lnTo>
                    <a:pt x="6000" y="82105"/>
                  </a:lnTo>
                  <a:lnTo>
                    <a:pt x="0" y="56842"/>
                  </a:lnTo>
                  <a:lnTo>
                    <a:pt x="0" y="56842"/>
                  </a:lnTo>
                  <a:lnTo>
                    <a:pt x="6000" y="31578"/>
                  </a:lnTo>
                  <a:lnTo>
                    <a:pt x="18000" y="12631"/>
                  </a:lnTo>
                  <a:lnTo>
                    <a:pt x="36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0"/>
                  </a:lnTo>
                  <a:lnTo>
                    <a:pt x="102000" y="12631"/>
                  </a:lnTo>
                  <a:lnTo>
                    <a:pt x="114000" y="31578"/>
                  </a:lnTo>
                  <a:lnTo>
                    <a:pt x="120000" y="56842"/>
                  </a:lnTo>
                  <a:lnTo>
                    <a:pt x="120000" y="5684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389" name="Google Shape;24389;p493"/>
            <p:cNvCxnSpPr/>
            <p:nvPr/>
          </p:nvCxnSpPr>
          <p:spPr>
            <a:xfrm flipH="1">
              <a:off x="3787549" y="4009573"/>
              <a:ext cx="295275" cy="3937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390" name="Google Shape;24390;p493"/>
          <p:cNvGrpSpPr/>
          <p:nvPr/>
        </p:nvGrpSpPr>
        <p:grpSpPr>
          <a:xfrm>
            <a:off x="3508149" y="2347685"/>
            <a:ext cx="863600" cy="863600"/>
            <a:chOff x="3508149" y="2347685"/>
            <a:chExt cx="863600" cy="863600"/>
          </a:xfrm>
          <a:solidFill>
            <a:srgbClr val="006BA6"/>
          </a:solidFill>
        </p:grpSpPr>
        <p:sp>
          <p:nvSpPr>
            <p:cNvPr id="24391" name="Google Shape;24391;p493"/>
            <p:cNvSpPr/>
            <p:nvPr/>
          </p:nvSpPr>
          <p:spPr>
            <a:xfrm>
              <a:off x="3508149" y="234768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92" name="Google Shape;24392;p493"/>
            <p:cNvSpPr/>
            <p:nvPr/>
          </p:nvSpPr>
          <p:spPr>
            <a:xfrm>
              <a:off x="3930424" y="2576285"/>
              <a:ext cx="187325" cy="3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28800"/>
                  </a:moveTo>
                  <a:lnTo>
                    <a:pt x="0" y="66000"/>
                  </a:lnTo>
                  <a:lnTo>
                    <a:pt x="0" y="66000"/>
                  </a:lnTo>
                  <a:lnTo>
                    <a:pt x="0" y="91200"/>
                  </a:lnTo>
                  <a:lnTo>
                    <a:pt x="0" y="91200"/>
                  </a:lnTo>
                  <a:lnTo>
                    <a:pt x="28474" y="92400"/>
                  </a:lnTo>
                  <a:lnTo>
                    <a:pt x="52881" y="96000"/>
                  </a:lnTo>
                  <a:lnTo>
                    <a:pt x="73220" y="100800"/>
                  </a:lnTo>
                  <a:lnTo>
                    <a:pt x="91525" y="105600"/>
                  </a:lnTo>
                  <a:lnTo>
                    <a:pt x="103728" y="111600"/>
                  </a:lnTo>
                  <a:lnTo>
                    <a:pt x="111864" y="116400"/>
                  </a:lnTo>
                  <a:lnTo>
                    <a:pt x="120000" y="120000"/>
                  </a:lnTo>
                  <a:lnTo>
                    <a:pt x="120000" y="66000"/>
                  </a:lnTo>
                  <a:lnTo>
                    <a:pt x="120000" y="6600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11864" y="4800"/>
                  </a:lnTo>
                  <a:lnTo>
                    <a:pt x="103728" y="9600"/>
                  </a:lnTo>
                  <a:lnTo>
                    <a:pt x="91525" y="14400"/>
                  </a:lnTo>
                  <a:lnTo>
                    <a:pt x="73220" y="20400"/>
                  </a:lnTo>
                  <a:lnTo>
                    <a:pt x="52881" y="24000"/>
                  </a:lnTo>
                  <a:lnTo>
                    <a:pt x="28474" y="27600"/>
                  </a:lnTo>
                  <a:lnTo>
                    <a:pt x="0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93" name="Google Shape;24393;p493"/>
            <p:cNvSpPr/>
            <p:nvPr/>
          </p:nvSpPr>
          <p:spPr>
            <a:xfrm>
              <a:off x="3762149" y="2652485"/>
              <a:ext cx="168275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6923"/>
                  </a:moveTo>
                  <a:lnTo>
                    <a:pt x="0" y="36923"/>
                  </a:lnTo>
                  <a:lnTo>
                    <a:pt x="2264" y="30000"/>
                  </a:lnTo>
                  <a:lnTo>
                    <a:pt x="4528" y="23076"/>
                  </a:lnTo>
                  <a:lnTo>
                    <a:pt x="11320" y="11538"/>
                  </a:lnTo>
                  <a:lnTo>
                    <a:pt x="22641" y="4615"/>
                  </a:lnTo>
                  <a:lnTo>
                    <a:pt x="29433" y="2307"/>
                  </a:lnTo>
                  <a:lnTo>
                    <a:pt x="36226" y="0"/>
                  </a:lnTo>
                  <a:lnTo>
                    <a:pt x="81509" y="0"/>
                  </a:lnTo>
                  <a:lnTo>
                    <a:pt x="81509" y="0"/>
                  </a:lnTo>
                  <a:lnTo>
                    <a:pt x="117735" y="0"/>
                  </a:lnTo>
                  <a:lnTo>
                    <a:pt x="117735" y="0"/>
                  </a:lnTo>
                  <a:lnTo>
                    <a:pt x="120000" y="36923"/>
                  </a:lnTo>
                  <a:lnTo>
                    <a:pt x="120000" y="83076"/>
                  </a:lnTo>
                  <a:lnTo>
                    <a:pt x="120000" y="83076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81509" y="120000"/>
                  </a:lnTo>
                  <a:lnTo>
                    <a:pt x="36226" y="120000"/>
                  </a:lnTo>
                  <a:lnTo>
                    <a:pt x="36226" y="120000"/>
                  </a:lnTo>
                  <a:lnTo>
                    <a:pt x="29433" y="120000"/>
                  </a:lnTo>
                  <a:lnTo>
                    <a:pt x="22641" y="117692"/>
                  </a:lnTo>
                  <a:lnTo>
                    <a:pt x="11320" y="110769"/>
                  </a:lnTo>
                  <a:lnTo>
                    <a:pt x="4528" y="96923"/>
                  </a:lnTo>
                  <a:lnTo>
                    <a:pt x="2264" y="90000"/>
                  </a:lnTo>
                  <a:lnTo>
                    <a:pt x="0" y="83076"/>
                  </a:lnTo>
                  <a:lnTo>
                    <a:pt x="0" y="3692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94" name="Google Shape;24394;p493"/>
            <p:cNvSpPr/>
            <p:nvPr/>
          </p:nvSpPr>
          <p:spPr>
            <a:xfrm>
              <a:off x="3825649" y="2817585"/>
              <a:ext cx="11430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0" y="13846"/>
                  </a:lnTo>
                  <a:lnTo>
                    <a:pt x="3333" y="27692"/>
                  </a:lnTo>
                  <a:lnTo>
                    <a:pt x="10000" y="46153"/>
                  </a:lnTo>
                  <a:lnTo>
                    <a:pt x="20000" y="64615"/>
                  </a:lnTo>
                  <a:lnTo>
                    <a:pt x="36666" y="85384"/>
                  </a:lnTo>
                  <a:lnTo>
                    <a:pt x="56666" y="103846"/>
                  </a:lnTo>
                  <a:lnTo>
                    <a:pt x="80000" y="120000"/>
                  </a:lnTo>
                  <a:lnTo>
                    <a:pt x="120000" y="94615"/>
                  </a:lnTo>
                  <a:lnTo>
                    <a:pt x="120000" y="94615"/>
                  </a:lnTo>
                  <a:lnTo>
                    <a:pt x="110000" y="90000"/>
                  </a:lnTo>
                  <a:lnTo>
                    <a:pt x="100000" y="80769"/>
                  </a:lnTo>
                  <a:lnTo>
                    <a:pt x="86666" y="71538"/>
                  </a:lnTo>
                  <a:lnTo>
                    <a:pt x="76666" y="57692"/>
                  </a:lnTo>
                  <a:lnTo>
                    <a:pt x="66666" y="41538"/>
                  </a:lnTo>
                  <a:lnTo>
                    <a:pt x="60000" y="23076"/>
                  </a:lnTo>
                  <a:lnTo>
                    <a:pt x="56666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395" name="Google Shape;24395;p493"/>
          <p:cNvGrpSpPr/>
          <p:nvPr/>
        </p:nvGrpSpPr>
        <p:grpSpPr>
          <a:xfrm>
            <a:off x="4778149" y="2347685"/>
            <a:ext cx="863600" cy="863600"/>
            <a:chOff x="4778149" y="2347685"/>
            <a:chExt cx="863600" cy="863600"/>
          </a:xfrm>
          <a:solidFill>
            <a:srgbClr val="006BA6"/>
          </a:solidFill>
        </p:grpSpPr>
        <p:sp>
          <p:nvSpPr>
            <p:cNvPr id="24396" name="Google Shape;24396;p493"/>
            <p:cNvSpPr/>
            <p:nvPr/>
          </p:nvSpPr>
          <p:spPr>
            <a:xfrm>
              <a:off x="4778149" y="234768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97" name="Google Shape;24397;p493"/>
            <p:cNvSpPr/>
            <p:nvPr/>
          </p:nvSpPr>
          <p:spPr>
            <a:xfrm>
              <a:off x="5035324" y="2579460"/>
              <a:ext cx="412750" cy="333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9230" y="120000"/>
                  </a:lnTo>
                  <a:lnTo>
                    <a:pt x="0" y="90285"/>
                  </a:lnTo>
                  <a:lnTo>
                    <a:pt x="83076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98" name="Google Shape;24398;p493"/>
            <p:cNvSpPr/>
            <p:nvPr/>
          </p:nvSpPr>
          <p:spPr>
            <a:xfrm>
              <a:off x="4971824" y="2830285"/>
              <a:ext cx="95250" cy="117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2000" y="120000"/>
                  </a:moveTo>
                  <a:lnTo>
                    <a:pt x="120000" y="84324"/>
                  </a:lnTo>
                  <a:lnTo>
                    <a:pt x="80000" y="0"/>
                  </a:lnTo>
                  <a:lnTo>
                    <a:pt x="0" y="12972"/>
                  </a:lnTo>
                  <a:lnTo>
                    <a:pt x="52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399" name="Google Shape;24399;p493"/>
            <p:cNvSpPr/>
            <p:nvPr/>
          </p:nvSpPr>
          <p:spPr>
            <a:xfrm>
              <a:off x="5152799" y="2912835"/>
              <a:ext cx="120650" cy="66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62857"/>
                  </a:lnTo>
                  <a:lnTo>
                    <a:pt x="120000" y="62857"/>
                  </a:lnTo>
                  <a:lnTo>
                    <a:pt x="116842" y="85714"/>
                  </a:lnTo>
                  <a:lnTo>
                    <a:pt x="110526" y="102857"/>
                  </a:lnTo>
                  <a:lnTo>
                    <a:pt x="97894" y="114285"/>
                  </a:lnTo>
                  <a:lnTo>
                    <a:pt x="82105" y="120000"/>
                  </a:lnTo>
                  <a:lnTo>
                    <a:pt x="37894" y="120000"/>
                  </a:lnTo>
                  <a:lnTo>
                    <a:pt x="37894" y="120000"/>
                  </a:lnTo>
                  <a:lnTo>
                    <a:pt x="22105" y="114285"/>
                  </a:lnTo>
                  <a:lnTo>
                    <a:pt x="9473" y="102857"/>
                  </a:lnTo>
                  <a:lnTo>
                    <a:pt x="3157" y="85714"/>
                  </a:lnTo>
                  <a:lnTo>
                    <a:pt x="0" y="62857"/>
                  </a:lnTo>
                  <a:lnTo>
                    <a:pt x="0" y="62857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00" name="Google Shape;24400;p493"/>
          <p:cNvGrpSpPr/>
          <p:nvPr/>
        </p:nvGrpSpPr>
        <p:grpSpPr>
          <a:xfrm>
            <a:off x="2238149" y="2347685"/>
            <a:ext cx="863600" cy="863600"/>
            <a:chOff x="2238149" y="2347685"/>
            <a:chExt cx="863600" cy="863600"/>
          </a:xfrm>
          <a:solidFill>
            <a:srgbClr val="006BA6"/>
          </a:solidFill>
        </p:grpSpPr>
        <p:sp>
          <p:nvSpPr>
            <p:cNvPr id="24401" name="Google Shape;24401;p493"/>
            <p:cNvSpPr/>
            <p:nvPr/>
          </p:nvSpPr>
          <p:spPr>
            <a:xfrm>
              <a:off x="2238149" y="234768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02" name="Google Shape;24402;p493"/>
            <p:cNvSpPr/>
            <p:nvPr/>
          </p:nvSpPr>
          <p:spPr>
            <a:xfrm>
              <a:off x="2581049" y="2576285"/>
              <a:ext cx="187325" cy="3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28800"/>
                  </a:moveTo>
                  <a:lnTo>
                    <a:pt x="0" y="66000"/>
                  </a:lnTo>
                  <a:lnTo>
                    <a:pt x="0" y="66000"/>
                  </a:lnTo>
                  <a:lnTo>
                    <a:pt x="0" y="91200"/>
                  </a:lnTo>
                  <a:lnTo>
                    <a:pt x="0" y="91200"/>
                  </a:lnTo>
                  <a:lnTo>
                    <a:pt x="30508" y="92400"/>
                  </a:lnTo>
                  <a:lnTo>
                    <a:pt x="54915" y="96000"/>
                  </a:lnTo>
                  <a:lnTo>
                    <a:pt x="75254" y="100800"/>
                  </a:lnTo>
                  <a:lnTo>
                    <a:pt x="91525" y="105600"/>
                  </a:lnTo>
                  <a:lnTo>
                    <a:pt x="105762" y="111600"/>
                  </a:lnTo>
                  <a:lnTo>
                    <a:pt x="113898" y="116400"/>
                  </a:lnTo>
                  <a:lnTo>
                    <a:pt x="120000" y="120000"/>
                  </a:lnTo>
                  <a:lnTo>
                    <a:pt x="120000" y="66000"/>
                  </a:lnTo>
                  <a:lnTo>
                    <a:pt x="120000" y="6600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13898" y="4800"/>
                  </a:lnTo>
                  <a:lnTo>
                    <a:pt x="105762" y="9600"/>
                  </a:lnTo>
                  <a:lnTo>
                    <a:pt x="91525" y="14400"/>
                  </a:lnTo>
                  <a:lnTo>
                    <a:pt x="75254" y="20400"/>
                  </a:lnTo>
                  <a:lnTo>
                    <a:pt x="54915" y="24000"/>
                  </a:lnTo>
                  <a:lnTo>
                    <a:pt x="30508" y="27600"/>
                  </a:lnTo>
                  <a:lnTo>
                    <a:pt x="0" y="28800"/>
                  </a:lnTo>
                  <a:lnTo>
                    <a:pt x="0" y="288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03" name="Google Shape;24403;p493"/>
            <p:cNvSpPr/>
            <p:nvPr/>
          </p:nvSpPr>
          <p:spPr>
            <a:xfrm>
              <a:off x="2415949" y="2652485"/>
              <a:ext cx="16510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6923"/>
                  </a:moveTo>
                  <a:lnTo>
                    <a:pt x="0" y="36923"/>
                  </a:lnTo>
                  <a:lnTo>
                    <a:pt x="2307" y="30000"/>
                  </a:lnTo>
                  <a:lnTo>
                    <a:pt x="2307" y="23076"/>
                  </a:lnTo>
                  <a:lnTo>
                    <a:pt x="11538" y="11538"/>
                  </a:lnTo>
                  <a:lnTo>
                    <a:pt x="23076" y="4615"/>
                  </a:lnTo>
                  <a:lnTo>
                    <a:pt x="30000" y="2307"/>
                  </a:lnTo>
                  <a:lnTo>
                    <a:pt x="36923" y="0"/>
                  </a:lnTo>
                  <a:lnTo>
                    <a:pt x="83076" y="0"/>
                  </a:lnTo>
                  <a:lnTo>
                    <a:pt x="83076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36923"/>
                  </a:lnTo>
                  <a:lnTo>
                    <a:pt x="120000" y="83076"/>
                  </a:lnTo>
                  <a:lnTo>
                    <a:pt x="120000" y="83076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80769" y="120000"/>
                  </a:lnTo>
                  <a:lnTo>
                    <a:pt x="36923" y="120000"/>
                  </a:lnTo>
                  <a:lnTo>
                    <a:pt x="36923" y="120000"/>
                  </a:lnTo>
                  <a:lnTo>
                    <a:pt x="30000" y="120000"/>
                  </a:lnTo>
                  <a:lnTo>
                    <a:pt x="23076" y="117692"/>
                  </a:lnTo>
                  <a:lnTo>
                    <a:pt x="11538" y="110769"/>
                  </a:lnTo>
                  <a:lnTo>
                    <a:pt x="2307" y="96923"/>
                  </a:lnTo>
                  <a:lnTo>
                    <a:pt x="2307" y="90000"/>
                  </a:lnTo>
                  <a:lnTo>
                    <a:pt x="0" y="83076"/>
                  </a:lnTo>
                  <a:lnTo>
                    <a:pt x="0" y="3692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04" name="Google Shape;24404;p493"/>
            <p:cNvSpPr/>
            <p:nvPr/>
          </p:nvSpPr>
          <p:spPr>
            <a:xfrm>
              <a:off x="2476274" y="2817585"/>
              <a:ext cx="11430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333" y="13846"/>
                  </a:lnTo>
                  <a:lnTo>
                    <a:pt x="6666" y="27692"/>
                  </a:lnTo>
                  <a:lnTo>
                    <a:pt x="13333" y="46153"/>
                  </a:lnTo>
                  <a:lnTo>
                    <a:pt x="23333" y="64615"/>
                  </a:lnTo>
                  <a:lnTo>
                    <a:pt x="40000" y="85384"/>
                  </a:lnTo>
                  <a:lnTo>
                    <a:pt x="56666" y="103846"/>
                  </a:lnTo>
                  <a:lnTo>
                    <a:pt x="83333" y="120000"/>
                  </a:lnTo>
                  <a:lnTo>
                    <a:pt x="120000" y="94615"/>
                  </a:lnTo>
                  <a:lnTo>
                    <a:pt x="120000" y="94615"/>
                  </a:lnTo>
                  <a:lnTo>
                    <a:pt x="110000" y="90000"/>
                  </a:lnTo>
                  <a:lnTo>
                    <a:pt x="103333" y="80769"/>
                  </a:lnTo>
                  <a:lnTo>
                    <a:pt x="90000" y="71538"/>
                  </a:lnTo>
                  <a:lnTo>
                    <a:pt x="80000" y="57692"/>
                  </a:lnTo>
                  <a:lnTo>
                    <a:pt x="70000" y="41538"/>
                  </a:lnTo>
                  <a:lnTo>
                    <a:pt x="63333" y="23076"/>
                  </a:lnTo>
                  <a:lnTo>
                    <a:pt x="6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05" name="Google Shape;24405;p493"/>
            <p:cNvSpPr/>
            <p:nvPr/>
          </p:nvSpPr>
          <p:spPr>
            <a:xfrm>
              <a:off x="2822349" y="2681060"/>
              <a:ext cx="41275" cy="111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46153" y="10285"/>
                  </a:lnTo>
                  <a:lnTo>
                    <a:pt x="83076" y="24000"/>
                  </a:lnTo>
                  <a:lnTo>
                    <a:pt x="110769" y="41142"/>
                  </a:lnTo>
                  <a:lnTo>
                    <a:pt x="120000" y="61714"/>
                  </a:lnTo>
                  <a:lnTo>
                    <a:pt x="120000" y="61714"/>
                  </a:lnTo>
                  <a:lnTo>
                    <a:pt x="110769" y="78857"/>
                  </a:lnTo>
                  <a:lnTo>
                    <a:pt x="83076" y="96000"/>
                  </a:lnTo>
                  <a:lnTo>
                    <a:pt x="55384" y="109714"/>
                  </a:lnTo>
                  <a:lnTo>
                    <a:pt x="923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06" name="Google Shape;24406;p493"/>
            <p:cNvSpPr/>
            <p:nvPr/>
          </p:nvSpPr>
          <p:spPr>
            <a:xfrm>
              <a:off x="2844574" y="2623910"/>
              <a:ext cx="79375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24000" y="3380"/>
                  </a:lnTo>
                  <a:lnTo>
                    <a:pt x="48000" y="8450"/>
                  </a:lnTo>
                  <a:lnTo>
                    <a:pt x="67200" y="15211"/>
                  </a:lnTo>
                  <a:lnTo>
                    <a:pt x="86400" y="23661"/>
                  </a:lnTo>
                  <a:lnTo>
                    <a:pt x="100800" y="32112"/>
                  </a:lnTo>
                  <a:lnTo>
                    <a:pt x="110400" y="40563"/>
                  </a:lnTo>
                  <a:lnTo>
                    <a:pt x="115200" y="50704"/>
                  </a:lnTo>
                  <a:lnTo>
                    <a:pt x="120000" y="60845"/>
                  </a:lnTo>
                  <a:lnTo>
                    <a:pt x="120000" y="60845"/>
                  </a:lnTo>
                  <a:lnTo>
                    <a:pt x="115200" y="69295"/>
                  </a:lnTo>
                  <a:lnTo>
                    <a:pt x="110400" y="79436"/>
                  </a:lnTo>
                  <a:lnTo>
                    <a:pt x="100800" y="87887"/>
                  </a:lnTo>
                  <a:lnTo>
                    <a:pt x="86400" y="96338"/>
                  </a:lnTo>
                  <a:lnTo>
                    <a:pt x="72000" y="103098"/>
                  </a:lnTo>
                  <a:lnTo>
                    <a:pt x="52800" y="109859"/>
                  </a:lnTo>
                  <a:lnTo>
                    <a:pt x="28800" y="114929"/>
                  </a:lnTo>
                  <a:lnTo>
                    <a:pt x="96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07" name="Google Shape;24407;p493"/>
          <p:cNvGrpSpPr/>
          <p:nvPr/>
        </p:nvGrpSpPr>
        <p:grpSpPr>
          <a:xfrm>
            <a:off x="6048149" y="2347685"/>
            <a:ext cx="863600" cy="863600"/>
            <a:chOff x="6048149" y="2347685"/>
            <a:chExt cx="863600" cy="863600"/>
          </a:xfrm>
          <a:solidFill>
            <a:srgbClr val="006BA6"/>
          </a:solidFill>
        </p:grpSpPr>
        <p:sp>
          <p:nvSpPr>
            <p:cNvPr id="24408" name="Google Shape;24408;p493"/>
            <p:cNvSpPr/>
            <p:nvPr/>
          </p:nvSpPr>
          <p:spPr>
            <a:xfrm>
              <a:off x="6048149" y="234768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09" name="Google Shape;24409;p493"/>
            <p:cNvSpPr/>
            <p:nvPr/>
          </p:nvSpPr>
          <p:spPr>
            <a:xfrm>
              <a:off x="6279924" y="2614385"/>
              <a:ext cx="330200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75000"/>
                  </a:lnTo>
                  <a:lnTo>
                    <a:pt x="0" y="45000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10" name="Google Shape;24410;p493"/>
            <p:cNvSpPr/>
            <p:nvPr/>
          </p:nvSpPr>
          <p:spPr>
            <a:xfrm>
              <a:off x="6222774" y="2728685"/>
              <a:ext cx="5715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20000" y="108750"/>
                  </a:lnTo>
                  <a:lnTo>
                    <a:pt x="120000" y="11250"/>
                  </a:ln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11" name="Google Shape;24411;p493"/>
            <p:cNvSpPr/>
            <p:nvPr/>
          </p:nvSpPr>
          <p:spPr>
            <a:xfrm>
              <a:off x="6657749" y="2735035"/>
              <a:ext cx="31750" cy="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48000" y="8571"/>
                  </a:lnTo>
                  <a:lnTo>
                    <a:pt x="84000" y="21428"/>
                  </a:lnTo>
                  <a:lnTo>
                    <a:pt x="108000" y="42857"/>
                  </a:lnTo>
                  <a:lnTo>
                    <a:pt x="120000" y="59999"/>
                  </a:lnTo>
                  <a:lnTo>
                    <a:pt x="120000" y="59999"/>
                  </a:lnTo>
                  <a:lnTo>
                    <a:pt x="108000" y="81428"/>
                  </a:lnTo>
                  <a:lnTo>
                    <a:pt x="84000" y="98571"/>
                  </a:lnTo>
                  <a:lnTo>
                    <a:pt x="48000" y="111428"/>
                  </a:lnTo>
                  <a:lnTo>
                    <a:pt x="0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12" name="Google Shape;24412;p493"/>
            <p:cNvSpPr/>
            <p:nvPr/>
          </p:nvSpPr>
          <p:spPr>
            <a:xfrm>
              <a:off x="6673624" y="2687410"/>
              <a:ext cx="63500" cy="184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30000" y="4137"/>
                  </a:lnTo>
                  <a:lnTo>
                    <a:pt x="48000" y="10344"/>
                  </a:lnTo>
                  <a:lnTo>
                    <a:pt x="72000" y="16551"/>
                  </a:lnTo>
                  <a:lnTo>
                    <a:pt x="90000" y="22758"/>
                  </a:lnTo>
                  <a:lnTo>
                    <a:pt x="102000" y="31034"/>
                  </a:lnTo>
                  <a:lnTo>
                    <a:pt x="114000" y="41379"/>
                  </a:lnTo>
                  <a:lnTo>
                    <a:pt x="120000" y="49655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70344"/>
                  </a:lnTo>
                  <a:lnTo>
                    <a:pt x="114000" y="78620"/>
                  </a:lnTo>
                  <a:lnTo>
                    <a:pt x="102000" y="88965"/>
                  </a:lnTo>
                  <a:lnTo>
                    <a:pt x="90000" y="95172"/>
                  </a:lnTo>
                  <a:lnTo>
                    <a:pt x="72000" y="103448"/>
                  </a:lnTo>
                  <a:lnTo>
                    <a:pt x="54000" y="109655"/>
                  </a:lnTo>
                  <a:lnTo>
                    <a:pt x="36000" y="115862"/>
                  </a:lnTo>
                  <a:lnTo>
                    <a:pt x="12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13" name="Google Shape;24413;p493"/>
          <p:cNvGrpSpPr/>
          <p:nvPr/>
        </p:nvGrpSpPr>
        <p:grpSpPr>
          <a:xfrm>
            <a:off x="968149" y="2347685"/>
            <a:ext cx="863600" cy="863600"/>
            <a:chOff x="968149" y="2347685"/>
            <a:chExt cx="863600" cy="863600"/>
          </a:xfrm>
          <a:solidFill>
            <a:srgbClr val="006BA6"/>
          </a:solidFill>
        </p:grpSpPr>
        <p:sp>
          <p:nvSpPr>
            <p:cNvPr id="24414" name="Google Shape;24414;p493"/>
            <p:cNvSpPr/>
            <p:nvPr/>
          </p:nvSpPr>
          <p:spPr>
            <a:xfrm>
              <a:off x="968149" y="234768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15" name="Google Shape;24415;p493"/>
            <p:cNvSpPr/>
            <p:nvPr/>
          </p:nvSpPr>
          <p:spPr>
            <a:xfrm>
              <a:off x="1250724" y="2595335"/>
              <a:ext cx="365125" cy="368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74482"/>
                  </a:lnTo>
                  <a:lnTo>
                    <a:pt x="0" y="45517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16" name="Google Shape;24416;p493"/>
            <p:cNvSpPr/>
            <p:nvPr/>
          </p:nvSpPr>
          <p:spPr>
            <a:xfrm>
              <a:off x="1184049" y="2722335"/>
              <a:ext cx="66675" cy="11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20000" y="106666"/>
                  </a:lnTo>
                  <a:lnTo>
                    <a:pt x="120000" y="13333"/>
                  </a:ln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17" name="Google Shape;24417;p493"/>
          <p:cNvGrpSpPr/>
          <p:nvPr/>
        </p:nvGrpSpPr>
        <p:grpSpPr>
          <a:xfrm>
            <a:off x="2238149" y="957939"/>
            <a:ext cx="863600" cy="863600"/>
            <a:chOff x="2238149" y="957939"/>
            <a:chExt cx="863600" cy="863600"/>
          </a:xfrm>
          <a:solidFill>
            <a:srgbClr val="006BA6"/>
          </a:solidFill>
        </p:grpSpPr>
        <p:sp>
          <p:nvSpPr>
            <p:cNvPr id="24418" name="Google Shape;24418;p493"/>
            <p:cNvSpPr/>
            <p:nvPr/>
          </p:nvSpPr>
          <p:spPr>
            <a:xfrm>
              <a:off x="2238149" y="95793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19" name="Google Shape;24419;p493"/>
            <p:cNvSpPr/>
            <p:nvPr/>
          </p:nvSpPr>
          <p:spPr>
            <a:xfrm>
              <a:off x="2450874" y="1186539"/>
              <a:ext cx="438150" cy="269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9130" y="0"/>
                  </a:lnTo>
                  <a:lnTo>
                    <a:pt x="35652" y="120000"/>
                  </a:lnTo>
                  <a:lnTo>
                    <a:pt x="106086" y="120000"/>
                  </a:lnTo>
                  <a:lnTo>
                    <a:pt x="120000" y="43764"/>
                  </a:lnTo>
                  <a:lnTo>
                    <a:pt x="28695" y="4376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20" name="Google Shape;24420;p493"/>
            <p:cNvSpPr/>
            <p:nvPr/>
          </p:nvSpPr>
          <p:spPr>
            <a:xfrm>
              <a:off x="2590574" y="1510389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5384" y="83076"/>
                  </a:lnTo>
                  <a:lnTo>
                    <a:pt x="101538" y="101538"/>
                  </a:lnTo>
                  <a:lnTo>
                    <a:pt x="83076" y="115384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923" y="115384"/>
                  </a:lnTo>
                  <a:lnTo>
                    <a:pt x="13846" y="101538"/>
                  </a:lnTo>
                  <a:lnTo>
                    <a:pt x="4615" y="830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615" y="36923"/>
                  </a:lnTo>
                  <a:lnTo>
                    <a:pt x="13846" y="18461"/>
                  </a:lnTo>
                  <a:lnTo>
                    <a:pt x="36923" y="4615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3076" y="4615"/>
                  </a:lnTo>
                  <a:lnTo>
                    <a:pt x="101538" y="18461"/>
                  </a:lnTo>
                  <a:lnTo>
                    <a:pt x="115384" y="369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21" name="Google Shape;24421;p493"/>
            <p:cNvSpPr/>
            <p:nvPr/>
          </p:nvSpPr>
          <p:spPr>
            <a:xfrm>
              <a:off x="2746149" y="1510389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5384" y="83076"/>
                  </a:lnTo>
                  <a:lnTo>
                    <a:pt x="101538" y="101538"/>
                  </a:lnTo>
                  <a:lnTo>
                    <a:pt x="83076" y="115384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923" y="115384"/>
                  </a:lnTo>
                  <a:lnTo>
                    <a:pt x="18461" y="101538"/>
                  </a:lnTo>
                  <a:lnTo>
                    <a:pt x="4615" y="830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615" y="36923"/>
                  </a:lnTo>
                  <a:lnTo>
                    <a:pt x="18461" y="18461"/>
                  </a:lnTo>
                  <a:lnTo>
                    <a:pt x="36923" y="4615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3076" y="4615"/>
                  </a:lnTo>
                  <a:lnTo>
                    <a:pt x="101538" y="18461"/>
                  </a:lnTo>
                  <a:lnTo>
                    <a:pt x="115384" y="369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422" name="Google Shape;24422;p493"/>
            <p:cNvCxnSpPr/>
            <p:nvPr/>
          </p:nvCxnSpPr>
          <p:spPr>
            <a:xfrm>
              <a:off x="2660424" y="1291314"/>
              <a:ext cx="0" cy="161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23" name="Google Shape;24423;p493"/>
            <p:cNvCxnSpPr/>
            <p:nvPr/>
          </p:nvCxnSpPr>
          <p:spPr>
            <a:xfrm>
              <a:off x="2762024" y="1294489"/>
              <a:ext cx="0" cy="155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24" name="Google Shape;24424;p493"/>
            <p:cNvCxnSpPr/>
            <p:nvPr/>
          </p:nvCxnSpPr>
          <p:spPr>
            <a:xfrm>
              <a:off x="2571524" y="1373864"/>
              <a:ext cx="2825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425" name="Google Shape;24425;p493"/>
          <p:cNvGrpSpPr/>
          <p:nvPr/>
        </p:nvGrpSpPr>
        <p:grpSpPr>
          <a:xfrm>
            <a:off x="4778149" y="957939"/>
            <a:ext cx="863600" cy="863600"/>
            <a:chOff x="4778149" y="957939"/>
            <a:chExt cx="863600" cy="863600"/>
          </a:xfrm>
          <a:solidFill>
            <a:srgbClr val="006BA6"/>
          </a:solidFill>
        </p:grpSpPr>
        <p:sp>
          <p:nvSpPr>
            <p:cNvPr id="24426" name="Google Shape;24426;p493"/>
            <p:cNvSpPr/>
            <p:nvPr/>
          </p:nvSpPr>
          <p:spPr>
            <a:xfrm>
              <a:off x="4778149" y="95793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27" name="Google Shape;24427;p493"/>
            <p:cNvSpPr/>
            <p:nvPr/>
          </p:nvSpPr>
          <p:spPr>
            <a:xfrm>
              <a:off x="5060724" y="1294489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5106" y="0"/>
                  </a:lnTo>
                  <a:lnTo>
                    <a:pt x="114893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28" name="Google Shape;24428;p493"/>
            <p:cNvSpPr/>
            <p:nvPr/>
          </p:nvSpPr>
          <p:spPr>
            <a:xfrm>
              <a:off x="5140099" y="1186539"/>
              <a:ext cx="13970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77647"/>
                  </a:lnTo>
                  <a:lnTo>
                    <a:pt x="120000" y="77647"/>
                  </a:lnTo>
                  <a:lnTo>
                    <a:pt x="117272" y="60000"/>
                  </a:lnTo>
                  <a:lnTo>
                    <a:pt x="114545" y="45882"/>
                  </a:lnTo>
                  <a:lnTo>
                    <a:pt x="109090" y="35294"/>
                  </a:lnTo>
                  <a:lnTo>
                    <a:pt x="100909" y="21176"/>
                  </a:lnTo>
                  <a:lnTo>
                    <a:pt x="92727" y="14117"/>
                  </a:lnTo>
                  <a:lnTo>
                    <a:pt x="81818" y="7058"/>
                  </a:lnTo>
                  <a:lnTo>
                    <a:pt x="70909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49090" y="0"/>
                  </a:lnTo>
                  <a:lnTo>
                    <a:pt x="38181" y="7058"/>
                  </a:lnTo>
                  <a:lnTo>
                    <a:pt x="27272" y="14117"/>
                  </a:lnTo>
                  <a:lnTo>
                    <a:pt x="19090" y="21176"/>
                  </a:lnTo>
                  <a:lnTo>
                    <a:pt x="10909" y="35294"/>
                  </a:lnTo>
                  <a:lnTo>
                    <a:pt x="5454" y="45882"/>
                  </a:lnTo>
                  <a:lnTo>
                    <a:pt x="2727" y="60000"/>
                  </a:lnTo>
                  <a:lnTo>
                    <a:pt x="0" y="77647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29" name="Google Shape;24429;p493"/>
          <p:cNvGrpSpPr/>
          <p:nvPr/>
        </p:nvGrpSpPr>
        <p:grpSpPr>
          <a:xfrm>
            <a:off x="3508149" y="957939"/>
            <a:ext cx="863600" cy="863600"/>
            <a:chOff x="3508149" y="957939"/>
            <a:chExt cx="863600" cy="863600"/>
          </a:xfrm>
          <a:solidFill>
            <a:srgbClr val="006BA6"/>
          </a:solidFill>
        </p:grpSpPr>
        <p:sp>
          <p:nvSpPr>
            <p:cNvPr id="24430" name="Google Shape;24430;p493"/>
            <p:cNvSpPr/>
            <p:nvPr/>
          </p:nvSpPr>
          <p:spPr>
            <a:xfrm>
              <a:off x="3508149" y="95793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31" name="Google Shape;24431;p493"/>
            <p:cNvSpPr/>
            <p:nvPr/>
          </p:nvSpPr>
          <p:spPr>
            <a:xfrm>
              <a:off x="3736749" y="1186539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2500" y="120000"/>
                  </a:moveTo>
                  <a:lnTo>
                    <a:pt x="0" y="67500"/>
                  </a:lnTo>
                  <a:lnTo>
                    <a:pt x="52500" y="15000"/>
                  </a:lnTo>
                  <a:lnTo>
                    <a:pt x="86250" y="0"/>
                  </a:lnTo>
                  <a:lnTo>
                    <a:pt x="120000" y="33750"/>
                  </a:lnTo>
                  <a:lnTo>
                    <a:pt x="105000" y="67500"/>
                  </a:lnTo>
                  <a:lnTo>
                    <a:pt x="525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32" name="Google Shape;24432;p493"/>
            <p:cNvSpPr/>
            <p:nvPr/>
          </p:nvSpPr>
          <p:spPr>
            <a:xfrm>
              <a:off x="3987574" y="1278614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000" y="102000"/>
                  </a:moveTo>
                  <a:lnTo>
                    <a:pt x="102000" y="102000"/>
                  </a:lnTo>
                  <a:lnTo>
                    <a:pt x="84000" y="120000"/>
                  </a:lnTo>
                  <a:lnTo>
                    <a:pt x="60000" y="120000"/>
                  </a:lnTo>
                  <a:lnTo>
                    <a:pt x="36000" y="120000"/>
                  </a:lnTo>
                  <a:lnTo>
                    <a:pt x="18000" y="102000"/>
                  </a:lnTo>
                  <a:lnTo>
                    <a:pt x="18000" y="102000"/>
                  </a:lnTo>
                  <a:lnTo>
                    <a:pt x="0" y="84000"/>
                  </a:lnTo>
                  <a:lnTo>
                    <a:pt x="0" y="60000"/>
                  </a:lnTo>
                  <a:lnTo>
                    <a:pt x="0" y="36000"/>
                  </a:lnTo>
                  <a:lnTo>
                    <a:pt x="18000" y="18000"/>
                  </a:lnTo>
                  <a:lnTo>
                    <a:pt x="18000" y="18000"/>
                  </a:lnTo>
                  <a:lnTo>
                    <a:pt x="36000" y="6000"/>
                  </a:lnTo>
                  <a:lnTo>
                    <a:pt x="60000" y="0"/>
                  </a:lnTo>
                  <a:lnTo>
                    <a:pt x="84000" y="6000"/>
                  </a:lnTo>
                  <a:lnTo>
                    <a:pt x="102000" y="18000"/>
                  </a:lnTo>
                  <a:lnTo>
                    <a:pt x="102000" y="18000"/>
                  </a:lnTo>
                  <a:lnTo>
                    <a:pt x="114000" y="36000"/>
                  </a:lnTo>
                  <a:lnTo>
                    <a:pt x="120000" y="60000"/>
                  </a:lnTo>
                  <a:lnTo>
                    <a:pt x="114000" y="84000"/>
                  </a:lnTo>
                  <a:lnTo>
                    <a:pt x="102000" y="102000"/>
                  </a:lnTo>
                  <a:lnTo>
                    <a:pt x="102000" y="102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33" name="Google Shape;24433;p493"/>
          <p:cNvGrpSpPr/>
          <p:nvPr/>
        </p:nvGrpSpPr>
        <p:grpSpPr>
          <a:xfrm>
            <a:off x="968149" y="957939"/>
            <a:ext cx="863600" cy="863600"/>
            <a:chOff x="968149" y="957939"/>
            <a:chExt cx="863600" cy="863600"/>
          </a:xfrm>
          <a:solidFill>
            <a:srgbClr val="006BA6"/>
          </a:solidFill>
        </p:grpSpPr>
        <p:sp>
          <p:nvSpPr>
            <p:cNvPr id="24434" name="Google Shape;24434;p493"/>
            <p:cNvSpPr/>
            <p:nvPr/>
          </p:nvSpPr>
          <p:spPr>
            <a:xfrm>
              <a:off x="968149" y="95793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35" name="Google Shape;24435;p493"/>
            <p:cNvSpPr/>
            <p:nvPr/>
          </p:nvSpPr>
          <p:spPr>
            <a:xfrm>
              <a:off x="1190399" y="1189714"/>
              <a:ext cx="419100" cy="184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909" y="0"/>
                  </a:moveTo>
                  <a:lnTo>
                    <a:pt x="9090" y="0"/>
                  </a:lnTo>
                  <a:lnTo>
                    <a:pt x="0" y="51724"/>
                  </a:lnTo>
                  <a:lnTo>
                    <a:pt x="0" y="93103"/>
                  </a:lnTo>
                  <a:lnTo>
                    <a:pt x="0" y="93103"/>
                  </a:lnTo>
                  <a:lnTo>
                    <a:pt x="909" y="103448"/>
                  </a:lnTo>
                  <a:lnTo>
                    <a:pt x="3636" y="111724"/>
                  </a:lnTo>
                  <a:lnTo>
                    <a:pt x="7272" y="117931"/>
                  </a:lnTo>
                  <a:lnTo>
                    <a:pt x="11818" y="120000"/>
                  </a:lnTo>
                  <a:lnTo>
                    <a:pt x="11818" y="120000"/>
                  </a:lnTo>
                  <a:lnTo>
                    <a:pt x="16363" y="117931"/>
                  </a:lnTo>
                  <a:lnTo>
                    <a:pt x="20909" y="111724"/>
                  </a:lnTo>
                  <a:lnTo>
                    <a:pt x="22727" y="103448"/>
                  </a:lnTo>
                  <a:lnTo>
                    <a:pt x="23636" y="93103"/>
                  </a:lnTo>
                  <a:lnTo>
                    <a:pt x="23636" y="93103"/>
                  </a:lnTo>
                  <a:lnTo>
                    <a:pt x="24545" y="103448"/>
                  </a:lnTo>
                  <a:lnTo>
                    <a:pt x="27272" y="111724"/>
                  </a:lnTo>
                  <a:lnTo>
                    <a:pt x="31818" y="117931"/>
                  </a:lnTo>
                  <a:lnTo>
                    <a:pt x="36363" y="120000"/>
                  </a:lnTo>
                  <a:lnTo>
                    <a:pt x="36363" y="120000"/>
                  </a:lnTo>
                  <a:lnTo>
                    <a:pt x="40909" y="117931"/>
                  </a:lnTo>
                  <a:lnTo>
                    <a:pt x="44545" y="111724"/>
                  </a:lnTo>
                  <a:lnTo>
                    <a:pt x="47272" y="103448"/>
                  </a:lnTo>
                  <a:lnTo>
                    <a:pt x="48181" y="93103"/>
                  </a:lnTo>
                  <a:lnTo>
                    <a:pt x="48181" y="93103"/>
                  </a:lnTo>
                  <a:lnTo>
                    <a:pt x="49090" y="103448"/>
                  </a:lnTo>
                  <a:lnTo>
                    <a:pt x="51818" y="111724"/>
                  </a:lnTo>
                  <a:lnTo>
                    <a:pt x="55454" y="117931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4545" y="117931"/>
                  </a:lnTo>
                  <a:lnTo>
                    <a:pt x="68181" y="111724"/>
                  </a:lnTo>
                  <a:lnTo>
                    <a:pt x="70909" y="103448"/>
                  </a:lnTo>
                  <a:lnTo>
                    <a:pt x="71818" y="93103"/>
                  </a:lnTo>
                  <a:lnTo>
                    <a:pt x="71818" y="93103"/>
                  </a:lnTo>
                  <a:lnTo>
                    <a:pt x="72727" y="103448"/>
                  </a:lnTo>
                  <a:lnTo>
                    <a:pt x="75454" y="111724"/>
                  </a:lnTo>
                  <a:lnTo>
                    <a:pt x="79090" y="117931"/>
                  </a:lnTo>
                  <a:lnTo>
                    <a:pt x="83636" y="120000"/>
                  </a:lnTo>
                  <a:lnTo>
                    <a:pt x="83636" y="120000"/>
                  </a:lnTo>
                  <a:lnTo>
                    <a:pt x="88181" y="117931"/>
                  </a:lnTo>
                  <a:lnTo>
                    <a:pt x="92727" y="111724"/>
                  </a:lnTo>
                  <a:lnTo>
                    <a:pt x="95454" y="103448"/>
                  </a:lnTo>
                  <a:lnTo>
                    <a:pt x="96363" y="93103"/>
                  </a:lnTo>
                  <a:lnTo>
                    <a:pt x="96363" y="93103"/>
                  </a:lnTo>
                  <a:lnTo>
                    <a:pt x="97272" y="103448"/>
                  </a:lnTo>
                  <a:lnTo>
                    <a:pt x="99090" y="111724"/>
                  </a:lnTo>
                  <a:lnTo>
                    <a:pt x="103636" y="117931"/>
                  </a:lnTo>
                  <a:lnTo>
                    <a:pt x="108181" y="120000"/>
                  </a:lnTo>
                  <a:lnTo>
                    <a:pt x="108181" y="120000"/>
                  </a:lnTo>
                  <a:lnTo>
                    <a:pt x="112727" y="117931"/>
                  </a:lnTo>
                  <a:lnTo>
                    <a:pt x="116363" y="111724"/>
                  </a:lnTo>
                  <a:lnTo>
                    <a:pt x="119090" y="103448"/>
                  </a:lnTo>
                  <a:lnTo>
                    <a:pt x="120000" y="93103"/>
                  </a:lnTo>
                  <a:lnTo>
                    <a:pt x="120000" y="51724"/>
                  </a:lnTo>
                  <a:lnTo>
                    <a:pt x="110909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36" name="Google Shape;24436;p493"/>
            <p:cNvSpPr/>
            <p:nvPr/>
          </p:nvSpPr>
          <p:spPr>
            <a:xfrm>
              <a:off x="1222149" y="1431014"/>
              <a:ext cx="355600" cy="158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lnTo>
                    <a:pt x="119999" y="103200"/>
                  </a:lnTo>
                  <a:lnTo>
                    <a:pt x="119999" y="103200"/>
                  </a:lnTo>
                  <a:lnTo>
                    <a:pt x="118928" y="110400"/>
                  </a:lnTo>
                  <a:lnTo>
                    <a:pt x="117857" y="115200"/>
                  </a:lnTo>
                  <a:lnTo>
                    <a:pt x="115714" y="120000"/>
                  </a:lnTo>
                  <a:lnTo>
                    <a:pt x="112499" y="120000"/>
                  </a:lnTo>
                  <a:lnTo>
                    <a:pt x="7499" y="120000"/>
                  </a:lnTo>
                  <a:lnTo>
                    <a:pt x="7499" y="120000"/>
                  </a:lnTo>
                  <a:lnTo>
                    <a:pt x="4285" y="120000"/>
                  </a:lnTo>
                  <a:lnTo>
                    <a:pt x="2142" y="115200"/>
                  </a:lnTo>
                  <a:lnTo>
                    <a:pt x="1071" y="110400"/>
                  </a:lnTo>
                  <a:lnTo>
                    <a:pt x="0" y="1032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37" name="Google Shape;24437;p493"/>
            <p:cNvSpPr/>
            <p:nvPr/>
          </p:nvSpPr>
          <p:spPr>
            <a:xfrm>
              <a:off x="1279299" y="1427839"/>
              <a:ext cx="92075" cy="1587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38" name="Google Shape;24438;p493"/>
            <p:cNvSpPr/>
            <p:nvPr/>
          </p:nvSpPr>
          <p:spPr>
            <a:xfrm>
              <a:off x="1409474" y="1427839"/>
              <a:ext cx="111125" cy="857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39" name="Google Shape;24439;p493"/>
          <p:cNvGrpSpPr/>
          <p:nvPr/>
        </p:nvGrpSpPr>
        <p:grpSpPr>
          <a:xfrm>
            <a:off x="6048149" y="957939"/>
            <a:ext cx="863600" cy="863600"/>
            <a:chOff x="6048149" y="957939"/>
            <a:chExt cx="863600" cy="863600"/>
          </a:xfrm>
          <a:solidFill>
            <a:srgbClr val="006BA6"/>
          </a:solidFill>
        </p:grpSpPr>
        <p:sp>
          <p:nvSpPr>
            <p:cNvPr id="24440" name="Google Shape;24440;p493"/>
            <p:cNvSpPr/>
            <p:nvPr/>
          </p:nvSpPr>
          <p:spPr>
            <a:xfrm>
              <a:off x="6048149" y="95793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441" name="Google Shape;24441;p493"/>
            <p:cNvCxnSpPr/>
            <p:nvPr/>
          </p:nvCxnSpPr>
          <p:spPr>
            <a:xfrm flipH="1">
              <a:off x="6314849" y="1224639"/>
              <a:ext cx="330200" cy="330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442" name="Google Shape;24442;p493"/>
            <p:cNvSpPr/>
            <p:nvPr/>
          </p:nvSpPr>
          <p:spPr>
            <a:xfrm>
              <a:off x="6546624" y="1456414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1935"/>
                  </a:moveTo>
                  <a:lnTo>
                    <a:pt x="0" y="61935"/>
                  </a:lnTo>
                  <a:lnTo>
                    <a:pt x="0" y="46451"/>
                  </a:lnTo>
                  <a:lnTo>
                    <a:pt x="3870" y="38709"/>
                  </a:lnTo>
                  <a:lnTo>
                    <a:pt x="19354" y="19354"/>
                  </a:lnTo>
                  <a:lnTo>
                    <a:pt x="38709" y="3870"/>
                  </a:lnTo>
                  <a:lnTo>
                    <a:pt x="46451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1290" y="3870"/>
                  </a:lnTo>
                  <a:lnTo>
                    <a:pt x="100645" y="19354"/>
                  </a:lnTo>
                  <a:lnTo>
                    <a:pt x="116129" y="38709"/>
                  </a:lnTo>
                  <a:lnTo>
                    <a:pt x="120000" y="46451"/>
                  </a:lnTo>
                  <a:lnTo>
                    <a:pt x="120000" y="61935"/>
                  </a:lnTo>
                  <a:lnTo>
                    <a:pt x="120000" y="61935"/>
                  </a:lnTo>
                  <a:lnTo>
                    <a:pt x="120000" y="73548"/>
                  </a:lnTo>
                  <a:lnTo>
                    <a:pt x="116129" y="81290"/>
                  </a:lnTo>
                  <a:lnTo>
                    <a:pt x="100645" y="100645"/>
                  </a:lnTo>
                  <a:lnTo>
                    <a:pt x="81290" y="116129"/>
                  </a:lnTo>
                  <a:lnTo>
                    <a:pt x="73548" y="120000"/>
                  </a:lnTo>
                  <a:lnTo>
                    <a:pt x="61935" y="120000"/>
                  </a:lnTo>
                  <a:lnTo>
                    <a:pt x="61935" y="120000"/>
                  </a:lnTo>
                  <a:lnTo>
                    <a:pt x="46451" y="120000"/>
                  </a:lnTo>
                  <a:lnTo>
                    <a:pt x="38709" y="116129"/>
                  </a:lnTo>
                  <a:lnTo>
                    <a:pt x="19354" y="100645"/>
                  </a:lnTo>
                  <a:lnTo>
                    <a:pt x="3870" y="81290"/>
                  </a:lnTo>
                  <a:lnTo>
                    <a:pt x="0" y="73548"/>
                  </a:lnTo>
                  <a:lnTo>
                    <a:pt x="0" y="61935"/>
                  </a:lnTo>
                  <a:lnTo>
                    <a:pt x="0" y="6193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43" name="Google Shape;24443;p493"/>
            <p:cNvSpPr/>
            <p:nvPr/>
          </p:nvSpPr>
          <p:spPr>
            <a:xfrm>
              <a:off x="6314849" y="1224639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1935"/>
                  </a:moveTo>
                  <a:lnTo>
                    <a:pt x="0" y="61935"/>
                  </a:lnTo>
                  <a:lnTo>
                    <a:pt x="0" y="46451"/>
                  </a:lnTo>
                  <a:lnTo>
                    <a:pt x="3870" y="38709"/>
                  </a:lnTo>
                  <a:lnTo>
                    <a:pt x="19354" y="19354"/>
                  </a:lnTo>
                  <a:lnTo>
                    <a:pt x="38709" y="3870"/>
                  </a:lnTo>
                  <a:lnTo>
                    <a:pt x="46451" y="0"/>
                  </a:lnTo>
                  <a:lnTo>
                    <a:pt x="61935" y="0"/>
                  </a:lnTo>
                  <a:lnTo>
                    <a:pt x="61935" y="0"/>
                  </a:lnTo>
                  <a:lnTo>
                    <a:pt x="73548" y="0"/>
                  </a:lnTo>
                  <a:lnTo>
                    <a:pt x="81290" y="3870"/>
                  </a:lnTo>
                  <a:lnTo>
                    <a:pt x="100645" y="19354"/>
                  </a:lnTo>
                  <a:lnTo>
                    <a:pt x="116129" y="38709"/>
                  </a:lnTo>
                  <a:lnTo>
                    <a:pt x="120000" y="46451"/>
                  </a:lnTo>
                  <a:lnTo>
                    <a:pt x="120000" y="61935"/>
                  </a:lnTo>
                  <a:lnTo>
                    <a:pt x="120000" y="61935"/>
                  </a:lnTo>
                  <a:lnTo>
                    <a:pt x="120000" y="73548"/>
                  </a:lnTo>
                  <a:lnTo>
                    <a:pt x="116129" y="81290"/>
                  </a:lnTo>
                  <a:lnTo>
                    <a:pt x="100645" y="100645"/>
                  </a:lnTo>
                  <a:lnTo>
                    <a:pt x="81290" y="116129"/>
                  </a:lnTo>
                  <a:lnTo>
                    <a:pt x="73548" y="120000"/>
                  </a:lnTo>
                  <a:lnTo>
                    <a:pt x="61935" y="120000"/>
                  </a:lnTo>
                  <a:lnTo>
                    <a:pt x="61935" y="120000"/>
                  </a:lnTo>
                  <a:lnTo>
                    <a:pt x="46451" y="120000"/>
                  </a:lnTo>
                  <a:lnTo>
                    <a:pt x="38709" y="116129"/>
                  </a:lnTo>
                  <a:lnTo>
                    <a:pt x="19354" y="100645"/>
                  </a:lnTo>
                  <a:lnTo>
                    <a:pt x="3870" y="81290"/>
                  </a:lnTo>
                  <a:lnTo>
                    <a:pt x="0" y="73548"/>
                  </a:lnTo>
                  <a:lnTo>
                    <a:pt x="0" y="61935"/>
                  </a:lnTo>
                  <a:lnTo>
                    <a:pt x="0" y="6193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44" name="Google Shape;24444;p493"/>
          <p:cNvGrpSpPr/>
          <p:nvPr/>
        </p:nvGrpSpPr>
        <p:grpSpPr>
          <a:xfrm>
            <a:off x="7318149" y="957939"/>
            <a:ext cx="863600" cy="863600"/>
            <a:chOff x="7318149" y="957939"/>
            <a:chExt cx="863600" cy="863600"/>
          </a:xfrm>
          <a:solidFill>
            <a:srgbClr val="006BA6"/>
          </a:solidFill>
        </p:grpSpPr>
        <p:sp>
          <p:nvSpPr>
            <p:cNvPr id="24445" name="Google Shape;24445;p493"/>
            <p:cNvSpPr/>
            <p:nvPr/>
          </p:nvSpPr>
          <p:spPr>
            <a:xfrm>
              <a:off x="7318149" y="95793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446" name="Google Shape;24446;p493"/>
            <p:cNvCxnSpPr/>
            <p:nvPr/>
          </p:nvCxnSpPr>
          <p:spPr>
            <a:xfrm>
              <a:off x="7635649" y="1284964"/>
              <a:ext cx="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447" name="Google Shape;24447;p493"/>
            <p:cNvSpPr/>
            <p:nvPr/>
          </p:nvSpPr>
          <p:spPr>
            <a:xfrm>
              <a:off x="7530874" y="1186539"/>
              <a:ext cx="438150" cy="269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9130" y="0"/>
                  </a:lnTo>
                  <a:lnTo>
                    <a:pt x="35652" y="120000"/>
                  </a:lnTo>
                  <a:lnTo>
                    <a:pt x="106086" y="120000"/>
                  </a:lnTo>
                  <a:lnTo>
                    <a:pt x="120000" y="4376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48" name="Google Shape;24448;p493"/>
            <p:cNvSpPr/>
            <p:nvPr/>
          </p:nvSpPr>
          <p:spPr>
            <a:xfrm>
              <a:off x="7670574" y="1510389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5384" y="83076"/>
                  </a:lnTo>
                  <a:lnTo>
                    <a:pt x="101538" y="101538"/>
                  </a:lnTo>
                  <a:lnTo>
                    <a:pt x="83076" y="115384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923" y="115384"/>
                  </a:lnTo>
                  <a:lnTo>
                    <a:pt x="13846" y="101538"/>
                  </a:lnTo>
                  <a:lnTo>
                    <a:pt x="4615" y="830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615" y="36923"/>
                  </a:lnTo>
                  <a:lnTo>
                    <a:pt x="13846" y="18461"/>
                  </a:lnTo>
                  <a:lnTo>
                    <a:pt x="36923" y="4615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3076" y="4615"/>
                  </a:lnTo>
                  <a:lnTo>
                    <a:pt x="101538" y="18461"/>
                  </a:lnTo>
                  <a:lnTo>
                    <a:pt x="115384" y="369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49" name="Google Shape;24449;p493"/>
            <p:cNvSpPr/>
            <p:nvPr/>
          </p:nvSpPr>
          <p:spPr>
            <a:xfrm>
              <a:off x="7826149" y="1510389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5384" y="83076"/>
                  </a:lnTo>
                  <a:lnTo>
                    <a:pt x="101538" y="101538"/>
                  </a:lnTo>
                  <a:lnTo>
                    <a:pt x="83076" y="115384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923" y="115384"/>
                  </a:lnTo>
                  <a:lnTo>
                    <a:pt x="18461" y="101538"/>
                  </a:lnTo>
                  <a:lnTo>
                    <a:pt x="4615" y="830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615" y="36923"/>
                  </a:lnTo>
                  <a:lnTo>
                    <a:pt x="18461" y="18461"/>
                  </a:lnTo>
                  <a:lnTo>
                    <a:pt x="36923" y="4615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3076" y="4615"/>
                  </a:lnTo>
                  <a:lnTo>
                    <a:pt x="101538" y="18461"/>
                  </a:lnTo>
                  <a:lnTo>
                    <a:pt x="115384" y="369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450" name="Google Shape;24450;p493"/>
            <p:cNvCxnSpPr/>
            <p:nvPr/>
          </p:nvCxnSpPr>
          <p:spPr>
            <a:xfrm rot="10800000">
              <a:off x="7791224" y="1199239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451" name="Google Shape;24451;p493"/>
            <p:cNvSpPr/>
            <p:nvPr/>
          </p:nvSpPr>
          <p:spPr>
            <a:xfrm>
              <a:off x="7737249" y="1199239"/>
              <a:ext cx="10795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6000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52" name="Google Shape;24452;p493"/>
          <p:cNvGrpSpPr/>
          <p:nvPr/>
        </p:nvGrpSpPr>
        <p:grpSpPr>
          <a:xfrm>
            <a:off x="6057674" y="3774623"/>
            <a:ext cx="863600" cy="863600"/>
            <a:chOff x="6057674" y="3774623"/>
            <a:chExt cx="863600" cy="863600"/>
          </a:xfrm>
          <a:solidFill>
            <a:srgbClr val="006BA6"/>
          </a:solidFill>
        </p:grpSpPr>
        <p:sp>
          <p:nvSpPr>
            <p:cNvPr id="24453" name="Google Shape;24453;p493"/>
            <p:cNvSpPr/>
            <p:nvPr/>
          </p:nvSpPr>
          <p:spPr>
            <a:xfrm>
              <a:off x="6057674" y="377462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54" name="Google Shape;24454;p493"/>
            <p:cNvSpPr/>
            <p:nvPr/>
          </p:nvSpPr>
          <p:spPr>
            <a:xfrm>
              <a:off x="6283099" y="4234998"/>
              <a:ext cx="177800" cy="1778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55" name="Google Shape;24455;p493"/>
            <p:cNvSpPr/>
            <p:nvPr/>
          </p:nvSpPr>
          <p:spPr>
            <a:xfrm>
              <a:off x="6410099" y="4000048"/>
              <a:ext cx="180975" cy="1778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56" name="Google Shape;24456;p493"/>
            <p:cNvSpPr/>
            <p:nvPr/>
          </p:nvSpPr>
          <p:spPr>
            <a:xfrm>
              <a:off x="6518049" y="4234998"/>
              <a:ext cx="177800" cy="1778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57" name="Google Shape;24457;p493"/>
          <p:cNvGrpSpPr/>
          <p:nvPr/>
        </p:nvGrpSpPr>
        <p:grpSpPr>
          <a:xfrm>
            <a:off x="8588149" y="957939"/>
            <a:ext cx="863600" cy="863600"/>
            <a:chOff x="8588149" y="957939"/>
            <a:chExt cx="863600" cy="863600"/>
          </a:xfrm>
          <a:solidFill>
            <a:srgbClr val="006BA6"/>
          </a:solidFill>
        </p:grpSpPr>
        <p:sp>
          <p:nvSpPr>
            <p:cNvPr id="24458" name="Google Shape;24458;p493"/>
            <p:cNvSpPr/>
            <p:nvPr/>
          </p:nvSpPr>
          <p:spPr>
            <a:xfrm>
              <a:off x="8588149" y="95793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59" name="Google Shape;24459;p493"/>
            <p:cNvSpPr/>
            <p:nvPr/>
          </p:nvSpPr>
          <p:spPr>
            <a:xfrm>
              <a:off x="8797699" y="1186539"/>
              <a:ext cx="444500" cy="365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8347"/>
                  </a:moveTo>
                  <a:lnTo>
                    <a:pt x="18000" y="0"/>
                  </a:lnTo>
                  <a:lnTo>
                    <a:pt x="54000" y="120000"/>
                  </a:lnTo>
                  <a:lnTo>
                    <a:pt x="120000" y="90782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60" name="Google Shape;24460;p493"/>
            <p:cNvSpPr/>
            <p:nvPr/>
          </p:nvSpPr>
          <p:spPr>
            <a:xfrm>
              <a:off x="8937399" y="1300839"/>
              <a:ext cx="292100" cy="250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0506"/>
                  </a:moveTo>
                  <a:lnTo>
                    <a:pt x="24782" y="120000"/>
                  </a:lnTo>
                  <a:lnTo>
                    <a:pt x="0" y="39493"/>
                  </a:lnTo>
                  <a:lnTo>
                    <a:pt x="93913" y="0"/>
                  </a:lnTo>
                  <a:lnTo>
                    <a:pt x="120000" y="8050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61" name="Google Shape;24461;p493"/>
            <p:cNvSpPr/>
            <p:nvPr/>
          </p:nvSpPr>
          <p:spPr>
            <a:xfrm>
              <a:off x="8886599" y="1170664"/>
              <a:ext cx="244475" cy="2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9411"/>
                  </a:moveTo>
                  <a:lnTo>
                    <a:pt x="24935" y="120000"/>
                  </a:lnTo>
                  <a:lnTo>
                    <a:pt x="0" y="40588"/>
                  </a:lnTo>
                  <a:lnTo>
                    <a:pt x="95064" y="0"/>
                  </a:lnTo>
                  <a:lnTo>
                    <a:pt x="120000" y="7941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62" name="Google Shape;24462;p493"/>
            <p:cNvSpPr/>
            <p:nvPr/>
          </p:nvSpPr>
          <p:spPr>
            <a:xfrm>
              <a:off x="8956449" y="1551664"/>
              <a:ext cx="57150" cy="57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333" y="80000"/>
                  </a:moveTo>
                  <a:lnTo>
                    <a:pt x="113333" y="80000"/>
                  </a:lnTo>
                  <a:lnTo>
                    <a:pt x="100000" y="100000"/>
                  </a:lnTo>
                  <a:lnTo>
                    <a:pt x="80000" y="113333"/>
                  </a:lnTo>
                  <a:lnTo>
                    <a:pt x="60000" y="120000"/>
                  </a:lnTo>
                  <a:lnTo>
                    <a:pt x="33333" y="113333"/>
                  </a:lnTo>
                  <a:lnTo>
                    <a:pt x="33333" y="113333"/>
                  </a:lnTo>
                  <a:lnTo>
                    <a:pt x="20000" y="100000"/>
                  </a:lnTo>
                  <a:lnTo>
                    <a:pt x="6666" y="80000"/>
                  </a:lnTo>
                  <a:lnTo>
                    <a:pt x="0" y="53333"/>
                  </a:lnTo>
                  <a:lnTo>
                    <a:pt x="6666" y="33333"/>
                  </a:lnTo>
                  <a:lnTo>
                    <a:pt x="6666" y="33333"/>
                  </a:lnTo>
                  <a:lnTo>
                    <a:pt x="20000" y="13333"/>
                  </a:lnTo>
                  <a:lnTo>
                    <a:pt x="40000" y="0"/>
                  </a:lnTo>
                  <a:lnTo>
                    <a:pt x="66666" y="0"/>
                  </a:lnTo>
                  <a:lnTo>
                    <a:pt x="86666" y="0"/>
                  </a:lnTo>
                  <a:lnTo>
                    <a:pt x="86666" y="0"/>
                  </a:lnTo>
                  <a:lnTo>
                    <a:pt x="106666" y="20000"/>
                  </a:lnTo>
                  <a:lnTo>
                    <a:pt x="120000" y="40000"/>
                  </a:lnTo>
                  <a:lnTo>
                    <a:pt x="120000" y="60000"/>
                  </a:lnTo>
                  <a:lnTo>
                    <a:pt x="113333" y="80000"/>
                  </a:lnTo>
                  <a:lnTo>
                    <a:pt x="113333" y="8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63" name="Google Shape;24463;p493"/>
          <p:cNvGrpSpPr/>
          <p:nvPr/>
        </p:nvGrpSpPr>
        <p:grpSpPr>
          <a:xfrm>
            <a:off x="9858149" y="957939"/>
            <a:ext cx="863600" cy="863600"/>
            <a:chOff x="9858149" y="957939"/>
            <a:chExt cx="863600" cy="863600"/>
          </a:xfrm>
          <a:solidFill>
            <a:srgbClr val="006BA6"/>
          </a:solidFill>
        </p:grpSpPr>
        <p:sp>
          <p:nvSpPr>
            <p:cNvPr id="24464" name="Google Shape;24464;p493"/>
            <p:cNvSpPr/>
            <p:nvPr/>
          </p:nvSpPr>
          <p:spPr>
            <a:xfrm>
              <a:off x="9858149" y="95793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65" name="Google Shape;24465;p493"/>
            <p:cNvSpPr/>
            <p:nvPr/>
          </p:nvSpPr>
          <p:spPr>
            <a:xfrm>
              <a:off x="10086749" y="1335764"/>
              <a:ext cx="406400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120000"/>
                  </a:moveTo>
                  <a:lnTo>
                    <a:pt x="1500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05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466" name="Google Shape;24466;p493"/>
            <p:cNvCxnSpPr/>
            <p:nvPr/>
          </p:nvCxnSpPr>
          <p:spPr>
            <a:xfrm>
              <a:off x="10115324" y="1450064"/>
              <a:ext cx="3492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67" name="Google Shape;24467;p493"/>
            <p:cNvCxnSpPr/>
            <p:nvPr/>
          </p:nvCxnSpPr>
          <p:spPr>
            <a:xfrm>
              <a:off x="10213749" y="1335764"/>
              <a:ext cx="12700" cy="2254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68" name="Google Shape;24468;p493"/>
            <p:cNvCxnSpPr/>
            <p:nvPr/>
          </p:nvCxnSpPr>
          <p:spPr>
            <a:xfrm flipH="1">
              <a:off x="10340749" y="1335764"/>
              <a:ext cx="12700" cy="2254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469" name="Google Shape;24469;p493"/>
            <p:cNvCxnSpPr/>
            <p:nvPr/>
          </p:nvCxnSpPr>
          <p:spPr>
            <a:xfrm rot="10800000" flipH="1">
              <a:off x="10153424" y="1230989"/>
              <a:ext cx="104775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470" name="Google Shape;24470;p493"/>
            <p:cNvSpPr/>
            <p:nvPr/>
          </p:nvSpPr>
          <p:spPr>
            <a:xfrm>
              <a:off x="10239149" y="1218289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3333"/>
                  </a:moveTo>
                  <a:lnTo>
                    <a:pt x="120000" y="53333"/>
                  </a:lnTo>
                  <a:lnTo>
                    <a:pt x="108000" y="80000"/>
                  </a:lnTo>
                  <a:lnTo>
                    <a:pt x="96000" y="106666"/>
                  </a:lnTo>
                  <a:lnTo>
                    <a:pt x="84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20000"/>
                  </a:lnTo>
                  <a:lnTo>
                    <a:pt x="24000" y="106666"/>
                  </a:lnTo>
                  <a:lnTo>
                    <a:pt x="12000" y="80000"/>
                  </a:lnTo>
                  <a:lnTo>
                    <a:pt x="0" y="53333"/>
                  </a:lnTo>
                  <a:lnTo>
                    <a:pt x="0" y="53333"/>
                  </a:lnTo>
                  <a:lnTo>
                    <a:pt x="12000" y="26666"/>
                  </a:lnTo>
                  <a:lnTo>
                    <a:pt x="24000" y="13333"/>
                  </a:lnTo>
                  <a:lnTo>
                    <a:pt x="36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0"/>
                  </a:lnTo>
                  <a:lnTo>
                    <a:pt x="96000" y="13333"/>
                  </a:lnTo>
                  <a:lnTo>
                    <a:pt x="108000" y="26666"/>
                  </a:lnTo>
                  <a:lnTo>
                    <a:pt x="120000" y="53333"/>
                  </a:lnTo>
                  <a:lnTo>
                    <a:pt x="120000" y="5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471" name="Google Shape;24471;p493"/>
            <p:cNvCxnSpPr/>
            <p:nvPr/>
          </p:nvCxnSpPr>
          <p:spPr>
            <a:xfrm rot="10800000">
              <a:off x="10321699" y="1230989"/>
              <a:ext cx="104775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472" name="Google Shape;24472;p493"/>
            <p:cNvSpPr/>
            <p:nvPr/>
          </p:nvSpPr>
          <p:spPr>
            <a:xfrm>
              <a:off x="10308999" y="1218289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3333"/>
                  </a:moveTo>
                  <a:lnTo>
                    <a:pt x="0" y="53333"/>
                  </a:lnTo>
                  <a:lnTo>
                    <a:pt x="12000" y="80000"/>
                  </a:lnTo>
                  <a:lnTo>
                    <a:pt x="24000" y="106666"/>
                  </a:lnTo>
                  <a:lnTo>
                    <a:pt x="36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84000" y="120000"/>
                  </a:lnTo>
                  <a:lnTo>
                    <a:pt x="96000" y="106666"/>
                  </a:lnTo>
                  <a:lnTo>
                    <a:pt x="108000" y="80000"/>
                  </a:lnTo>
                  <a:lnTo>
                    <a:pt x="120000" y="53333"/>
                  </a:lnTo>
                  <a:lnTo>
                    <a:pt x="120000" y="53333"/>
                  </a:lnTo>
                  <a:lnTo>
                    <a:pt x="108000" y="26666"/>
                  </a:lnTo>
                  <a:lnTo>
                    <a:pt x="96000" y="13333"/>
                  </a:lnTo>
                  <a:lnTo>
                    <a:pt x="84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36000" y="0"/>
                  </a:lnTo>
                  <a:lnTo>
                    <a:pt x="24000" y="13333"/>
                  </a:lnTo>
                  <a:lnTo>
                    <a:pt x="12000" y="26666"/>
                  </a:lnTo>
                  <a:lnTo>
                    <a:pt x="0" y="53333"/>
                  </a:lnTo>
                  <a:lnTo>
                    <a:pt x="0" y="5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73" name="Google Shape;24473;p493"/>
          <p:cNvGrpSpPr/>
          <p:nvPr/>
        </p:nvGrpSpPr>
        <p:grpSpPr>
          <a:xfrm>
            <a:off x="7359424" y="2347685"/>
            <a:ext cx="863600" cy="863600"/>
            <a:chOff x="7359424" y="2347685"/>
            <a:chExt cx="863600" cy="863600"/>
          </a:xfrm>
          <a:solidFill>
            <a:srgbClr val="006BA6"/>
          </a:solidFill>
        </p:grpSpPr>
        <p:sp>
          <p:nvSpPr>
            <p:cNvPr id="24474" name="Google Shape;24474;p493"/>
            <p:cNvSpPr/>
            <p:nvPr/>
          </p:nvSpPr>
          <p:spPr>
            <a:xfrm>
              <a:off x="7359424" y="234768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475" name="Google Shape;24475;p493"/>
            <p:cNvCxnSpPr/>
            <p:nvPr/>
          </p:nvCxnSpPr>
          <p:spPr>
            <a:xfrm>
              <a:off x="7676924" y="2674710"/>
              <a:ext cx="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476" name="Google Shape;24476;p493"/>
            <p:cNvSpPr/>
            <p:nvPr/>
          </p:nvSpPr>
          <p:spPr>
            <a:xfrm>
              <a:off x="7572149" y="2576285"/>
              <a:ext cx="438150" cy="269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9130" y="0"/>
                  </a:lnTo>
                  <a:lnTo>
                    <a:pt x="35652" y="120000"/>
                  </a:lnTo>
                  <a:lnTo>
                    <a:pt x="106086" y="120000"/>
                  </a:lnTo>
                  <a:lnTo>
                    <a:pt x="120000" y="4376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77" name="Google Shape;24477;p493"/>
            <p:cNvSpPr/>
            <p:nvPr/>
          </p:nvSpPr>
          <p:spPr>
            <a:xfrm>
              <a:off x="7711849" y="2900135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5384" y="83076"/>
                  </a:lnTo>
                  <a:lnTo>
                    <a:pt x="101538" y="101538"/>
                  </a:lnTo>
                  <a:lnTo>
                    <a:pt x="83076" y="115384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923" y="115384"/>
                  </a:lnTo>
                  <a:lnTo>
                    <a:pt x="13846" y="101538"/>
                  </a:lnTo>
                  <a:lnTo>
                    <a:pt x="4615" y="830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615" y="36923"/>
                  </a:lnTo>
                  <a:lnTo>
                    <a:pt x="13846" y="18461"/>
                  </a:lnTo>
                  <a:lnTo>
                    <a:pt x="36923" y="4615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3076" y="4615"/>
                  </a:lnTo>
                  <a:lnTo>
                    <a:pt x="101538" y="18461"/>
                  </a:lnTo>
                  <a:lnTo>
                    <a:pt x="115384" y="369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78" name="Google Shape;24478;p493"/>
            <p:cNvSpPr/>
            <p:nvPr/>
          </p:nvSpPr>
          <p:spPr>
            <a:xfrm>
              <a:off x="7867424" y="2900135"/>
              <a:ext cx="825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5384" y="83076"/>
                  </a:lnTo>
                  <a:lnTo>
                    <a:pt x="101538" y="101538"/>
                  </a:lnTo>
                  <a:lnTo>
                    <a:pt x="83076" y="115384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923" y="115384"/>
                  </a:lnTo>
                  <a:lnTo>
                    <a:pt x="18461" y="101538"/>
                  </a:lnTo>
                  <a:lnTo>
                    <a:pt x="4615" y="830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615" y="36923"/>
                  </a:lnTo>
                  <a:lnTo>
                    <a:pt x="18461" y="18461"/>
                  </a:lnTo>
                  <a:lnTo>
                    <a:pt x="36923" y="4615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3076" y="4615"/>
                  </a:lnTo>
                  <a:lnTo>
                    <a:pt x="101538" y="18461"/>
                  </a:lnTo>
                  <a:lnTo>
                    <a:pt x="115384" y="369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479" name="Google Shape;24479;p493"/>
            <p:cNvCxnSpPr/>
            <p:nvPr/>
          </p:nvCxnSpPr>
          <p:spPr>
            <a:xfrm rot="10800000">
              <a:off x="7832499" y="2592160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480" name="Google Shape;24480;p493"/>
            <p:cNvSpPr/>
            <p:nvPr/>
          </p:nvSpPr>
          <p:spPr>
            <a:xfrm>
              <a:off x="7778524" y="2592160"/>
              <a:ext cx="111125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58285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481" name="Google Shape;24481;p493"/>
          <p:cNvGrpSpPr/>
          <p:nvPr/>
        </p:nvGrpSpPr>
        <p:grpSpPr>
          <a:xfrm>
            <a:off x="7445149" y="3780519"/>
            <a:ext cx="863600" cy="863600"/>
            <a:chOff x="7445149" y="3780519"/>
            <a:chExt cx="863600" cy="863600"/>
          </a:xfrm>
          <a:solidFill>
            <a:srgbClr val="006BA6"/>
          </a:solidFill>
        </p:grpSpPr>
        <p:sp>
          <p:nvSpPr>
            <p:cNvPr id="24482" name="Google Shape;24482;p493"/>
            <p:cNvSpPr/>
            <p:nvPr/>
          </p:nvSpPr>
          <p:spPr>
            <a:xfrm>
              <a:off x="7445149" y="378051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83" name="Google Shape;24483;p493"/>
            <p:cNvSpPr/>
            <p:nvPr/>
          </p:nvSpPr>
          <p:spPr>
            <a:xfrm>
              <a:off x="7683274" y="4040869"/>
              <a:ext cx="387350" cy="73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1803" y="120000"/>
                  </a:lnTo>
                  <a:lnTo>
                    <a:pt x="11803" y="120000"/>
                  </a:lnTo>
                  <a:lnTo>
                    <a:pt x="6885" y="120000"/>
                  </a:lnTo>
                  <a:lnTo>
                    <a:pt x="3934" y="104347"/>
                  </a:lnTo>
                  <a:lnTo>
                    <a:pt x="983" y="83478"/>
                  </a:lnTo>
                  <a:lnTo>
                    <a:pt x="0" y="62608"/>
                  </a:lnTo>
                  <a:lnTo>
                    <a:pt x="0" y="62608"/>
                  </a:lnTo>
                  <a:lnTo>
                    <a:pt x="983" y="36521"/>
                  </a:lnTo>
                  <a:lnTo>
                    <a:pt x="3934" y="15652"/>
                  </a:lnTo>
                  <a:lnTo>
                    <a:pt x="6885" y="5217"/>
                  </a:lnTo>
                  <a:lnTo>
                    <a:pt x="11803" y="0"/>
                  </a:lnTo>
                  <a:lnTo>
                    <a:pt x="108196" y="0"/>
                  </a:lnTo>
                  <a:lnTo>
                    <a:pt x="108196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84" name="Google Shape;24484;p493"/>
            <p:cNvSpPr/>
            <p:nvPr/>
          </p:nvSpPr>
          <p:spPr>
            <a:xfrm>
              <a:off x="7956324" y="4212319"/>
              <a:ext cx="114300" cy="73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40000" y="120000"/>
                  </a:lnTo>
                  <a:lnTo>
                    <a:pt x="40000" y="120000"/>
                  </a:lnTo>
                  <a:lnTo>
                    <a:pt x="23333" y="114782"/>
                  </a:lnTo>
                  <a:lnTo>
                    <a:pt x="13333" y="104347"/>
                  </a:lnTo>
                  <a:lnTo>
                    <a:pt x="3333" y="83478"/>
                  </a:lnTo>
                  <a:lnTo>
                    <a:pt x="0" y="62608"/>
                  </a:lnTo>
                  <a:lnTo>
                    <a:pt x="0" y="62608"/>
                  </a:lnTo>
                  <a:lnTo>
                    <a:pt x="3333" y="36521"/>
                  </a:lnTo>
                  <a:lnTo>
                    <a:pt x="13333" y="15652"/>
                  </a:lnTo>
                  <a:lnTo>
                    <a:pt x="23333" y="5217"/>
                  </a:lnTo>
                  <a:lnTo>
                    <a:pt x="40000" y="0"/>
                  </a:lnTo>
                  <a:lnTo>
                    <a:pt x="80000" y="0"/>
                  </a:lnTo>
                  <a:lnTo>
                    <a:pt x="80000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85" name="Google Shape;24485;p493"/>
            <p:cNvSpPr/>
            <p:nvPr/>
          </p:nvSpPr>
          <p:spPr>
            <a:xfrm>
              <a:off x="7683274" y="4078969"/>
              <a:ext cx="387350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5737" y="120000"/>
                  </a:lnTo>
                  <a:lnTo>
                    <a:pt x="15737" y="120000"/>
                  </a:lnTo>
                  <a:lnTo>
                    <a:pt x="12786" y="120000"/>
                  </a:lnTo>
                  <a:lnTo>
                    <a:pt x="9836" y="118750"/>
                  </a:lnTo>
                  <a:lnTo>
                    <a:pt x="4918" y="113750"/>
                  </a:lnTo>
                  <a:lnTo>
                    <a:pt x="983" y="107500"/>
                  </a:lnTo>
                  <a:lnTo>
                    <a:pt x="0" y="103750"/>
                  </a:lnTo>
                  <a:lnTo>
                    <a:pt x="0" y="10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486" name="Google Shape;24486;p493"/>
            <p:cNvCxnSpPr/>
            <p:nvPr/>
          </p:nvCxnSpPr>
          <p:spPr>
            <a:xfrm>
              <a:off x="8070624" y="4113894"/>
              <a:ext cx="0" cy="269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487" name="Google Shape;24487;p493"/>
          <p:cNvGrpSpPr/>
          <p:nvPr/>
        </p:nvGrpSpPr>
        <p:grpSpPr>
          <a:xfrm>
            <a:off x="8715149" y="3780519"/>
            <a:ext cx="863600" cy="863600"/>
            <a:chOff x="8715149" y="3780519"/>
            <a:chExt cx="863600" cy="863600"/>
          </a:xfrm>
          <a:solidFill>
            <a:srgbClr val="006BA6"/>
          </a:solidFill>
        </p:grpSpPr>
        <p:sp>
          <p:nvSpPr>
            <p:cNvPr id="24488" name="Google Shape;24488;p493"/>
            <p:cNvSpPr/>
            <p:nvPr/>
          </p:nvSpPr>
          <p:spPr>
            <a:xfrm>
              <a:off x="8715149" y="378051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89" name="Google Shape;24489;p493"/>
            <p:cNvSpPr/>
            <p:nvPr/>
          </p:nvSpPr>
          <p:spPr>
            <a:xfrm>
              <a:off x="8972324" y="4015469"/>
              <a:ext cx="333375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98285" y="3750"/>
                  </a:lnTo>
                  <a:lnTo>
                    <a:pt x="98285" y="3750"/>
                  </a:lnTo>
                  <a:lnTo>
                    <a:pt x="101714" y="0"/>
                  </a:lnTo>
                  <a:lnTo>
                    <a:pt x="104000" y="3750"/>
                  </a:lnTo>
                  <a:lnTo>
                    <a:pt x="106285" y="11250"/>
                  </a:lnTo>
                  <a:lnTo>
                    <a:pt x="108571" y="1875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90" name="Google Shape;24490;p493"/>
            <p:cNvSpPr/>
            <p:nvPr/>
          </p:nvSpPr>
          <p:spPr>
            <a:xfrm>
              <a:off x="8940574" y="4040869"/>
              <a:ext cx="38735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1803" y="120000"/>
                  </a:lnTo>
                  <a:lnTo>
                    <a:pt x="11803" y="120000"/>
                  </a:lnTo>
                  <a:lnTo>
                    <a:pt x="6885" y="115000"/>
                  </a:lnTo>
                  <a:lnTo>
                    <a:pt x="3934" y="100000"/>
                  </a:lnTo>
                  <a:lnTo>
                    <a:pt x="983" y="85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983" y="40000"/>
                  </a:lnTo>
                  <a:lnTo>
                    <a:pt x="3934" y="20000"/>
                  </a:lnTo>
                  <a:lnTo>
                    <a:pt x="6885" y="5000"/>
                  </a:lnTo>
                  <a:lnTo>
                    <a:pt x="11803" y="0"/>
                  </a:lnTo>
                  <a:lnTo>
                    <a:pt x="61967" y="0"/>
                  </a:lnTo>
                  <a:lnTo>
                    <a:pt x="61967" y="0"/>
                  </a:lnTo>
                  <a:lnTo>
                    <a:pt x="73770" y="5000"/>
                  </a:lnTo>
                  <a:lnTo>
                    <a:pt x="73770" y="5000"/>
                  </a:lnTo>
                  <a:lnTo>
                    <a:pt x="73770" y="5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91" name="Google Shape;24491;p493"/>
            <p:cNvSpPr/>
            <p:nvPr/>
          </p:nvSpPr>
          <p:spPr>
            <a:xfrm>
              <a:off x="9213624" y="4212319"/>
              <a:ext cx="11430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40000" y="120000"/>
                  </a:lnTo>
                  <a:lnTo>
                    <a:pt x="40000" y="120000"/>
                  </a:lnTo>
                  <a:lnTo>
                    <a:pt x="23333" y="115000"/>
                  </a:lnTo>
                  <a:lnTo>
                    <a:pt x="13333" y="100000"/>
                  </a:lnTo>
                  <a:lnTo>
                    <a:pt x="3333" y="85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333" y="40000"/>
                  </a:lnTo>
                  <a:lnTo>
                    <a:pt x="13333" y="20000"/>
                  </a:lnTo>
                  <a:lnTo>
                    <a:pt x="23333" y="5000"/>
                  </a:lnTo>
                  <a:lnTo>
                    <a:pt x="40000" y="0"/>
                  </a:lnTo>
                  <a:lnTo>
                    <a:pt x="80000" y="0"/>
                  </a:lnTo>
                  <a:lnTo>
                    <a:pt x="80000" y="0"/>
                  </a:lnTo>
                  <a:lnTo>
                    <a:pt x="120000" y="5000"/>
                  </a:lnTo>
                  <a:lnTo>
                    <a:pt x="120000" y="5000"/>
                  </a:lnTo>
                  <a:lnTo>
                    <a:pt x="120000" y="5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92" name="Google Shape;24492;p493"/>
            <p:cNvSpPr/>
            <p:nvPr/>
          </p:nvSpPr>
          <p:spPr>
            <a:xfrm>
              <a:off x="8940574" y="4082144"/>
              <a:ext cx="387350" cy="301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5737" y="120000"/>
                  </a:lnTo>
                  <a:lnTo>
                    <a:pt x="15737" y="120000"/>
                  </a:lnTo>
                  <a:lnTo>
                    <a:pt x="12786" y="120000"/>
                  </a:lnTo>
                  <a:lnTo>
                    <a:pt x="9836" y="118736"/>
                  </a:lnTo>
                  <a:lnTo>
                    <a:pt x="4918" y="114947"/>
                  </a:lnTo>
                  <a:lnTo>
                    <a:pt x="983" y="108631"/>
                  </a:lnTo>
                  <a:lnTo>
                    <a:pt x="0" y="104842"/>
                  </a:lnTo>
                  <a:lnTo>
                    <a:pt x="0" y="99789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493" name="Google Shape;24493;p493"/>
            <p:cNvCxnSpPr/>
            <p:nvPr/>
          </p:nvCxnSpPr>
          <p:spPr>
            <a:xfrm>
              <a:off x="9327924" y="4117069"/>
              <a:ext cx="0" cy="2667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494" name="Google Shape;24494;p493"/>
          <p:cNvGrpSpPr/>
          <p:nvPr/>
        </p:nvGrpSpPr>
        <p:grpSpPr>
          <a:xfrm>
            <a:off x="9985149" y="3780519"/>
            <a:ext cx="863600" cy="863600"/>
            <a:chOff x="9985149" y="3780519"/>
            <a:chExt cx="863600" cy="863600"/>
          </a:xfrm>
          <a:solidFill>
            <a:srgbClr val="006BA6"/>
          </a:solidFill>
        </p:grpSpPr>
        <p:sp>
          <p:nvSpPr>
            <p:cNvPr id="24495" name="Google Shape;24495;p493"/>
            <p:cNvSpPr/>
            <p:nvPr/>
          </p:nvSpPr>
          <p:spPr>
            <a:xfrm>
              <a:off x="9985149" y="378051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96" name="Google Shape;24496;p493"/>
            <p:cNvSpPr/>
            <p:nvPr/>
          </p:nvSpPr>
          <p:spPr>
            <a:xfrm>
              <a:off x="10353449" y="4098019"/>
              <a:ext cx="117475" cy="6667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97" name="Google Shape;24497;p493"/>
            <p:cNvSpPr/>
            <p:nvPr/>
          </p:nvSpPr>
          <p:spPr>
            <a:xfrm>
              <a:off x="10258199" y="3986894"/>
              <a:ext cx="158750" cy="454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200" y="0"/>
                  </a:moveTo>
                  <a:lnTo>
                    <a:pt x="115200" y="0"/>
                  </a:lnTo>
                  <a:lnTo>
                    <a:pt x="108000" y="0"/>
                  </a:lnTo>
                  <a:lnTo>
                    <a:pt x="100800" y="839"/>
                  </a:lnTo>
                  <a:lnTo>
                    <a:pt x="96000" y="2517"/>
                  </a:lnTo>
                  <a:lnTo>
                    <a:pt x="91200" y="4195"/>
                  </a:lnTo>
                  <a:lnTo>
                    <a:pt x="86400" y="7552"/>
                  </a:lnTo>
                  <a:lnTo>
                    <a:pt x="84000" y="9230"/>
                  </a:lnTo>
                  <a:lnTo>
                    <a:pt x="84000" y="9230"/>
                  </a:lnTo>
                  <a:lnTo>
                    <a:pt x="76800" y="8391"/>
                  </a:lnTo>
                  <a:lnTo>
                    <a:pt x="62400" y="5874"/>
                  </a:lnTo>
                  <a:lnTo>
                    <a:pt x="52800" y="5034"/>
                  </a:lnTo>
                  <a:lnTo>
                    <a:pt x="43200" y="5034"/>
                  </a:lnTo>
                  <a:lnTo>
                    <a:pt x="36000" y="5874"/>
                  </a:lnTo>
                  <a:lnTo>
                    <a:pt x="28800" y="7552"/>
                  </a:lnTo>
                  <a:lnTo>
                    <a:pt x="28800" y="7552"/>
                  </a:lnTo>
                  <a:lnTo>
                    <a:pt x="26400" y="8391"/>
                  </a:lnTo>
                  <a:lnTo>
                    <a:pt x="26400" y="10069"/>
                  </a:lnTo>
                  <a:lnTo>
                    <a:pt x="31200" y="13426"/>
                  </a:lnTo>
                  <a:lnTo>
                    <a:pt x="36000" y="17622"/>
                  </a:lnTo>
                  <a:lnTo>
                    <a:pt x="45600" y="20979"/>
                  </a:lnTo>
                  <a:lnTo>
                    <a:pt x="62400" y="26853"/>
                  </a:lnTo>
                  <a:lnTo>
                    <a:pt x="72000" y="29370"/>
                  </a:lnTo>
                  <a:lnTo>
                    <a:pt x="72000" y="46993"/>
                  </a:lnTo>
                  <a:lnTo>
                    <a:pt x="72000" y="46993"/>
                  </a:lnTo>
                  <a:lnTo>
                    <a:pt x="55200" y="49510"/>
                  </a:lnTo>
                  <a:lnTo>
                    <a:pt x="43200" y="53706"/>
                  </a:lnTo>
                  <a:lnTo>
                    <a:pt x="31200" y="58741"/>
                  </a:lnTo>
                  <a:lnTo>
                    <a:pt x="24000" y="63776"/>
                  </a:lnTo>
                  <a:lnTo>
                    <a:pt x="16800" y="68811"/>
                  </a:lnTo>
                  <a:lnTo>
                    <a:pt x="9600" y="74685"/>
                  </a:lnTo>
                  <a:lnTo>
                    <a:pt x="2400" y="85594"/>
                  </a:lnTo>
                  <a:lnTo>
                    <a:pt x="0" y="96503"/>
                  </a:lnTo>
                  <a:lnTo>
                    <a:pt x="0" y="105734"/>
                  </a:lnTo>
                  <a:lnTo>
                    <a:pt x="0" y="114125"/>
                  </a:lnTo>
                  <a:lnTo>
                    <a:pt x="0" y="114125"/>
                  </a:lnTo>
                  <a:lnTo>
                    <a:pt x="36000" y="116643"/>
                  </a:lnTo>
                  <a:lnTo>
                    <a:pt x="74400" y="118321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98" name="Google Shape;24498;p493"/>
            <p:cNvSpPr/>
            <p:nvPr/>
          </p:nvSpPr>
          <p:spPr>
            <a:xfrm>
              <a:off x="10416949" y="3986894"/>
              <a:ext cx="158750" cy="454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" y="0"/>
                  </a:moveTo>
                  <a:lnTo>
                    <a:pt x="4800" y="0"/>
                  </a:lnTo>
                  <a:lnTo>
                    <a:pt x="12000" y="0"/>
                  </a:lnTo>
                  <a:lnTo>
                    <a:pt x="19200" y="839"/>
                  </a:lnTo>
                  <a:lnTo>
                    <a:pt x="24000" y="2517"/>
                  </a:lnTo>
                  <a:lnTo>
                    <a:pt x="28800" y="4195"/>
                  </a:lnTo>
                  <a:lnTo>
                    <a:pt x="33600" y="7552"/>
                  </a:lnTo>
                  <a:lnTo>
                    <a:pt x="36000" y="9230"/>
                  </a:lnTo>
                  <a:lnTo>
                    <a:pt x="36000" y="9230"/>
                  </a:lnTo>
                  <a:lnTo>
                    <a:pt x="43200" y="8391"/>
                  </a:lnTo>
                  <a:lnTo>
                    <a:pt x="57600" y="5874"/>
                  </a:lnTo>
                  <a:lnTo>
                    <a:pt x="67200" y="5034"/>
                  </a:lnTo>
                  <a:lnTo>
                    <a:pt x="76800" y="5034"/>
                  </a:lnTo>
                  <a:lnTo>
                    <a:pt x="84000" y="5874"/>
                  </a:lnTo>
                  <a:lnTo>
                    <a:pt x="91200" y="7552"/>
                  </a:lnTo>
                  <a:lnTo>
                    <a:pt x="91200" y="7552"/>
                  </a:lnTo>
                  <a:lnTo>
                    <a:pt x="93600" y="8391"/>
                  </a:lnTo>
                  <a:lnTo>
                    <a:pt x="93600" y="10069"/>
                  </a:lnTo>
                  <a:lnTo>
                    <a:pt x="88800" y="13426"/>
                  </a:lnTo>
                  <a:lnTo>
                    <a:pt x="84000" y="17622"/>
                  </a:lnTo>
                  <a:lnTo>
                    <a:pt x="74400" y="20979"/>
                  </a:lnTo>
                  <a:lnTo>
                    <a:pt x="57600" y="26853"/>
                  </a:lnTo>
                  <a:lnTo>
                    <a:pt x="48000" y="29370"/>
                  </a:lnTo>
                  <a:lnTo>
                    <a:pt x="48000" y="46993"/>
                  </a:lnTo>
                  <a:lnTo>
                    <a:pt x="48000" y="46993"/>
                  </a:lnTo>
                  <a:lnTo>
                    <a:pt x="64800" y="49510"/>
                  </a:lnTo>
                  <a:lnTo>
                    <a:pt x="76800" y="53706"/>
                  </a:lnTo>
                  <a:lnTo>
                    <a:pt x="88800" y="58741"/>
                  </a:lnTo>
                  <a:lnTo>
                    <a:pt x="96000" y="63776"/>
                  </a:lnTo>
                  <a:lnTo>
                    <a:pt x="103200" y="68811"/>
                  </a:lnTo>
                  <a:lnTo>
                    <a:pt x="110400" y="74685"/>
                  </a:lnTo>
                  <a:lnTo>
                    <a:pt x="117600" y="85594"/>
                  </a:lnTo>
                  <a:lnTo>
                    <a:pt x="120000" y="96503"/>
                  </a:lnTo>
                  <a:lnTo>
                    <a:pt x="120000" y="105734"/>
                  </a:lnTo>
                  <a:lnTo>
                    <a:pt x="120000" y="114125"/>
                  </a:lnTo>
                  <a:lnTo>
                    <a:pt x="120000" y="114125"/>
                  </a:lnTo>
                  <a:lnTo>
                    <a:pt x="84000" y="116643"/>
                  </a:lnTo>
                  <a:lnTo>
                    <a:pt x="45600" y="118321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499" name="Google Shape;24499;p493"/>
            <p:cNvSpPr/>
            <p:nvPr/>
          </p:nvSpPr>
          <p:spPr>
            <a:xfrm>
              <a:off x="10369324" y="4218669"/>
              <a:ext cx="95250" cy="158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000" y="0"/>
                  </a:moveTo>
                  <a:lnTo>
                    <a:pt x="64000" y="0"/>
                  </a:lnTo>
                  <a:lnTo>
                    <a:pt x="68000" y="2400"/>
                  </a:lnTo>
                  <a:lnTo>
                    <a:pt x="72000" y="4800"/>
                  </a:lnTo>
                  <a:lnTo>
                    <a:pt x="72000" y="9600"/>
                  </a:lnTo>
                  <a:lnTo>
                    <a:pt x="72000" y="9600"/>
                  </a:lnTo>
                  <a:lnTo>
                    <a:pt x="92000" y="12000"/>
                  </a:lnTo>
                  <a:lnTo>
                    <a:pt x="108000" y="16800"/>
                  </a:lnTo>
                  <a:lnTo>
                    <a:pt x="108000" y="16800"/>
                  </a:lnTo>
                  <a:lnTo>
                    <a:pt x="112000" y="19200"/>
                  </a:lnTo>
                  <a:lnTo>
                    <a:pt x="116000" y="24000"/>
                  </a:lnTo>
                  <a:lnTo>
                    <a:pt x="116000" y="24000"/>
                  </a:lnTo>
                  <a:lnTo>
                    <a:pt x="112000" y="28800"/>
                  </a:lnTo>
                  <a:lnTo>
                    <a:pt x="104000" y="31200"/>
                  </a:lnTo>
                  <a:lnTo>
                    <a:pt x="104000" y="31200"/>
                  </a:lnTo>
                  <a:lnTo>
                    <a:pt x="96000" y="28800"/>
                  </a:lnTo>
                  <a:lnTo>
                    <a:pt x="96000" y="28800"/>
                  </a:lnTo>
                  <a:lnTo>
                    <a:pt x="72000" y="24000"/>
                  </a:lnTo>
                  <a:lnTo>
                    <a:pt x="72000" y="50400"/>
                  </a:lnTo>
                  <a:lnTo>
                    <a:pt x="72000" y="50400"/>
                  </a:lnTo>
                  <a:lnTo>
                    <a:pt x="96000" y="55200"/>
                  </a:lnTo>
                  <a:lnTo>
                    <a:pt x="108000" y="60000"/>
                  </a:lnTo>
                  <a:lnTo>
                    <a:pt x="120000" y="69600"/>
                  </a:lnTo>
                  <a:lnTo>
                    <a:pt x="120000" y="79200"/>
                  </a:lnTo>
                  <a:lnTo>
                    <a:pt x="120000" y="79200"/>
                  </a:lnTo>
                  <a:lnTo>
                    <a:pt x="120000" y="88800"/>
                  </a:lnTo>
                  <a:lnTo>
                    <a:pt x="108000" y="98400"/>
                  </a:lnTo>
                  <a:lnTo>
                    <a:pt x="92000" y="103200"/>
                  </a:lnTo>
                  <a:lnTo>
                    <a:pt x="72000" y="105600"/>
                  </a:lnTo>
                  <a:lnTo>
                    <a:pt x="72000" y="115200"/>
                  </a:lnTo>
                  <a:lnTo>
                    <a:pt x="72000" y="115200"/>
                  </a:lnTo>
                  <a:lnTo>
                    <a:pt x="68000" y="117600"/>
                  </a:lnTo>
                  <a:lnTo>
                    <a:pt x="64000" y="120000"/>
                  </a:lnTo>
                  <a:lnTo>
                    <a:pt x="64000" y="120000"/>
                  </a:lnTo>
                  <a:lnTo>
                    <a:pt x="56000" y="117600"/>
                  </a:lnTo>
                  <a:lnTo>
                    <a:pt x="52000" y="115200"/>
                  </a:lnTo>
                  <a:lnTo>
                    <a:pt x="52000" y="105600"/>
                  </a:lnTo>
                  <a:lnTo>
                    <a:pt x="52000" y="105600"/>
                  </a:lnTo>
                  <a:lnTo>
                    <a:pt x="28000" y="103200"/>
                  </a:lnTo>
                  <a:lnTo>
                    <a:pt x="4000" y="96000"/>
                  </a:lnTo>
                  <a:lnTo>
                    <a:pt x="4000" y="96000"/>
                  </a:lnTo>
                  <a:lnTo>
                    <a:pt x="0" y="91200"/>
                  </a:lnTo>
                  <a:lnTo>
                    <a:pt x="0" y="88800"/>
                  </a:lnTo>
                  <a:lnTo>
                    <a:pt x="0" y="88800"/>
                  </a:lnTo>
                  <a:lnTo>
                    <a:pt x="0" y="84000"/>
                  </a:lnTo>
                  <a:lnTo>
                    <a:pt x="12000" y="81600"/>
                  </a:lnTo>
                  <a:lnTo>
                    <a:pt x="12000" y="81600"/>
                  </a:lnTo>
                  <a:lnTo>
                    <a:pt x="20000" y="81600"/>
                  </a:lnTo>
                  <a:lnTo>
                    <a:pt x="20000" y="81600"/>
                  </a:lnTo>
                  <a:lnTo>
                    <a:pt x="36000" y="88800"/>
                  </a:lnTo>
                  <a:lnTo>
                    <a:pt x="52000" y="91200"/>
                  </a:lnTo>
                  <a:lnTo>
                    <a:pt x="52000" y="64800"/>
                  </a:lnTo>
                  <a:lnTo>
                    <a:pt x="52000" y="64800"/>
                  </a:lnTo>
                  <a:lnTo>
                    <a:pt x="32000" y="60000"/>
                  </a:lnTo>
                  <a:lnTo>
                    <a:pt x="16000" y="52800"/>
                  </a:lnTo>
                  <a:lnTo>
                    <a:pt x="8000" y="45600"/>
                  </a:lnTo>
                  <a:lnTo>
                    <a:pt x="4000" y="36000"/>
                  </a:lnTo>
                  <a:lnTo>
                    <a:pt x="4000" y="36000"/>
                  </a:lnTo>
                  <a:lnTo>
                    <a:pt x="8000" y="24000"/>
                  </a:lnTo>
                  <a:lnTo>
                    <a:pt x="16000" y="16800"/>
                  </a:lnTo>
                  <a:lnTo>
                    <a:pt x="32000" y="12000"/>
                  </a:lnTo>
                  <a:lnTo>
                    <a:pt x="52000" y="9600"/>
                  </a:lnTo>
                  <a:lnTo>
                    <a:pt x="52000" y="4800"/>
                  </a:lnTo>
                  <a:lnTo>
                    <a:pt x="52000" y="4800"/>
                  </a:lnTo>
                  <a:lnTo>
                    <a:pt x="56000" y="2400"/>
                  </a:lnTo>
                  <a:lnTo>
                    <a:pt x="64000" y="0"/>
                  </a:lnTo>
                  <a:lnTo>
                    <a:pt x="64000" y="0"/>
                  </a:lnTo>
                  <a:close/>
                  <a:moveTo>
                    <a:pt x="52000" y="48000"/>
                  </a:moveTo>
                  <a:lnTo>
                    <a:pt x="52000" y="21600"/>
                  </a:lnTo>
                  <a:lnTo>
                    <a:pt x="52000" y="21600"/>
                  </a:lnTo>
                  <a:lnTo>
                    <a:pt x="44000" y="24000"/>
                  </a:lnTo>
                  <a:lnTo>
                    <a:pt x="36000" y="26400"/>
                  </a:lnTo>
                  <a:lnTo>
                    <a:pt x="32000" y="28800"/>
                  </a:lnTo>
                  <a:lnTo>
                    <a:pt x="32000" y="33600"/>
                  </a:lnTo>
                  <a:lnTo>
                    <a:pt x="32000" y="33600"/>
                  </a:lnTo>
                  <a:lnTo>
                    <a:pt x="32000" y="38400"/>
                  </a:lnTo>
                  <a:lnTo>
                    <a:pt x="36000" y="40800"/>
                  </a:lnTo>
                  <a:lnTo>
                    <a:pt x="52000" y="48000"/>
                  </a:lnTo>
                  <a:lnTo>
                    <a:pt x="52000" y="48000"/>
                  </a:lnTo>
                  <a:close/>
                  <a:moveTo>
                    <a:pt x="72000" y="67200"/>
                  </a:moveTo>
                  <a:lnTo>
                    <a:pt x="72000" y="91200"/>
                  </a:lnTo>
                  <a:lnTo>
                    <a:pt x="72000" y="91200"/>
                  </a:lnTo>
                  <a:lnTo>
                    <a:pt x="80000" y="91200"/>
                  </a:lnTo>
                  <a:lnTo>
                    <a:pt x="88000" y="88800"/>
                  </a:lnTo>
                  <a:lnTo>
                    <a:pt x="92000" y="84000"/>
                  </a:lnTo>
                  <a:lnTo>
                    <a:pt x="96000" y="79200"/>
                  </a:lnTo>
                  <a:lnTo>
                    <a:pt x="96000" y="79200"/>
                  </a:lnTo>
                  <a:lnTo>
                    <a:pt x="92000" y="76800"/>
                  </a:lnTo>
                  <a:lnTo>
                    <a:pt x="88000" y="72000"/>
                  </a:lnTo>
                  <a:lnTo>
                    <a:pt x="72000" y="67200"/>
                  </a:lnTo>
                  <a:lnTo>
                    <a:pt x="72000" y="672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500" name="Google Shape;24500;p493"/>
          <p:cNvGrpSpPr/>
          <p:nvPr/>
        </p:nvGrpSpPr>
        <p:grpSpPr>
          <a:xfrm>
            <a:off x="8670699" y="2366281"/>
            <a:ext cx="863600" cy="863600"/>
            <a:chOff x="8670699" y="2366281"/>
            <a:chExt cx="863600" cy="863600"/>
          </a:xfrm>
          <a:solidFill>
            <a:srgbClr val="006BA6"/>
          </a:solidFill>
        </p:grpSpPr>
        <p:sp>
          <p:nvSpPr>
            <p:cNvPr id="24501" name="Google Shape;24501;p493"/>
            <p:cNvSpPr/>
            <p:nvPr/>
          </p:nvSpPr>
          <p:spPr>
            <a:xfrm>
              <a:off x="8670699" y="236628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02" name="Google Shape;24502;p493"/>
            <p:cNvSpPr/>
            <p:nvPr/>
          </p:nvSpPr>
          <p:spPr>
            <a:xfrm>
              <a:off x="8899299" y="2744106"/>
              <a:ext cx="387350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3943"/>
                  </a:moveTo>
                  <a:lnTo>
                    <a:pt x="110163" y="120000"/>
                  </a:lnTo>
                  <a:lnTo>
                    <a:pt x="15737" y="120000"/>
                  </a:lnTo>
                  <a:lnTo>
                    <a:pt x="0" y="0"/>
                  </a:lnTo>
                  <a:lnTo>
                    <a:pt x="9836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503" name="Google Shape;24503;p493"/>
            <p:cNvCxnSpPr/>
            <p:nvPr/>
          </p:nvCxnSpPr>
          <p:spPr>
            <a:xfrm>
              <a:off x="8927874" y="2858406"/>
              <a:ext cx="3492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04" name="Google Shape;24504;p493"/>
            <p:cNvCxnSpPr/>
            <p:nvPr/>
          </p:nvCxnSpPr>
          <p:spPr>
            <a:xfrm>
              <a:off x="9026299" y="2744106"/>
              <a:ext cx="12700" cy="2254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05" name="Google Shape;24505;p493"/>
            <p:cNvCxnSpPr/>
            <p:nvPr/>
          </p:nvCxnSpPr>
          <p:spPr>
            <a:xfrm flipH="1">
              <a:off x="9153299" y="2744106"/>
              <a:ext cx="12700" cy="2254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06" name="Google Shape;24506;p493"/>
            <p:cNvCxnSpPr/>
            <p:nvPr/>
          </p:nvCxnSpPr>
          <p:spPr>
            <a:xfrm rot="10800000" flipH="1">
              <a:off x="8965974" y="2639331"/>
              <a:ext cx="104775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507" name="Google Shape;24507;p493"/>
            <p:cNvSpPr/>
            <p:nvPr/>
          </p:nvSpPr>
          <p:spPr>
            <a:xfrm>
              <a:off x="9051699" y="2626631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3333"/>
                  </a:moveTo>
                  <a:lnTo>
                    <a:pt x="120000" y="53333"/>
                  </a:lnTo>
                  <a:lnTo>
                    <a:pt x="108000" y="80000"/>
                  </a:lnTo>
                  <a:lnTo>
                    <a:pt x="96000" y="106666"/>
                  </a:lnTo>
                  <a:lnTo>
                    <a:pt x="84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20000"/>
                  </a:lnTo>
                  <a:lnTo>
                    <a:pt x="24000" y="106666"/>
                  </a:lnTo>
                  <a:lnTo>
                    <a:pt x="12000" y="80000"/>
                  </a:lnTo>
                  <a:lnTo>
                    <a:pt x="0" y="53333"/>
                  </a:lnTo>
                  <a:lnTo>
                    <a:pt x="0" y="53333"/>
                  </a:lnTo>
                  <a:lnTo>
                    <a:pt x="12000" y="26666"/>
                  </a:lnTo>
                  <a:lnTo>
                    <a:pt x="24000" y="13333"/>
                  </a:lnTo>
                  <a:lnTo>
                    <a:pt x="36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0"/>
                  </a:lnTo>
                  <a:lnTo>
                    <a:pt x="96000" y="13333"/>
                  </a:lnTo>
                  <a:lnTo>
                    <a:pt x="108000" y="26666"/>
                  </a:lnTo>
                  <a:lnTo>
                    <a:pt x="120000" y="53333"/>
                  </a:lnTo>
                  <a:lnTo>
                    <a:pt x="120000" y="5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508" name="Google Shape;24508;p493"/>
            <p:cNvCxnSpPr/>
            <p:nvPr/>
          </p:nvCxnSpPr>
          <p:spPr>
            <a:xfrm rot="10800000">
              <a:off x="9134249" y="2639331"/>
              <a:ext cx="85725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509" name="Google Shape;24509;p493"/>
            <p:cNvSpPr/>
            <p:nvPr/>
          </p:nvSpPr>
          <p:spPr>
            <a:xfrm>
              <a:off x="9121549" y="2626631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3333"/>
                  </a:moveTo>
                  <a:lnTo>
                    <a:pt x="0" y="53333"/>
                  </a:lnTo>
                  <a:lnTo>
                    <a:pt x="12000" y="80000"/>
                  </a:lnTo>
                  <a:lnTo>
                    <a:pt x="24000" y="106666"/>
                  </a:lnTo>
                  <a:lnTo>
                    <a:pt x="36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84000" y="120000"/>
                  </a:lnTo>
                  <a:lnTo>
                    <a:pt x="96000" y="106666"/>
                  </a:lnTo>
                  <a:lnTo>
                    <a:pt x="108000" y="80000"/>
                  </a:lnTo>
                  <a:lnTo>
                    <a:pt x="120000" y="53333"/>
                  </a:lnTo>
                  <a:lnTo>
                    <a:pt x="120000" y="53333"/>
                  </a:lnTo>
                  <a:lnTo>
                    <a:pt x="108000" y="26666"/>
                  </a:lnTo>
                  <a:lnTo>
                    <a:pt x="96000" y="13333"/>
                  </a:lnTo>
                  <a:lnTo>
                    <a:pt x="84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36000" y="0"/>
                  </a:lnTo>
                  <a:lnTo>
                    <a:pt x="24000" y="13333"/>
                  </a:lnTo>
                  <a:lnTo>
                    <a:pt x="12000" y="26666"/>
                  </a:lnTo>
                  <a:lnTo>
                    <a:pt x="0" y="53333"/>
                  </a:lnTo>
                  <a:lnTo>
                    <a:pt x="0" y="5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10" name="Google Shape;24510;p493"/>
            <p:cNvSpPr/>
            <p:nvPr/>
          </p:nvSpPr>
          <p:spPr>
            <a:xfrm>
              <a:off x="9216799" y="2658381"/>
              <a:ext cx="174625" cy="171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545" y="102222"/>
                  </a:moveTo>
                  <a:lnTo>
                    <a:pt x="102545" y="102222"/>
                  </a:lnTo>
                  <a:lnTo>
                    <a:pt x="93818" y="111111"/>
                  </a:lnTo>
                  <a:lnTo>
                    <a:pt x="82909" y="115555"/>
                  </a:lnTo>
                  <a:lnTo>
                    <a:pt x="72000" y="117777"/>
                  </a:lnTo>
                  <a:lnTo>
                    <a:pt x="61090" y="120000"/>
                  </a:lnTo>
                  <a:lnTo>
                    <a:pt x="48000" y="117777"/>
                  </a:lnTo>
                  <a:lnTo>
                    <a:pt x="37090" y="115555"/>
                  </a:lnTo>
                  <a:lnTo>
                    <a:pt x="28363" y="111111"/>
                  </a:lnTo>
                  <a:lnTo>
                    <a:pt x="17454" y="102222"/>
                  </a:lnTo>
                  <a:lnTo>
                    <a:pt x="17454" y="102222"/>
                  </a:lnTo>
                  <a:lnTo>
                    <a:pt x="10909" y="93333"/>
                  </a:lnTo>
                  <a:lnTo>
                    <a:pt x="4363" y="82222"/>
                  </a:lnTo>
                  <a:lnTo>
                    <a:pt x="2181" y="71111"/>
                  </a:lnTo>
                  <a:lnTo>
                    <a:pt x="0" y="60000"/>
                  </a:lnTo>
                  <a:lnTo>
                    <a:pt x="2181" y="48888"/>
                  </a:lnTo>
                  <a:lnTo>
                    <a:pt x="4363" y="37777"/>
                  </a:lnTo>
                  <a:lnTo>
                    <a:pt x="10909" y="26666"/>
                  </a:lnTo>
                  <a:lnTo>
                    <a:pt x="17454" y="17777"/>
                  </a:lnTo>
                  <a:lnTo>
                    <a:pt x="17454" y="17777"/>
                  </a:lnTo>
                  <a:lnTo>
                    <a:pt x="28363" y="8888"/>
                  </a:lnTo>
                  <a:lnTo>
                    <a:pt x="37090" y="4444"/>
                  </a:lnTo>
                  <a:lnTo>
                    <a:pt x="48000" y="0"/>
                  </a:lnTo>
                  <a:lnTo>
                    <a:pt x="61090" y="0"/>
                  </a:lnTo>
                  <a:lnTo>
                    <a:pt x="72000" y="0"/>
                  </a:lnTo>
                  <a:lnTo>
                    <a:pt x="82909" y="4444"/>
                  </a:lnTo>
                  <a:lnTo>
                    <a:pt x="93818" y="8888"/>
                  </a:lnTo>
                  <a:lnTo>
                    <a:pt x="102545" y="17777"/>
                  </a:lnTo>
                  <a:lnTo>
                    <a:pt x="102545" y="17777"/>
                  </a:lnTo>
                  <a:lnTo>
                    <a:pt x="109090" y="26666"/>
                  </a:lnTo>
                  <a:lnTo>
                    <a:pt x="115636" y="37777"/>
                  </a:lnTo>
                  <a:lnTo>
                    <a:pt x="117818" y="48888"/>
                  </a:lnTo>
                  <a:lnTo>
                    <a:pt x="120000" y="60000"/>
                  </a:lnTo>
                  <a:lnTo>
                    <a:pt x="117818" y="71111"/>
                  </a:lnTo>
                  <a:lnTo>
                    <a:pt x="115636" y="82222"/>
                  </a:lnTo>
                  <a:lnTo>
                    <a:pt x="109090" y="93333"/>
                  </a:lnTo>
                  <a:lnTo>
                    <a:pt x="102545" y="102222"/>
                  </a:lnTo>
                  <a:lnTo>
                    <a:pt x="102545" y="10222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511" name="Google Shape;24511;p493"/>
            <p:cNvCxnSpPr/>
            <p:nvPr/>
          </p:nvCxnSpPr>
          <p:spPr>
            <a:xfrm>
              <a:off x="9267599" y="2744106"/>
              <a:ext cx="76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512" name="Google Shape;24512;p493"/>
          <p:cNvGrpSpPr/>
          <p:nvPr/>
        </p:nvGrpSpPr>
        <p:grpSpPr>
          <a:xfrm>
            <a:off x="9940699" y="2366281"/>
            <a:ext cx="863600" cy="863600"/>
            <a:chOff x="9940699" y="2366281"/>
            <a:chExt cx="863600" cy="863600"/>
          </a:xfrm>
          <a:solidFill>
            <a:srgbClr val="006BA6"/>
          </a:solidFill>
        </p:grpSpPr>
        <p:sp>
          <p:nvSpPr>
            <p:cNvPr id="24513" name="Google Shape;24513;p493"/>
            <p:cNvSpPr/>
            <p:nvPr/>
          </p:nvSpPr>
          <p:spPr>
            <a:xfrm>
              <a:off x="9940699" y="236628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14" name="Google Shape;24514;p493"/>
            <p:cNvSpPr/>
            <p:nvPr/>
          </p:nvSpPr>
          <p:spPr>
            <a:xfrm>
              <a:off x="10169299" y="2744106"/>
              <a:ext cx="387350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3943"/>
                  </a:moveTo>
                  <a:lnTo>
                    <a:pt x="110163" y="120000"/>
                  </a:lnTo>
                  <a:lnTo>
                    <a:pt x="15737" y="120000"/>
                  </a:lnTo>
                  <a:lnTo>
                    <a:pt x="0" y="0"/>
                  </a:lnTo>
                  <a:lnTo>
                    <a:pt x="9836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515" name="Google Shape;24515;p493"/>
            <p:cNvCxnSpPr/>
            <p:nvPr/>
          </p:nvCxnSpPr>
          <p:spPr>
            <a:xfrm>
              <a:off x="10197874" y="2858406"/>
              <a:ext cx="3492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16" name="Google Shape;24516;p493"/>
            <p:cNvCxnSpPr/>
            <p:nvPr/>
          </p:nvCxnSpPr>
          <p:spPr>
            <a:xfrm>
              <a:off x="10296299" y="2744106"/>
              <a:ext cx="12700" cy="2254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17" name="Google Shape;24517;p493"/>
            <p:cNvCxnSpPr/>
            <p:nvPr/>
          </p:nvCxnSpPr>
          <p:spPr>
            <a:xfrm flipH="1">
              <a:off x="10423299" y="2744106"/>
              <a:ext cx="12700" cy="2254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18" name="Google Shape;24518;p493"/>
            <p:cNvCxnSpPr/>
            <p:nvPr/>
          </p:nvCxnSpPr>
          <p:spPr>
            <a:xfrm rot="10800000" flipH="1">
              <a:off x="10235974" y="2639331"/>
              <a:ext cx="104775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519" name="Google Shape;24519;p493"/>
            <p:cNvSpPr/>
            <p:nvPr/>
          </p:nvSpPr>
          <p:spPr>
            <a:xfrm>
              <a:off x="10321699" y="2626631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3333"/>
                  </a:moveTo>
                  <a:lnTo>
                    <a:pt x="120000" y="53333"/>
                  </a:lnTo>
                  <a:lnTo>
                    <a:pt x="108000" y="80000"/>
                  </a:lnTo>
                  <a:lnTo>
                    <a:pt x="96000" y="106666"/>
                  </a:lnTo>
                  <a:lnTo>
                    <a:pt x="84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20000"/>
                  </a:lnTo>
                  <a:lnTo>
                    <a:pt x="24000" y="106666"/>
                  </a:lnTo>
                  <a:lnTo>
                    <a:pt x="12000" y="80000"/>
                  </a:lnTo>
                  <a:lnTo>
                    <a:pt x="0" y="53333"/>
                  </a:lnTo>
                  <a:lnTo>
                    <a:pt x="0" y="53333"/>
                  </a:lnTo>
                  <a:lnTo>
                    <a:pt x="12000" y="26666"/>
                  </a:lnTo>
                  <a:lnTo>
                    <a:pt x="24000" y="13333"/>
                  </a:lnTo>
                  <a:lnTo>
                    <a:pt x="36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0"/>
                  </a:lnTo>
                  <a:lnTo>
                    <a:pt x="96000" y="13333"/>
                  </a:lnTo>
                  <a:lnTo>
                    <a:pt x="108000" y="26666"/>
                  </a:lnTo>
                  <a:lnTo>
                    <a:pt x="120000" y="53333"/>
                  </a:lnTo>
                  <a:lnTo>
                    <a:pt x="120000" y="5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520" name="Google Shape;24520;p493"/>
            <p:cNvCxnSpPr/>
            <p:nvPr/>
          </p:nvCxnSpPr>
          <p:spPr>
            <a:xfrm rot="10800000">
              <a:off x="10404249" y="2639331"/>
              <a:ext cx="85725" cy="857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521" name="Google Shape;24521;p493"/>
            <p:cNvSpPr/>
            <p:nvPr/>
          </p:nvSpPr>
          <p:spPr>
            <a:xfrm>
              <a:off x="10391549" y="2626631"/>
              <a:ext cx="31750" cy="28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3333"/>
                  </a:moveTo>
                  <a:lnTo>
                    <a:pt x="0" y="53333"/>
                  </a:lnTo>
                  <a:lnTo>
                    <a:pt x="12000" y="80000"/>
                  </a:lnTo>
                  <a:lnTo>
                    <a:pt x="24000" y="106666"/>
                  </a:lnTo>
                  <a:lnTo>
                    <a:pt x="36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84000" y="120000"/>
                  </a:lnTo>
                  <a:lnTo>
                    <a:pt x="96000" y="106666"/>
                  </a:lnTo>
                  <a:lnTo>
                    <a:pt x="108000" y="80000"/>
                  </a:lnTo>
                  <a:lnTo>
                    <a:pt x="120000" y="53333"/>
                  </a:lnTo>
                  <a:lnTo>
                    <a:pt x="120000" y="53333"/>
                  </a:lnTo>
                  <a:lnTo>
                    <a:pt x="108000" y="26666"/>
                  </a:lnTo>
                  <a:lnTo>
                    <a:pt x="96000" y="13333"/>
                  </a:lnTo>
                  <a:lnTo>
                    <a:pt x="84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36000" y="0"/>
                  </a:lnTo>
                  <a:lnTo>
                    <a:pt x="24000" y="13333"/>
                  </a:lnTo>
                  <a:lnTo>
                    <a:pt x="12000" y="26666"/>
                  </a:lnTo>
                  <a:lnTo>
                    <a:pt x="0" y="53333"/>
                  </a:lnTo>
                  <a:lnTo>
                    <a:pt x="0" y="5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22" name="Google Shape;24522;p493"/>
            <p:cNvSpPr/>
            <p:nvPr/>
          </p:nvSpPr>
          <p:spPr>
            <a:xfrm>
              <a:off x="10486799" y="2658381"/>
              <a:ext cx="174625" cy="171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7818" y="71111"/>
                  </a:lnTo>
                  <a:lnTo>
                    <a:pt x="115636" y="82222"/>
                  </a:lnTo>
                  <a:lnTo>
                    <a:pt x="109090" y="93333"/>
                  </a:lnTo>
                  <a:lnTo>
                    <a:pt x="102545" y="102222"/>
                  </a:lnTo>
                  <a:lnTo>
                    <a:pt x="93818" y="108888"/>
                  </a:lnTo>
                  <a:lnTo>
                    <a:pt x="82909" y="115555"/>
                  </a:lnTo>
                  <a:lnTo>
                    <a:pt x="72000" y="117777"/>
                  </a:lnTo>
                  <a:lnTo>
                    <a:pt x="61090" y="120000"/>
                  </a:lnTo>
                  <a:lnTo>
                    <a:pt x="61090" y="120000"/>
                  </a:lnTo>
                  <a:lnTo>
                    <a:pt x="48000" y="117777"/>
                  </a:lnTo>
                  <a:lnTo>
                    <a:pt x="37090" y="115555"/>
                  </a:lnTo>
                  <a:lnTo>
                    <a:pt x="26181" y="108888"/>
                  </a:lnTo>
                  <a:lnTo>
                    <a:pt x="17454" y="102222"/>
                  </a:lnTo>
                  <a:lnTo>
                    <a:pt x="10909" y="93333"/>
                  </a:lnTo>
                  <a:lnTo>
                    <a:pt x="6545" y="82222"/>
                  </a:lnTo>
                  <a:lnTo>
                    <a:pt x="2181" y="71111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2181" y="46666"/>
                  </a:lnTo>
                  <a:lnTo>
                    <a:pt x="6545" y="35555"/>
                  </a:lnTo>
                  <a:lnTo>
                    <a:pt x="10909" y="26666"/>
                  </a:lnTo>
                  <a:lnTo>
                    <a:pt x="17454" y="17777"/>
                  </a:lnTo>
                  <a:lnTo>
                    <a:pt x="26181" y="8888"/>
                  </a:lnTo>
                  <a:lnTo>
                    <a:pt x="37090" y="4444"/>
                  </a:lnTo>
                  <a:lnTo>
                    <a:pt x="48000" y="0"/>
                  </a:lnTo>
                  <a:lnTo>
                    <a:pt x="61090" y="0"/>
                  </a:lnTo>
                  <a:lnTo>
                    <a:pt x="61090" y="0"/>
                  </a:lnTo>
                  <a:lnTo>
                    <a:pt x="72000" y="0"/>
                  </a:lnTo>
                  <a:lnTo>
                    <a:pt x="82909" y="4444"/>
                  </a:lnTo>
                  <a:lnTo>
                    <a:pt x="93818" y="8888"/>
                  </a:lnTo>
                  <a:lnTo>
                    <a:pt x="102545" y="17777"/>
                  </a:lnTo>
                  <a:lnTo>
                    <a:pt x="109090" y="26666"/>
                  </a:lnTo>
                  <a:lnTo>
                    <a:pt x="115636" y="35555"/>
                  </a:lnTo>
                  <a:lnTo>
                    <a:pt x="117818" y="46666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23" name="Google Shape;24523;p493"/>
            <p:cNvSpPr/>
            <p:nvPr/>
          </p:nvSpPr>
          <p:spPr>
            <a:xfrm>
              <a:off x="10543949" y="2725056"/>
              <a:ext cx="60325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44210" y="120000"/>
                  </a:lnTo>
                  <a:lnTo>
                    <a:pt x="0" y="5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524" name="Google Shape;24524;p493"/>
          <p:cNvGrpSpPr/>
          <p:nvPr/>
        </p:nvGrpSpPr>
        <p:grpSpPr>
          <a:xfrm>
            <a:off x="1025299" y="5201338"/>
            <a:ext cx="863600" cy="863600"/>
            <a:chOff x="1025299" y="5201338"/>
            <a:chExt cx="863600" cy="863600"/>
          </a:xfrm>
          <a:solidFill>
            <a:srgbClr val="006BA6"/>
          </a:solidFill>
        </p:grpSpPr>
        <p:sp>
          <p:nvSpPr>
            <p:cNvPr id="24525" name="Google Shape;24525;p493"/>
            <p:cNvSpPr/>
            <p:nvPr/>
          </p:nvSpPr>
          <p:spPr>
            <a:xfrm>
              <a:off x="1025299" y="5201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26" name="Google Shape;24526;p493"/>
            <p:cNvSpPr/>
            <p:nvPr/>
          </p:nvSpPr>
          <p:spPr>
            <a:xfrm>
              <a:off x="1253899" y="5490263"/>
              <a:ext cx="406400" cy="285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62" y="120000"/>
                  </a:moveTo>
                  <a:lnTo>
                    <a:pt x="6562" y="120000"/>
                  </a:lnTo>
                  <a:lnTo>
                    <a:pt x="3750" y="118666"/>
                  </a:lnTo>
                  <a:lnTo>
                    <a:pt x="1875" y="117333"/>
                  </a:lnTo>
                  <a:lnTo>
                    <a:pt x="937" y="114666"/>
                  </a:lnTo>
                  <a:lnTo>
                    <a:pt x="0" y="110666"/>
                  </a:lnTo>
                  <a:lnTo>
                    <a:pt x="0" y="9333"/>
                  </a:lnTo>
                  <a:lnTo>
                    <a:pt x="0" y="9333"/>
                  </a:lnTo>
                  <a:lnTo>
                    <a:pt x="937" y="5333"/>
                  </a:lnTo>
                  <a:lnTo>
                    <a:pt x="1875" y="2666"/>
                  </a:lnTo>
                  <a:lnTo>
                    <a:pt x="3750" y="1333"/>
                  </a:lnTo>
                  <a:lnTo>
                    <a:pt x="6562" y="0"/>
                  </a:lnTo>
                  <a:lnTo>
                    <a:pt x="113437" y="0"/>
                  </a:lnTo>
                  <a:lnTo>
                    <a:pt x="113437" y="0"/>
                  </a:lnTo>
                  <a:lnTo>
                    <a:pt x="116250" y="1333"/>
                  </a:lnTo>
                  <a:lnTo>
                    <a:pt x="118125" y="2666"/>
                  </a:lnTo>
                  <a:lnTo>
                    <a:pt x="119062" y="5333"/>
                  </a:lnTo>
                  <a:lnTo>
                    <a:pt x="120000" y="9333"/>
                  </a:lnTo>
                  <a:lnTo>
                    <a:pt x="120000" y="110666"/>
                  </a:lnTo>
                  <a:lnTo>
                    <a:pt x="120000" y="110666"/>
                  </a:lnTo>
                  <a:lnTo>
                    <a:pt x="119062" y="114666"/>
                  </a:lnTo>
                  <a:lnTo>
                    <a:pt x="118125" y="117333"/>
                  </a:lnTo>
                  <a:lnTo>
                    <a:pt x="116250" y="118666"/>
                  </a:lnTo>
                  <a:lnTo>
                    <a:pt x="113437" y="120000"/>
                  </a:lnTo>
                  <a:lnTo>
                    <a:pt x="6562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27" name="Google Shape;24527;p493"/>
            <p:cNvSpPr/>
            <p:nvPr/>
          </p:nvSpPr>
          <p:spPr>
            <a:xfrm>
              <a:off x="1253899" y="5553763"/>
              <a:ext cx="406400" cy="793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528" name="Google Shape;24528;p493"/>
          <p:cNvGrpSpPr/>
          <p:nvPr/>
        </p:nvGrpSpPr>
        <p:grpSpPr>
          <a:xfrm>
            <a:off x="2295299" y="5201338"/>
            <a:ext cx="863600" cy="863600"/>
            <a:chOff x="2295299" y="5201338"/>
            <a:chExt cx="863600" cy="863600"/>
          </a:xfrm>
          <a:solidFill>
            <a:srgbClr val="006BA6"/>
          </a:solidFill>
        </p:grpSpPr>
        <p:sp>
          <p:nvSpPr>
            <p:cNvPr id="24529" name="Google Shape;24529;p493"/>
            <p:cNvSpPr/>
            <p:nvPr/>
          </p:nvSpPr>
          <p:spPr>
            <a:xfrm>
              <a:off x="2295299" y="5201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30" name="Google Shape;24530;p493"/>
            <p:cNvSpPr/>
            <p:nvPr/>
          </p:nvSpPr>
          <p:spPr>
            <a:xfrm>
              <a:off x="2679474" y="5553763"/>
              <a:ext cx="95250" cy="158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000" y="0"/>
                  </a:moveTo>
                  <a:lnTo>
                    <a:pt x="64000" y="0"/>
                  </a:lnTo>
                  <a:lnTo>
                    <a:pt x="68000" y="2400"/>
                  </a:lnTo>
                  <a:lnTo>
                    <a:pt x="72000" y="4800"/>
                  </a:lnTo>
                  <a:lnTo>
                    <a:pt x="72000" y="9600"/>
                  </a:lnTo>
                  <a:lnTo>
                    <a:pt x="72000" y="9600"/>
                  </a:lnTo>
                  <a:lnTo>
                    <a:pt x="92000" y="12000"/>
                  </a:lnTo>
                  <a:lnTo>
                    <a:pt x="108000" y="16800"/>
                  </a:lnTo>
                  <a:lnTo>
                    <a:pt x="108000" y="16800"/>
                  </a:lnTo>
                  <a:lnTo>
                    <a:pt x="112000" y="19200"/>
                  </a:lnTo>
                  <a:lnTo>
                    <a:pt x="116000" y="24000"/>
                  </a:lnTo>
                  <a:lnTo>
                    <a:pt x="116000" y="24000"/>
                  </a:lnTo>
                  <a:lnTo>
                    <a:pt x="112000" y="28800"/>
                  </a:lnTo>
                  <a:lnTo>
                    <a:pt x="104000" y="31200"/>
                  </a:lnTo>
                  <a:lnTo>
                    <a:pt x="104000" y="31200"/>
                  </a:lnTo>
                  <a:lnTo>
                    <a:pt x="96000" y="28800"/>
                  </a:lnTo>
                  <a:lnTo>
                    <a:pt x="96000" y="28800"/>
                  </a:lnTo>
                  <a:lnTo>
                    <a:pt x="72000" y="24000"/>
                  </a:lnTo>
                  <a:lnTo>
                    <a:pt x="72000" y="50400"/>
                  </a:lnTo>
                  <a:lnTo>
                    <a:pt x="72000" y="50400"/>
                  </a:lnTo>
                  <a:lnTo>
                    <a:pt x="96000" y="55200"/>
                  </a:lnTo>
                  <a:lnTo>
                    <a:pt x="108000" y="60000"/>
                  </a:lnTo>
                  <a:lnTo>
                    <a:pt x="120000" y="69600"/>
                  </a:lnTo>
                  <a:lnTo>
                    <a:pt x="120000" y="79200"/>
                  </a:lnTo>
                  <a:lnTo>
                    <a:pt x="120000" y="79200"/>
                  </a:lnTo>
                  <a:lnTo>
                    <a:pt x="120000" y="88800"/>
                  </a:lnTo>
                  <a:lnTo>
                    <a:pt x="108000" y="98400"/>
                  </a:lnTo>
                  <a:lnTo>
                    <a:pt x="92000" y="103200"/>
                  </a:lnTo>
                  <a:lnTo>
                    <a:pt x="72000" y="105600"/>
                  </a:lnTo>
                  <a:lnTo>
                    <a:pt x="72000" y="115200"/>
                  </a:lnTo>
                  <a:lnTo>
                    <a:pt x="72000" y="115200"/>
                  </a:lnTo>
                  <a:lnTo>
                    <a:pt x="68000" y="117600"/>
                  </a:lnTo>
                  <a:lnTo>
                    <a:pt x="64000" y="120000"/>
                  </a:lnTo>
                  <a:lnTo>
                    <a:pt x="64000" y="120000"/>
                  </a:lnTo>
                  <a:lnTo>
                    <a:pt x="56000" y="117600"/>
                  </a:lnTo>
                  <a:lnTo>
                    <a:pt x="52000" y="115200"/>
                  </a:lnTo>
                  <a:lnTo>
                    <a:pt x="52000" y="105600"/>
                  </a:lnTo>
                  <a:lnTo>
                    <a:pt x="52000" y="105600"/>
                  </a:lnTo>
                  <a:lnTo>
                    <a:pt x="28000" y="103200"/>
                  </a:lnTo>
                  <a:lnTo>
                    <a:pt x="4000" y="96000"/>
                  </a:lnTo>
                  <a:lnTo>
                    <a:pt x="4000" y="96000"/>
                  </a:lnTo>
                  <a:lnTo>
                    <a:pt x="0" y="91200"/>
                  </a:lnTo>
                  <a:lnTo>
                    <a:pt x="0" y="88800"/>
                  </a:lnTo>
                  <a:lnTo>
                    <a:pt x="0" y="88800"/>
                  </a:lnTo>
                  <a:lnTo>
                    <a:pt x="0" y="81600"/>
                  </a:lnTo>
                  <a:lnTo>
                    <a:pt x="12000" y="81600"/>
                  </a:lnTo>
                  <a:lnTo>
                    <a:pt x="12000" y="81600"/>
                  </a:lnTo>
                  <a:lnTo>
                    <a:pt x="20000" y="81600"/>
                  </a:lnTo>
                  <a:lnTo>
                    <a:pt x="20000" y="81600"/>
                  </a:lnTo>
                  <a:lnTo>
                    <a:pt x="36000" y="88800"/>
                  </a:lnTo>
                  <a:lnTo>
                    <a:pt x="52000" y="91200"/>
                  </a:lnTo>
                  <a:lnTo>
                    <a:pt x="52000" y="64800"/>
                  </a:lnTo>
                  <a:lnTo>
                    <a:pt x="52000" y="64800"/>
                  </a:lnTo>
                  <a:lnTo>
                    <a:pt x="32000" y="60000"/>
                  </a:lnTo>
                  <a:lnTo>
                    <a:pt x="16000" y="52800"/>
                  </a:lnTo>
                  <a:lnTo>
                    <a:pt x="8000" y="45600"/>
                  </a:lnTo>
                  <a:lnTo>
                    <a:pt x="4000" y="36000"/>
                  </a:lnTo>
                  <a:lnTo>
                    <a:pt x="4000" y="36000"/>
                  </a:lnTo>
                  <a:lnTo>
                    <a:pt x="8000" y="24000"/>
                  </a:lnTo>
                  <a:lnTo>
                    <a:pt x="16000" y="16800"/>
                  </a:lnTo>
                  <a:lnTo>
                    <a:pt x="32000" y="12000"/>
                  </a:lnTo>
                  <a:lnTo>
                    <a:pt x="52000" y="9600"/>
                  </a:lnTo>
                  <a:lnTo>
                    <a:pt x="52000" y="4800"/>
                  </a:lnTo>
                  <a:lnTo>
                    <a:pt x="52000" y="4800"/>
                  </a:lnTo>
                  <a:lnTo>
                    <a:pt x="56000" y="2400"/>
                  </a:lnTo>
                  <a:lnTo>
                    <a:pt x="64000" y="0"/>
                  </a:lnTo>
                  <a:lnTo>
                    <a:pt x="64000" y="0"/>
                  </a:lnTo>
                  <a:close/>
                  <a:moveTo>
                    <a:pt x="52000" y="48000"/>
                  </a:moveTo>
                  <a:lnTo>
                    <a:pt x="52000" y="21600"/>
                  </a:lnTo>
                  <a:lnTo>
                    <a:pt x="52000" y="21600"/>
                  </a:lnTo>
                  <a:lnTo>
                    <a:pt x="44000" y="24000"/>
                  </a:lnTo>
                  <a:lnTo>
                    <a:pt x="36000" y="26400"/>
                  </a:lnTo>
                  <a:lnTo>
                    <a:pt x="32000" y="28800"/>
                  </a:lnTo>
                  <a:lnTo>
                    <a:pt x="32000" y="33600"/>
                  </a:lnTo>
                  <a:lnTo>
                    <a:pt x="32000" y="33600"/>
                  </a:lnTo>
                  <a:lnTo>
                    <a:pt x="32000" y="38400"/>
                  </a:lnTo>
                  <a:lnTo>
                    <a:pt x="36000" y="40800"/>
                  </a:lnTo>
                  <a:lnTo>
                    <a:pt x="52000" y="48000"/>
                  </a:lnTo>
                  <a:lnTo>
                    <a:pt x="52000" y="48000"/>
                  </a:lnTo>
                  <a:close/>
                  <a:moveTo>
                    <a:pt x="72000" y="67200"/>
                  </a:moveTo>
                  <a:lnTo>
                    <a:pt x="72000" y="91200"/>
                  </a:lnTo>
                  <a:lnTo>
                    <a:pt x="72000" y="91200"/>
                  </a:lnTo>
                  <a:lnTo>
                    <a:pt x="80000" y="91200"/>
                  </a:lnTo>
                  <a:lnTo>
                    <a:pt x="88000" y="88800"/>
                  </a:lnTo>
                  <a:lnTo>
                    <a:pt x="92000" y="84000"/>
                  </a:lnTo>
                  <a:lnTo>
                    <a:pt x="96000" y="79200"/>
                  </a:lnTo>
                  <a:lnTo>
                    <a:pt x="96000" y="79200"/>
                  </a:lnTo>
                  <a:lnTo>
                    <a:pt x="92000" y="76800"/>
                  </a:lnTo>
                  <a:lnTo>
                    <a:pt x="88000" y="72000"/>
                  </a:lnTo>
                  <a:lnTo>
                    <a:pt x="72000" y="67200"/>
                  </a:lnTo>
                  <a:lnTo>
                    <a:pt x="72000" y="672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31" name="Google Shape;24531;p493"/>
            <p:cNvSpPr/>
            <p:nvPr/>
          </p:nvSpPr>
          <p:spPr>
            <a:xfrm>
              <a:off x="2501674" y="5502963"/>
              <a:ext cx="450850" cy="2603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32" name="Google Shape;24532;p493"/>
            <p:cNvSpPr/>
            <p:nvPr/>
          </p:nvSpPr>
          <p:spPr>
            <a:xfrm>
              <a:off x="2901724" y="5502963"/>
              <a:ext cx="5080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97500" y="112941"/>
                  </a:lnTo>
                  <a:lnTo>
                    <a:pt x="75000" y="105882"/>
                  </a:lnTo>
                  <a:lnTo>
                    <a:pt x="52500" y="98823"/>
                  </a:lnTo>
                  <a:lnTo>
                    <a:pt x="30000" y="84705"/>
                  </a:lnTo>
                  <a:lnTo>
                    <a:pt x="15000" y="63529"/>
                  </a:lnTo>
                  <a:lnTo>
                    <a:pt x="7500" y="49411"/>
                  </a:lnTo>
                  <a:lnTo>
                    <a:pt x="0" y="21176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33" name="Google Shape;24533;p493"/>
            <p:cNvSpPr/>
            <p:nvPr/>
          </p:nvSpPr>
          <p:spPr>
            <a:xfrm>
              <a:off x="2901724" y="5709338"/>
              <a:ext cx="5080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98823"/>
                  </a:lnTo>
                  <a:lnTo>
                    <a:pt x="7500" y="70588"/>
                  </a:lnTo>
                  <a:lnTo>
                    <a:pt x="15000" y="56470"/>
                  </a:lnTo>
                  <a:lnTo>
                    <a:pt x="30000" y="35294"/>
                  </a:lnTo>
                  <a:lnTo>
                    <a:pt x="52500" y="21176"/>
                  </a:lnTo>
                  <a:lnTo>
                    <a:pt x="75000" y="14117"/>
                  </a:lnTo>
                  <a:lnTo>
                    <a:pt x="97500" y="7058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34" name="Google Shape;24534;p493"/>
            <p:cNvSpPr/>
            <p:nvPr/>
          </p:nvSpPr>
          <p:spPr>
            <a:xfrm>
              <a:off x="2501674" y="5502963"/>
              <a:ext cx="5080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2500" y="112941"/>
                  </a:lnTo>
                  <a:lnTo>
                    <a:pt x="45000" y="105882"/>
                  </a:lnTo>
                  <a:lnTo>
                    <a:pt x="67500" y="98823"/>
                  </a:lnTo>
                  <a:lnTo>
                    <a:pt x="90000" y="84705"/>
                  </a:lnTo>
                  <a:lnTo>
                    <a:pt x="105000" y="63529"/>
                  </a:lnTo>
                  <a:lnTo>
                    <a:pt x="112500" y="49411"/>
                  </a:lnTo>
                  <a:lnTo>
                    <a:pt x="120000" y="21176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35" name="Google Shape;24535;p493"/>
            <p:cNvSpPr/>
            <p:nvPr/>
          </p:nvSpPr>
          <p:spPr>
            <a:xfrm>
              <a:off x="2501674" y="5709338"/>
              <a:ext cx="5080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20000" y="98823"/>
                  </a:lnTo>
                  <a:lnTo>
                    <a:pt x="112500" y="70588"/>
                  </a:lnTo>
                  <a:lnTo>
                    <a:pt x="105000" y="56470"/>
                  </a:lnTo>
                  <a:lnTo>
                    <a:pt x="90000" y="35294"/>
                  </a:lnTo>
                  <a:lnTo>
                    <a:pt x="67500" y="21176"/>
                  </a:lnTo>
                  <a:lnTo>
                    <a:pt x="45000" y="14117"/>
                  </a:lnTo>
                  <a:lnTo>
                    <a:pt x="22500" y="7058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536" name="Google Shape;24536;p493"/>
          <p:cNvGrpSpPr/>
          <p:nvPr/>
        </p:nvGrpSpPr>
        <p:grpSpPr>
          <a:xfrm>
            <a:off x="3565299" y="5201338"/>
            <a:ext cx="863600" cy="863600"/>
            <a:chOff x="3565299" y="5201338"/>
            <a:chExt cx="863600" cy="863600"/>
          </a:xfrm>
          <a:solidFill>
            <a:srgbClr val="006BA6"/>
          </a:solidFill>
        </p:grpSpPr>
        <p:sp>
          <p:nvSpPr>
            <p:cNvPr id="24537" name="Google Shape;24537;p493"/>
            <p:cNvSpPr/>
            <p:nvPr/>
          </p:nvSpPr>
          <p:spPr>
            <a:xfrm>
              <a:off x="3565299" y="5201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38" name="Google Shape;24538;p493"/>
            <p:cNvSpPr/>
            <p:nvPr/>
          </p:nvSpPr>
          <p:spPr>
            <a:xfrm>
              <a:off x="3930424" y="5585513"/>
              <a:ext cx="88900" cy="142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999" y="0"/>
                  </a:moveTo>
                  <a:lnTo>
                    <a:pt x="59999" y="0"/>
                  </a:lnTo>
                  <a:lnTo>
                    <a:pt x="68571" y="0"/>
                  </a:lnTo>
                  <a:lnTo>
                    <a:pt x="72857" y="5333"/>
                  </a:lnTo>
                  <a:lnTo>
                    <a:pt x="72857" y="8000"/>
                  </a:lnTo>
                  <a:lnTo>
                    <a:pt x="72857" y="8000"/>
                  </a:lnTo>
                  <a:lnTo>
                    <a:pt x="89999" y="10666"/>
                  </a:lnTo>
                  <a:lnTo>
                    <a:pt x="107142" y="16000"/>
                  </a:lnTo>
                  <a:lnTo>
                    <a:pt x="107142" y="16000"/>
                  </a:lnTo>
                  <a:lnTo>
                    <a:pt x="111428" y="18666"/>
                  </a:lnTo>
                  <a:lnTo>
                    <a:pt x="111428" y="21333"/>
                  </a:lnTo>
                  <a:lnTo>
                    <a:pt x="111428" y="21333"/>
                  </a:lnTo>
                  <a:lnTo>
                    <a:pt x="107142" y="26666"/>
                  </a:lnTo>
                  <a:lnTo>
                    <a:pt x="98571" y="29333"/>
                  </a:lnTo>
                  <a:lnTo>
                    <a:pt x="98571" y="29333"/>
                  </a:lnTo>
                  <a:lnTo>
                    <a:pt x="94285" y="29333"/>
                  </a:lnTo>
                  <a:lnTo>
                    <a:pt x="94285" y="29333"/>
                  </a:lnTo>
                  <a:lnTo>
                    <a:pt x="68571" y="21333"/>
                  </a:lnTo>
                  <a:lnTo>
                    <a:pt x="68571" y="48000"/>
                  </a:lnTo>
                  <a:lnTo>
                    <a:pt x="68571" y="48000"/>
                  </a:lnTo>
                  <a:lnTo>
                    <a:pt x="89999" y="53333"/>
                  </a:lnTo>
                  <a:lnTo>
                    <a:pt x="107142" y="58666"/>
                  </a:lnTo>
                  <a:lnTo>
                    <a:pt x="115714" y="66666"/>
                  </a:lnTo>
                  <a:lnTo>
                    <a:pt x="119999" y="77333"/>
                  </a:lnTo>
                  <a:lnTo>
                    <a:pt x="119999" y="77333"/>
                  </a:lnTo>
                  <a:lnTo>
                    <a:pt x="115714" y="88000"/>
                  </a:lnTo>
                  <a:lnTo>
                    <a:pt x="107142" y="96000"/>
                  </a:lnTo>
                  <a:lnTo>
                    <a:pt x="89999" y="101333"/>
                  </a:lnTo>
                  <a:lnTo>
                    <a:pt x="72857" y="104000"/>
                  </a:lnTo>
                  <a:lnTo>
                    <a:pt x="72857" y="112000"/>
                  </a:lnTo>
                  <a:lnTo>
                    <a:pt x="72857" y="112000"/>
                  </a:lnTo>
                  <a:lnTo>
                    <a:pt x="68571" y="117333"/>
                  </a:lnTo>
                  <a:lnTo>
                    <a:pt x="59999" y="120000"/>
                  </a:lnTo>
                  <a:lnTo>
                    <a:pt x="59999" y="120000"/>
                  </a:lnTo>
                  <a:lnTo>
                    <a:pt x="55714" y="117333"/>
                  </a:lnTo>
                  <a:lnTo>
                    <a:pt x="51428" y="112000"/>
                  </a:lnTo>
                  <a:lnTo>
                    <a:pt x="51428" y="104000"/>
                  </a:lnTo>
                  <a:lnTo>
                    <a:pt x="51428" y="104000"/>
                  </a:lnTo>
                  <a:lnTo>
                    <a:pt x="25714" y="101333"/>
                  </a:lnTo>
                  <a:lnTo>
                    <a:pt x="4285" y="93333"/>
                  </a:lnTo>
                  <a:lnTo>
                    <a:pt x="4285" y="93333"/>
                  </a:lnTo>
                  <a:lnTo>
                    <a:pt x="0" y="90666"/>
                  </a:lnTo>
                  <a:lnTo>
                    <a:pt x="0" y="88000"/>
                  </a:lnTo>
                  <a:lnTo>
                    <a:pt x="0" y="88000"/>
                  </a:lnTo>
                  <a:lnTo>
                    <a:pt x="4285" y="82666"/>
                  </a:lnTo>
                  <a:lnTo>
                    <a:pt x="12857" y="80000"/>
                  </a:lnTo>
                  <a:lnTo>
                    <a:pt x="12857" y="80000"/>
                  </a:lnTo>
                  <a:lnTo>
                    <a:pt x="21428" y="80000"/>
                  </a:lnTo>
                  <a:lnTo>
                    <a:pt x="21428" y="80000"/>
                  </a:lnTo>
                  <a:lnTo>
                    <a:pt x="34285" y="88000"/>
                  </a:lnTo>
                  <a:lnTo>
                    <a:pt x="51428" y="90666"/>
                  </a:lnTo>
                  <a:lnTo>
                    <a:pt x="51428" y="64000"/>
                  </a:lnTo>
                  <a:lnTo>
                    <a:pt x="51428" y="64000"/>
                  </a:lnTo>
                  <a:lnTo>
                    <a:pt x="29999" y="58666"/>
                  </a:lnTo>
                  <a:lnTo>
                    <a:pt x="17142" y="53333"/>
                  </a:lnTo>
                  <a:lnTo>
                    <a:pt x="8571" y="45333"/>
                  </a:lnTo>
                  <a:lnTo>
                    <a:pt x="4285" y="34666"/>
                  </a:lnTo>
                  <a:lnTo>
                    <a:pt x="4285" y="34666"/>
                  </a:lnTo>
                  <a:lnTo>
                    <a:pt x="8571" y="24000"/>
                  </a:lnTo>
                  <a:lnTo>
                    <a:pt x="17142" y="16000"/>
                  </a:lnTo>
                  <a:lnTo>
                    <a:pt x="34285" y="10666"/>
                  </a:lnTo>
                  <a:lnTo>
                    <a:pt x="51428" y="8000"/>
                  </a:lnTo>
                  <a:lnTo>
                    <a:pt x="51428" y="5333"/>
                  </a:lnTo>
                  <a:lnTo>
                    <a:pt x="51428" y="5333"/>
                  </a:lnTo>
                  <a:lnTo>
                    <a:pt x="55714" y="0"/>
                  </a:lnTo>
                  <a:lnTo>
                    <a:pt x="59999" y="0"/>
                  </a:lnTo>
                  <a:lnTo>
                    <a:pt x="59999" y="0"/>
                  </a:lnTo>
                  <a:close/>
                  <a:moveTo>
                    <a:pt x="51428" y="45333"/>
                  </a:moveTo>
                  <a:lnTo>
                    <a:pt x="51428" y="21333"/>
                  </a:lnTo>
                  <a:lnTo>
                    <a:pt x="51428" y="21333"/>
                  </a:lnTo>
                  <a:lnTo>
                    <a:pt x="42857" y="24000"/>
                  </a:lnTo>
                  <a:lnTo>
                    <a:pt x="38571" y="26666"/>
                  </a:lnTo>
                  <a:lnTo>
                    <a:pt x="34285" y="29333"/>
                  </a:lnTo>
                  <a:lnTo>
                    <a:pt x="29999" y="34666"/>
                  </a:lnTo>
                  <a:lnTo>
                    <a:pt x="29999" y="34666"/>
                  </a:lnTo>
                  <a:lnTo>
                    <a:pt x="34285" y="37333"/>
                  </a:lnTo>
                  <a:lnTo>
                    <a:pt x="34285" y="40000"/>
                  </a:lnTo>
                  <a:lnTo>
                    <a:pt x="51428" y="45333"/>
                  </a:lnTo>
                  <a:lnTo>
                    <a:pt x="51428" y="45333"/>
                  </a:lnTo>
                  <a:close/>
                  <a:moveTo>
                    <a:pt x="68571" y="66666"/>
                  </a:moveTo>
                  <a:lnTo>
                    <a:pt x="68571" y="90666"/>
                  </a:lnTo>
                  <a:lnTo>
                    <a:pt x="68571" y="90666"/>
                  </a:lnTo>
                  <a:lnTo>
                    <a:pt x="81428" y="90666"/>
                  </a:lnTo>
                  <a:lnTo>
                    <a:pt x="85714" y="88000"/>
                  </a:lnTo>
                  <a:lnTo>
                    <a:pt x="89999" y="82666"/>
                  </a:lnTo>
                  <a:lnTo>
                    <a:pt x="94285" y="80000"/>
                  </a:lnTo>
                  <a:lnTo>
                    <a:pt x="94285" y="80000"/>
                  </a:lnTo>
                  <a:lnTo>
                    <a:pt x="89999" y="74666"/>
                  </a:lnTo>
                  <a:lnTo>
                    <a:pt x="85714" y="72000"/>
                  </a:lnTo>
                  <a:lnTo>
                    <a:pt x="68571" y="66666"/>
                  </a:lnTo>
                  <a:lnTo>
                    <a:pt x="68571" y="666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39" name="Google Shape;24539;p493"/>
            <p:cNvSpPr/>
            <p:nvPr/>
          </p:nvSpPr>
          <p:spPr>
            <a:xfrm>
              <a:off x="3771674" y="5537888"/>
              <a:ext cx="406400" cy="2349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40" name="Google Shape;24540;p493"/>
            <p:cNvSpPr/>
            <p:nvPr/>
          </p:nvSpPr>
          <p:spPr>
            <a:xfrm>
              <a:off x="4130449" y="5537888"/>
              <a:ext cx="47625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96000" y="112500"/>
                  </a:lnTo>
                  <a:lnTo>
                    <a:pt x="72000" y="105000"/>
                  </a:lnTo>
                  <a:lnTo>
                    <a:pt x="32000" y="82500"/>
                  </a:lnTo>
                  <a:lnTo>
                    <a:pt x="8000" y="45000"/>
                  </a:lnTo>
                  <a:lnTo>
                    <a:pt x="0" y="3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41" name="Google Shape;24541;p493"/>
            <p:cNvSpPr/>
            <p:nvPr/>
          </p:nvSpPr>
          <p:spPr>
            <a:xfrm>
              <a:off x="4130449" y="5725213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96000"/>
                  </a:lnTo>
                  <a:lnTo>
                    <a:pt x="8000" y="72000"/>
                  </a:lnTo>
                  <a:lnTo>
                    <a:pt x="32000" y="32000"/>
                  </a:lnTo>
                  <a:lnTo>
                    <a:pt x="72000" y="8000"/>
                  </a:lnTo>
                  <a:lnTo>
                    <a:pt x="96000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42" name="Google Shape;24542;p493"/>
            <p:cNvSpPr/>
            <p:nvPr/>
          </p:nvSpPr>
          <p:spPr>
            <a:xfrm>
              <a:off x="3771674" y="5537888"/>
              <a:ext cx="47625" cy="50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4000" y="112500"/>
                  </a:lnTo>
                  <a:lnTo>
                    <a:pt x="48000" y="105000"/>
                  </a:lnTo>
                  <a:lnTo>
                    <a:pt x="88000" y="82500"/>
                  </a:lnTo>
                  <a:lnTo>
                    <a:pt x="112000" y="45000"/>
                  </a:lnTo>
                  <a:lnTo>
                    <a:pt x="120000" y="3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43" name="Google Shape;24543;p493"/>
            <p:cNvSpPr/>
            <p:nvPr/>
          </p:nvSpPr>
          <p:spPr>
            <a:xfrm>
              <a:off x="3771674" y="5725213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20000" y="96000"/>
                  </a:lnTo>
                  <a:lnTo>
                    <a:pt x="112000" y="72000"/>
                  </a:lnTo>
                  <a:lnTo>
                    <a:pt x="88000" y="32000"/>
                  </a:lnTo>
                  <a:lnTo>
                    <a:pt x="48000" y="8000"/>
                  </a:lnTo>
                  <a:lnTo>
                    <a:pt x="24000" y="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44" name="Google Shape;24544;p493"/>
            <p:cNvSpPr/>
            <p:nvPr/>
          </p:nvSpPr>
          <p:spPr>
            <a:xfrm>
              <a:off x="3987574" y="5575988"/>
              <a:ext cx="4445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2857" y="46153"/>
                  </a:moveTo>
                  <a:lnTo>
                    <a:pt x="42857" y="0"/>
                  </a:lnTo>
                  <a:lnTo>
                    <a:pt x="42857" y="0"/>
                  </a:lnTo>
                  <a:lnTo>
                    <a:pt x="25714" y="4615"/>
                  </a:lnTo>
                  <a:lnTo>
                    <a:pt x="8571" y="9230"/>
                  </a:lnTo>
                  <a:lnTo>
                    <a:pt x="0" y="13846"/>
                  </a:lnTo>
                  <a:lnTo>
                    <a:pt x="0" y="23076"/>
                  </a:lnTo>
                  <a:lnTo>
                    <a:pt x="0" y="23076"/>
                  </a:lnTo>
                  <a:lnTo>
                    <a:pt x="0" y="27692"/>
                  </a:lnTo>
                  <a:lnTo>
                    <a:pt x="8571" y="36923"/>
                  </a:lnTo>
                  <a:lnTo>
                    <a:pt x="42857" y="46153"/>
                  </a:lnTo>
                  <a:lnTo>
                    <a:pt x="42857" y="46153"/>
                  </a:lnTo>
                  <a:close/>
                  <a:moveTo>
                    <a:pt x="77142" y="78461"/>
                  </a:moveTo>
                  <a:lnTo>
                    <a:pt x="77142" y="120000"/>
                  </a:lnTo>
                  <a:lnTo>
                    <a:pt x="77142" y="120000"/>
                  </a:lnTo>
                  <a:lnTo>
                    <a:pt x="94285" y="120000"/>
                  </a:lnTo>
                  <a:lnTo>
                    <a:pt x="111428" y="115384"/>
                  </a:lnTo>
                  <a:lnTo>
                    <a:pt x="119999" y="110769"/>
                  </a:lnTo>
                  <a:lnTo>
                    <a:pt x="119999" y="101538"/>
                  </a:lnTo>
                  <a:lnTo>
                    <a:pt x="119999" y="101538"/>
                  </a:lnTo>
                  <a:lnTo>
                    <a:pt x="119999" y="92307"/>
                  </a:lnTo>
                  <a:lnTo>
                    <a:pt x="111428" y="87692"/>
                  </a:lnTo>
                  <a:lnTo>
                    <a:pt x="77142" y="78461"/>
                  </a:lnTo>
                  <a:lnTo>
                    <a:pt x="77142" y="7846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45" name="Google Shape;24545;p493"/>
            <p:cNvSpPr/>
            <p:nvPr/>
          </p:nvSpPr>
          <p:spPr>
            <a:xfrm>
              <a:off x="3816124" y="5493438"/>
              <a:ext cx="406400" cy="234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546" name="Google Shape;24546;p493"/>
          <p:cNvGrpSpPr/>
          <p:nvPr/>
        </p:nvGrpSpPr>
        <p:grpSpPr>
          <a:xfrm>
            <a:off x="4835299" y="5201338"/>
            <a:ext cx="863600" cy="863600"/>
            <a:chOff x="4835299" y="5201338"/>
            <a:chExt cx="863600" cy="863600"/>
          </a:xfrm>
          <a:solidFill>
            <a:srgbClr val="006BA6"/>
          </a:solidFill>
        </p:grpSpPr>
        <p:sp>
          <p:nvSpPr>
            <p:cNvPr id="24547" name="Google Shape;24547;p493"/>
            <p:cNvSpPr/>
            <p:nvPr/>
          </p:nvSpPr>
          <p:spPr>
            <a:xfrm>
              <a:off x="4835299" y="5201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48" name="Google Shape;24548;p493"/>
            <p:cNvSpPr/>
            <p:nvPr/>
          </p:nvSpPr>
          <p:spPr>
            <a:xfrm>
              <a:off x="5041674" y="5445813"/>
              <a:ext cx="450850" cy="16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50769"/>
                  </a:moveTo>
                  <a:lnTo>
                    <a:pt x="60000" y="50769"/>
                  </a:lnTo>
                  <a:lnTo>
                    <a:pt x="49859" y="50769"/>
                  </a:lnTo>
                  <a:lnTo>
                    <a:pt x="40563" y="55384"/>
                  </a:lnTo>
                  <a:lnTo>
                    <a:pt x="37183" y="57692"/>
                  </a:lnTo>
                  <a:lnTo>
                    <a:pt x="34647" y="60000"/>
                  </a:lnTo>
                  <a:lnTo>
                    <a:pt x="32957" y="64615"/>
                  </a:lnTo>
                  <a:lnTo>
                    <a:pt x="32112" y="71538"/>
                  </a:lnTo>
                  <a:lnTo>
                    <a:pt x="32112" y="71538"/>
                  </a:lnTo>
                  <a:lnTo>
                    <a:pt x="32112" y="87692"/>
                  </a:lnTo>
                  <a:lnTo>
                    <a:pt x="31267" y="96923"/>
                  </a:lnTo>
                  <a:lnTo>
                    <a:pt x="30422" y="101538"/>
                  </a:lnTo>
                  <a:lnTo>
                    <a:pt x="28732" y="108461"/>
                  </a:lnTo>
                  <a:lnTo>
                    <a:pt x="25352" y="113076"/>
                  </a:lnTo>
                  <a:lnTo>
                    <a:pt x="21126" y="117692"/>
                  </a:lnTo>
                  <a:lnTo>
                    <a:pt x="15211" y="120000"/>
                  </a:lnTo>
                  <a:lnTo>
                    <a:pt x="15211" y="120000"/>
                  </a:lnTo>
                  <a:lnTo>
                    <a:pt x="9295" y="120000"/>
                  </a:lnTo>
                  <a:lnTo>
                    <a:pt x="5915" y="115384"/>
                  </a:lnTo>
                  <a:lnTo>
                    <a:pt x="2535" y="110769"/>
                  </a:lnTo>
                  <a:lnTo>
                    <a:pt x="845" y="103846"/>
                  </a:lnTo>
                  <a:lnTo>
                    <a:pt x="0" y="94615"/>
                  </a:lnTo>
                  <a:lnTo>
                    <a:pt x="0" y="85384"/>
                  </a:lnTo>
                  <a:lnTo>
                    <a:pt x="0" y="66923"/>
                  </a:lnTo>
                  <a:lnTo>
                    <a:pt x="0" y="66923"/>
                  </a:lnTo>
                  <a:lnTo>
                    <a:pt x="845" y="55384"/>
                  </a:lnTo>
                  <a:lnTo>
                    <a:pt x="4225" y="43846"/>
                  </a:lnTo>
                  <a:lnTo>
                    <a:pt x="9295" y="32307"/>
                  </a:lnTo>
                  <a:lnTo>
                    <a:pt x="16056" y="23076"/>
                  </a:lnTo>
                  <a:lnTo>
                    <a:pt x="24507" y="13846"/>
                  </a:lnTo>
                  <a:lnTo>
                    <a:pt x="35492" y="6923"/>
                  </a:lnTo>
                  <a:lnTo>
                    <a:pt x="46478" y="230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3521" y="2307"/>
                  </a:lnTo>
                  <a:lnTo>
                    <a:pt x="84507" y="6923"/>
                  </a:lnTo>
                  <a:lnTo>
                    <a:pt x="95492" y="13846"/>
                  </a:lnTo>
                  <a:lnTo>
                    <a:pt x="103943" y="23076"/>
                  </a:lnTo>
                  <a:lnTo>
                    <a:pt x="110704" y="32307"/>
                  </a:lnTo>
                  <a:lnTo>
                    <a:pt x="115774" y="43846"/>
                  </a:lnTo>
                  <a:lnTo>
                    <a:pt x="119154" y="55384"/>
                  </a:lnTo>
                  <a:lnTo>
                    <a:pt x="120000" y="66923"/>
                  </a:lnTo>
                  <a:lnTo>
                    <a:pt x="120000" y="66923"/>
                  </a:lnTo>
                  <a:lnTo>
                    <a:pt x="120000" y="85384"/>
                  </a:lnTo>
                  <a:lnTo>
                    <a:pt x="120000" y="94615"/>
                  </a:lnTo>
                  <a:lnTo>
                    <a:pt x="119154" y="103846"/>
                  </a:lnTo>
                  <a:lnTo>
                    <a:pt x="117464" y="110769"/>
                  </a:lnTo>
                  <a:lnTo>
                    <a:pt x="114084" y="115384"/>
                  </a:lnTo>
                  <a:lnTo>
                    <a:pt x="110704" y="120000"/>
                  </a:lnTo>
                  <a:lnTo>
                    <a:pt x="104788" y="120000"/>
                  </a:lnTo>
                  <a:lnTo>
                    <a:pt x="104788" y="120000"/>
                  </a:lnTo>
                  <a:lnTo>
                    <a:pt x="98873" y="117692"/>
                  </a:lnTo>
                  <a:lnTo>
                    <a:pt x="94647" y="113076"/>
                  </a:lnTo>
                  <a:lnTo>
                    <a:pt x="91267" y="108461"/>
                  </a:lnTo>
                  <a:lnTo>
                    <a:pt x="89577" y="101538"/>
                  </a:lnTo>
                  <a:lnTo>
                    <a:pt x="88732" y="96923"/>
                  </a:lnTo>
                  <a:lnTo>
                    <a:pt x="87887" y="87692"/>
                  </a:lnTo>
                  <a:lnTo>
                    <a:pt x="87887" y="71538"/>
                  </a:lnTo>
                  <a:lnTo>
                    <a:pt x="87887" y="71538"/>
                  </a:lnTo>
                  <a:lnTo>
                    <a:pt x="87042" y="64615"/>
                  </a:lnTo>
                  <a:lnTo>
                    <a:pt x="85352" y="60000"/>
                  </a:lnTo>
                  <a:lnTo>
                    <a:pt x="82816" y="57692"/>
                  </a:lnTo>
                  <a:lnTo>
                    <a:pt x="79436" y="55384"/>
                  </a:lnTo>
                  <a:lnTo>
                    <a:pt x="70140" y="50769"/>
                  </a:lnTo>
                  <a:lnTo>
                    <a:pt x="60000" y="50769"/>
                  </a:lnTo>
                  <a:lnTo>
                    <a:pt x="60000" y="5076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49" name="Google Shape;24549;p493"/>
            <p:cNvSpPr/>
            <p:nvPr/>
          </p:nvSpPr>
          <p:spPr>
            <a:xfrm>
              <a:off x="5041674" y="5626788"/>
              <a:ext cx="45085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4000"/>
                  </a:moveTo>
                  <a:lnTo>
                    <a:pt x="120000" y="104000"/>
                  </a:lnTo>
                  <a:lnTo>
                    <a:pt x="119154" y="110000"/>
                  </a:lnTo>
                  <a:lnTo>
                    <a:pt x="118309" y="114000"/>
                  </a:lnTo>
                  <a:lnTo>
                    <a:pt x="115774" y="118000"/>
                  </a:lnTo>
                  <a:lnTo>
                    <a:pt x="113239" y="120000"/>
                  </a:lnTo>
                  <a:lnTo>
                    <a:pt x="6760" y="120000"/>
                  </a:lnTo>
                  <a:lnTo>
                    <a:pt x="6760" y="120000"/>
                  </a:lnTo>
                  <a:lnTo>
                    <a:pt x="4225" y="118000"/>
                  </a:lnTo>
                  <a:lnTo>
                    <a:pt x="1690" y="114000"/>
                  </a:lnTo>
                  <a:lnTo>
                    <a:pt x="845" y="110000"/>
                  </a:lnTo>
                  <a:lnTo>
                    <a:pt x="0" y="104000"/>
                  </a:lnTo>
                  <a:lnTo>
                    <a:pt x="0" y="56000"/>
                  </a:lnTo>
                  <a:lnTo>
                    <a:pt x="0" y="56000"/>
                  </a:lnTo>
                  <a:lnTo>
                    <a:pt x="845" y="48000"/>
                  </a:lnTo>
                  <a:lnTo>
                    <a:pt x="1690" y="42000"/>
                  </a:lnTo>
                  <a:lnTo>
                    <a:pt x="4225" y="36000"/>
                  </a:lnTo>
                  <a:lnTo>
                    <a:pt x="5915" y="34000"/>
                  </a:lnTo>
                  <a:lnTo>
                    <a:pt x="38028" y="4000"/>
                  </a:lnTo>
                  <a:lnTo>
                    <a:pt x="38028" y="4000"/>
                  </a:lnTo>
                  <a:lnTo>
                    <a:pt x="43943" y="0"/>
                  </a:lnTo>
                  <a:lnTo>
                    <a:pt x="50704" y="0"/>
                  </a:lnTo>
                  <a:lnTo>
                    <a:pt x="69295" y="0"/>
                  </a:lnTo>
                  <a:lnTo>
                    <a:pt x="69295" y="0"/>
                  </a:lnTo>
                  <a:lnTo>
                    <a:pt x="76056" y="0"/>
                  </a:lnTo>
                  <a:lnTo>
                    <a:pt x="81971" y="4000"/>
                  </a:lnTo>
                  <a:lnTo>
                    <a:pt x="114084" y="34000"/>
                  </a:lnTo>
                  <a:lnTo>
                    <a:pt x="114084" y="34000"/>
                  </a:lnTo>
                  <a:lnTo>
                    <a:pt x="115774" y="36000"/>
                  </a:lnTo>
                  <a:lnTo>
                    <a:pt x="118309" y="42000"/>
                  </a:lnTo>
                  <a:lnTo>
                    <a:pt x="119154" y="48000"/>
                  </a:lnTo>
                  <a:lnTo>
                    <a:pt x="120000" y="56000"/>
                  </a:lnTo>
                  <a:lnTo>
                    <a:pt x="120000" y="104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50" name="Google Shape;24550;p493"/>
            <p:cNvSpPr/>
            <p:nvPr/>
          </p:nvSpPr>
          <p:spPr>
            <a:xfrm>
              <a:off x="5216299" y="5674413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6250" y="71250"/>
                  </a:lnTo>
                  <a:lnTo>
                    <a:pt x="112500" y="82500"/>
                  </a:lnTo>
                  <a:lnTo>
                    <a:pt x="101250" y="101250"/>
                  </a:lnTo>
                  <a:lnTo>
                    <a:pt x="82500" y="112500"/>
                  </a:lnTo>
                  <a:lnTo>
                    <a:pt x="71250" y="11625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750" y="116250"/>
                  </a:lnTo>
                  <a:lnTo>
                    <a:pt x="37500" y="112500"/>
                  </a:lnTo>
                  <a:lnTo>
                    <a:pt x="18750" y="101250"/>
                  </a:lnTo>
                  <a:lnTo>
                    <a:pt x="7500" y="82500"/>
                  </a:lnTo>
                  <a:lnTo>
                    <a:pt x="3750" y="7125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750" y="48750"/>
                  </a:lnTo>
                  <a:lnTo>
                    <a:pt x="7500" y="37500"/>
                  </a:lnTo>
                  <a:lnTo>
                    <a:pt x="18750" y="18750"/>
                  </a:lnTo>
                  <a:lnTo>
                    <a:pt x="37500" y="7500"/>
                  </a:lnTo>
                  <a:lnTo>
                    <a:pt x="48750" y="375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1250" y="3750"/>
                  </a:lnTo>
                  <a:lnTo>
                    <a:pt x="82500" y="7500"/>
                  </a:lnTo>
                  <a:lnTo>
                    <a:pt x="101250" y="18750"/>
                  </a:lnTo>
                  <a:lnTo>
                    <a:pt x="112500" y="37500"/>
                  </a:lnTo>
                  <a:lnTo>
                    <a:pt x="116250" y="4875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551" name="Google Shape;24551;p493"/>
          <p:cNvGrpSpPr/>
          <p:nvPr/>
        </p:nvGrpSpPr>
        <p:grpSpPr>
          <a:xfrm>
            <a:off x="6105299" y="5201338"/>
            <a:ext cx="863600" cy="863600"/>
            <a:chOff x="6105299" y="5201338"/>
            <a:chExt cx="863600" cy="863600"/>
          </a:xfrm>
          <a:solidFill>
            <a:srgbClr val="006BA6"/>
          </a:solidFill>
        </p:grpSpPr>
        <p:sp>
          <p:nvSpPr>
            <p:cNvPr id="24552" name="Google Shape;24552;p493"/>
            <p:cNvSpPr/>
            <p:nvPr/>
          </p:nvSpPr>
          <p:spPr>
            <a:xfrm>
              <a:off x="6105299" y="520133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53" name="Google Shape;24553;p493"/>
            <p:cNvSpPr/>
            <p:nvPr/>
          </p:nvSpPr>
          <p:spPr>
            <a:xfrm>
              <a:off x="6352949" y="5452163"/>
              <a:ext cx="368300" cy="365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1652"/>
                  </a:moveTo>
                  <a:lnTo>
                    <a:pt x="120000" y="111652"/>
                  </a:lnTo>
                  <a:lnTo>
                    <a:pt x="118965" y="114782"/>
                  </a:lnTo>
                  <a:lnTo>
                    <a:pt x="116896" y="117913"/>
                  </a:lnTo>
                  <a:lnTo>
                    <a:pt x="114827" y="118956"/>
                  </a:lnTo>
                  <a:lnTo>
                    <a:pt x="111724" y="120000"/>
                  </a:lnTo>
                  <a:lnTo>
                    <a:pt x="8275" y="120000"/>
                  </a:lnTo>
                  <a:lnTo>
                    <a:pt x="8275" y="120000"/>
                  </a:lnTo>
                  <a:lnTo>
                    <a:pt x="5172" y="118956"/>
                  </a:lnTo>
                  <a:lnTo>
                    <a:pt x="3103" y="117913"/>
                  </a:lnTo>
                  <a:lnTo>
                    <a:pt x="1034" y="114782"/>
                  </a:lnTo>
                  <a:lnTo>
                    <a:pt x="0" y="111652"/>
                  </a:lnTo>
                  <a:lnTo>
                    <a:pt x="0" y="8347"/>
                  </a:lnTo>
                  <a:lnTo>
                    <a:pt x="0" y="8347"/>
                  </a:lnTo>
                  <a:lnTo>
                    <a:pt x="1034" y="5217"/>
                  </a:lnTo>
                  <a:lnTo>
                    <a:pt x="3103" y="2086"/>
                  </a:lnTo>
                  <a:lnTo>
                    <a:pt x="5172" y="0"/>
                  </a:lnTo>
                  <a:lnTo>
                    <a:pt x="8275" y="0"/>
                  </a:lnTo>
                  <a:lnTo>
                    <a:pt x="111724" y="0"/>
                  </a:lnTo>
                  <a:lnTo>
                    <a:pt x="111724" y="0"/>
                  </a:lnTo>
                  <a:lnTo>
                    <a:pt x="114827" y="0"/>
                  </a:lnTo>
                  <a:lnTo>
                    <a:pt x="116896" y="2086"/>
                  </a:lnTo>
                  <a:lnTo>
                    <a:pt x="118965" y="5217"/>
                  </a:lnTo>
                  <a:lnTo>
                    <a:pt x="120000" y="8347"/>
                  </a:lnTo>
                  <a:lnTo>
                    <a:pt x="120000" y="11165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54" name="Google Shape;24554;p493"/>
            <p:cNvSpPr/>
            <p:nvPr/>
          </p:nvSpPr>
          <p:spPr>
            <a:xfrm>
              <a:off x="6572024" y="5591863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7777"/>
                  </a:moveTo>
                  <a:lnTo>
                    <a:pt x="120000" y="57777"/>
                  </a:lnTo>
                  <a:lnTo>
                    <a:pt x="115555" y="84444"/>
                  </a:lnTo>
                  <a:lnTo>
                    <a:pt x="102222" y="102222"/>
                  </a:lnTo>
                  <a:lnTo>
                    <a:pt x="84444" y="115555"/>
                  </a:lnTo>
                  <a:lnTo>
                    <a:pt x="57777" y="120000"/>
                  </a:lnTo>
                  <a:lnTo>
                    <a:pt x="57777" y="120000"/>
                  </a:lnTo>
                  <a:lnTo>
                    <a:pt x="35555" y="115555"/>
                  </a:lnTo>
                  <a:lnTo>
                    <a:pt x="17777" y="102222"/>
                  </a:lnTo>
                  <a:lnTo>
                    <a:pt x="4444" y="84444"/>
                  </a:lnTo>
                  <a:lnTo>
                    <a:pt x="0" y="57777"/>
                  </a:lnTo>
                  <a:lnTo>
                    <a:pt x="0" y="57777"/>
                  </a:lnTo>
                  <a:lnTo>
                    <a:pt x="4444" y="35555"/>
                  </a:lnTo>
                  <a:lnTo>
                    <a:pt x="17777" y="17777"/>
                  </a:lnTo>
                  <a:lnTo>
                    <a:pt x="35555" y="4444"/>
                  </a:lnTo>
                  <a:lnTo>
                    <a:pt x="57777" y="0"/>
                  </a:lnTo>
                  <a:lnTo>
                    <a:pt x="57777" y="0"/>
                  </a:lnTo>
                  <a:lnTo>
                    <a:pt x="84444" y="4444"/>
                  </a:lnTo>
                  <a:lnTo>
                    <a:pt x="102222" y="17777"/>
                  </a:lnTo>
                  <a:lnTo>
                    <a:pt x="115555" y="35555"/>
                  </a:lnTo>
                  <a:lnTo>
                    <a:pt x="120000" y="57777"/>
                  </a:lnTo>
                  <a:lnTo>
                    <a:pt x="120000" y="5777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555" name="Google Shape;24555;p493"/>
            <p:cNvCxnSpPr/>
            <p:nvPr/>
          </p:nvCxnSpPr>
          <p:spPr>
            <a:xfrm>
              <a:off x="6410099" y="5817288"/>
              <a:ext cx="0" cy="25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556" name="Google Shape;24556;p493"/>
            <p:cNvCxnSpPr/>
            <p:nvPr/>
          </p:nvCxnSpPr>
          <p:spPr>
            <a:xfrm>
              <a:off x="6664099" y="5817288"/>
              <a:ext cx="0" cy="25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557" name="Google Shape;24557;p493"/>
          <p:cNvGrpSpPr/>
          <p:nvPr/>
        </p:nvGrpSpPr>
        <p:grpSpPr>
          <a:xfrm>
            <a:off x="7435624" y="5194988"/>
            <a:ext cx="863600" cy="863600"/>
            <a:chOff x="7435624" y="5194988"/>
            <a:chExt cx="863600" cy="863600"/>
          </a:xfrm>
          <a:solidFill>
            <a:srgbClr val="006BA6"/>
          </a:solidFill>
        </p:grpSpPr>
        <p:sp>
          <p:nvSpPr>
            <p:cNvPr id="24558" name="Google Shape;24558;p493"/>
            <p:cNvSpPr/>
            <p:nvPr/>
          </p:nvSpPr>
          <p:spPr>
            <a:xfrm>
              <a:off x="7435624" y="519498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59" name="Google Shape;24559;p493"/>
            <p:cNvSpPr/>
            <p:nvPr/>
          </p:nvSpPr>
          <p:spPr>
            <a:xfrm>
              <a:off x="7772174" y="5471213"/>
              <a:ext cx="190500" cy="311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2000" y="0"/>
                  </a:moveTo>
                  <a:lnTo>
                    <a:pt x="62000" y="0"/>
                  </a:lnTo>
                  <a:lnTo>
                    <a:pt x="66000" y="1224"/>
                  </a:lnTo>
                  <a:lnTo>
                    <a:pt x="70000" y="2448"/>
                  </a:lnTo>
                  <a:lnTo>
                    <a:pt x="72000" y="3673"/>
                  </a:lnTo>
                  <a:lnTo>
                    <a:pt x="72000" y="6122"/>
                  </a:lnTo>
                  <a:lnTo>
                    <a:pt x="72000" y="9795"/>
                  </a:lnTo>
                  <a:lnTo>
                    <a:pt x="72000" y="9795"/>
                  </a:lnTo>
                  <a:lnTo>
                    <a:pt x="90000" y="12244"/>
                  </a:lnTo>
                  <a:lnTo>
                    <a:pt x="106000" y="17142"/>
                  </a:lnTo>
                  <a:lnTo>
                    <a:pt x="106000" y="17142"/>
                  </a:lnTo>
                  <a:lnTo>
                    <a:pt x="112000" y="19591"/>
                  </a:lnTo>
                  <a:lnTo>
                    <a:pt x="114000" y="23265"/>
                  </a:lnTo>
                  <a:lnTo>
                    <a:pt x="114000" y="23265"/>
                  </a:lnTo>
                  <a:lnTo>
                    <a:pt x="112000" y="26938"/>
                  </a:lnTo>
                  <a:lnTo>
                    <a:pt x="110000" y="29387"/>
                  </a:lnTo>
                  <a:lnTo>
                    <a:pt x="106000" y="30612"/>
                  </a:lnTo>
                  <a:lnTo>
                    <a:pt x="100000" y="30612"/>
                  </a:lnTo>
                  <a:lnTo>
                    <a:pt x="100000" y="30612"/>
                  </a:lnTo>
                  <a:lnTo>
                    <a:pt x="94000" y="29387"/>
                  </a:lnTo>
                  <a:lnTo>
                    <a:pt x="94000" y="29387"/>
                  </a:lnTo>
                  <a:lnTo>
                    <a:pt x="82000" y="25714"/>
                  </a:lnTo>
                  <a:lnTo>
                    <a:pt x="70000" y="24489"/>
                  </a:lnTo>
                  <a:lnTo>
                    <a:pt x="70000" y="50204"/>
                  </a:lnTo>
                  <a:lnTo>
                    <a:pt x="70000" y="50204"/>
                  </a:lnTo>
                  <a:lnTo>
                    <a:pt x="92000" y="55102"/>
                  </a:lnTo>
                  <a:lnTo>
                    <a:pt x="102000" y="57551"/>
                  </a:lnTo>
                  <a:lnTo>
                    <a:pt x="108000" y="61224"/>
                  </a:lnTo>
                  <a:lnTo>
                    <a:pt x="114000" y="64897"/>
                  </a:lnTo>
                  <a:lnTo>
                    <a:pt x="116000" y="68571"/>
                  </a:lnTo>
                  <a:lnTo>
                    <a:pt x="118000" y="73469"/>
                  </a:lnTo>
                  <a:lnTo>
                    <a:pt x="120000" y="78367"/>
                  </a:lnTo>
                  <a:lnTo>
                    <a:pt x="120000" y="78367"/>
                  </a:lnTo>
                  <a:lnTo>
                    <a:pt x="118000" y="84489"/>
                  </a:lnTo>
                  <a:lnTo>
                    <a:pt x="116000" y="89387"/>
                  </a:lnTo>
                  <a:lnTo>
                    <a:pt x="112000" y="93061"/>
                  </a:lnTo>
                  <a:lnTo>
                    <a:pt x="106000" y="96734"/>
                  </a:lnTo>
                  <a:lnTo>
                    <a:pt x="100000" y="100408"/>
                  </a:lnTo>
                  <a:lnTo>
                    <a:pt x="92000" y="102857"/>
                  </a:lnTo>
                  <a:lnTo>
                    <a:pt x="82000" y="104081"/>
                  </a:lnTo>
                  <a:lnTo>
                    <a:pt x="72000" y="105306"/>
                  </a:lnTo>
                  <a:lnTo>
                    <a:pt x="72000" y="113877"/>
                  </a:lnTo>
                  <a:lnTo>
                    <a:pt x="72000" y="113877"/>
                  </a:lnTo>
                  <a:lnTo>
                    <a:pt x="72000" y="116326"/>
                  </a:lnTo>
                  <a:lnTo>
                    <a:pt x="70000" y="117551"/>
                  </a:lnTo>
                  <a:lnTo>
                    <a:pt x="66000" y="118775"/>
                  </a:lnTo>
                  <a:lnTo>
                    <a:pt x="62000" y="119999"/>
                  </a:lnTo>
                  <a:lnTo>
                    <a:pt x="62000" y="119999"/>
                  </a:lnTo>
                  <a:lnTo>
                    <a:pt x="58000" y="118775"/>
                  </a:lnTo>
                  <a:lnTo>
                    <a:pt x="56000" y="117551"/>
                  </a:lnTo>
                  <a:lnTo>
                    <a:pt x="54000" y="116326"/>
                  </a:lnTo>
                  <a:lnTo>
                    <a:pt x="52000" y="113877"/>
                  </a:lnTo>
                  <a:lnTo>
                    <a:pt x="52000" y="105306"/>
                  </a:lnTo>
                  <a:lnTo>
                    <a:pt x="52000" y="105306"/>
                  </a:lnTo>
                  <a:lnTo>
                    <a:pt x="40000" y="104081"/>
                  </a:lnTo>
                  <a:lnTo>
                    <a:pt x="28000" y="101632"/>
                  </a:lnTo>
                  <a:lnTo>
                    <a:pt x="18000" y="97959"/>
                  </a:lnTo>
                  <a:lnTo>
                    <a:pt x="6000" y="94285"/>
                  </a:lnTo>
                  <a:lnTo>
                    <a:pt x="6000" y="94285"/>
                  </a:lnTo>
                  <a:lnTo>
                    <a:pt x="2000" y="91836"/>
                  </a:lnTo>
                  <a:lnTo>
                    <a:pt x="0" y="88163"/>
                  </a:lnTo>
                  <a:lnTo>
                    <a:pt x="0" y="88163"/>
                  </a:lnTo>
                  <a:lnTo>
                    <a:pt x="2000" y="84489"/>
                  </a:lnTo>
                  <a:lnTo>
                    <a:pt x="4000" y="82040"/>
                  </a:lnTo>
                  <a:lnTo>
                    <a:pt x="8000" y="80816"/>
                  </a:lnTo>
                  <a:lnTo>
                    <a:pt x="12000" y="79591"/>
                  </a:lnTo>
                  <a:lnTo>
                    <a:pt x="12000" y="79591"/>
                  </a:lnTo>
                  <a:lnTo>
                    <a:pt x="16000" y="80816"/>
                  </a:lnTo>
                  <a:lnTo>
                    <a:pt x="20000" y="82040"/>
                  </a:lnTo>
                  <a:lnTo>
                    <a:pt x="20000" y="82040"/>
                  </a:lnTo>
                  <a:lnTo>
                    <a:pt x="36000" y="86938"/>
                  </a:lnTo>
                  <a:lnTo>
                    <a:pt x="44000" y="89387"/>
                  </a:lnTo>
                  <a:lnTo>
                    <a:pt x="54000" y="90612"/>
                  </a:lnTo>
                  <a:lnTo>
                    <a:pt x="54000" y="63673"/>
                  </a:lnTo>
                  <a:lnTo>
                    <a:pt x="54000" y="63673"/>
                  </a:lnTo>
                  <a:lnTo>
                    <a:pt x="32000" y="59999"/>
                  </a:lnTo>
                  <a:lnTo>
                    <a:pt x="24000" y="56326"/>
                  </a:lnTo>
                  <a:lnTo>
                    <a:pt x="18000" y="53877"/>
                  </a:lnTo>
                  <a:lnTo>
                    <a:pt x="12000" y="50204"/>
                  </a:lnTo>
                  <a:lnTo>
                    <a:pt x="8000" y="45306"/>
                  </a:lnTo>
                  <a:lnTo>
                    <a:pt x="6000" y="41632"/>
                  </a:lnTo>
                  <a:lnTo>
                    <a:pt x="6000" y="35510"/>
                  </a:lnTo>
                  <a:lnTo>
                    <a:pt x="6000" y="35510"/>
                  </a:lnTo>
                  <a:lnTo>
                    <a:pt x="6000" y="30612"/>
                  </a:lnTo>
                  <a:lnTo>
                    <a:pt x="8000" y="25714"/>
                  </a:lnTo>
                  <a:lnTo>
                    <a:pt x="12000" y="20816"/>
                  </a:lnTo>
                  <a:lnTo>
                    <a:pt x="18000" y="17142"/>
                  </a:lnTo>
                  <a:lnTo>
                    <a:pt x="26000" y="14693"/>
                  </a:lnTo>
                  <a:lnTo>
                    <a:pt x="34000" y="12244"/>
                  </a:lnTo>
                  <a:lnTo>
                    <a:pt x="42000" y="9795"/>
                  </a:lnTo>
                  <a:lnTo>
                    <a:pt x="52000" y="9795"/>
                  </a:lnTo>
                  <a:lnTo>
                    <a:pt x="52000" y="6122"/>
                  </a:lnTo>
                  <a:lnTo>
                    <a:pt x="52000" y="6122"/>
                  </a:lnTo>
                  <a:lnTo>
                    <a:pt x="54000" y="3673"/>
                  </a:lnTo>
                  <a:lnTo>
                    <a:pt x="56000" y="2448"/>
                  </a:lnTo>
                  <a:lnTo>
                    <a:pt x="58000" y="1224"/>
                  </a:lnTo>
                  <a:lnTo>
                    <a:pt x="62000" y="0"/>
                  </a:lnTo>
                  <a:lnTo>
                    <a:pt x="62000" y="0"/>
                  </a:lnTo>
                  <a:close/>
                  <a:moveTo>
                    <a:pt x="54000" y="47755"/>
                  </a:moveTo>
                  <a:lnTo>
                    <a:pt x="54000" y="23265"/>
                  </a:lnTo>
                  <a:lnTo>
                    <a:pt x="54000" y="23265"/>
                  </a:lnTo>
                  <a:lnTo>
                    <a:pt x="44000" y="24489"/>
                  </a:lnTo>
                  <a:lnTo>
                    <a:pt x="38000" y="26938"/>
                  </a:lnTo>
                  <a:lnTo>
                    <a:pt x="34000" y="30612"/>
                  </a:lnTo>
                  <a:lnTo>
                    <a:pt x="32000" y="34285"/>
                  </a:lnTo>
                  <a:lnTo>
                    <a:pt x="32000" y="34285"/>
                  </a:lnTo>
                  <a:lnTo>
                    <a:pt x="32000" y="37959"/>
                  </a:lnTo>
                  <a:lnTo>
                    <a:pt x="36000" y="41632"/>
                  </a:lnTo>
                  <a:lnTo>
                    <a:pt x="42000" y="45306"/>
                  </a:lnTo>
                  <a:lnTo>
                    <a:pt x="54000" y="47755"/>
                  </a:lnTo>
                  <a:lnTo>
                    <a:pt x="54000" y="47755"/>
                  </a:lnTo>
                  <a:close/>
                  <a:moveTo>
                    <a:pt x="70000" y="66122"/>
                  </a:moveTo>
                  <a:lnTo>
                    <a:pt x="70000" y="91836"/>
                  </a:lnTo>
                  <a:lnTo>
                    <a:pt x="70000" y="91836"/>
                  </a:lnTo>
                  <a:lnTo>
                    <a:pt x="80000" y="90612"/>
                  </a:lnTo>
                  <a:lnTo>
                    <a:pt x="88000" y="88163"/>
                  </a:lnTo>
                  <a:lnTo>
                    <a:pt x="92000" y="84489"/>
                  </a:lnTo>
                  <a:lnTo>
                    <a:pt x="94000" y="79591"/>
                  </a:lnTo>
                  <a:lnTo>
                    <a:pt x="94000" y="79591"/>
                  </a:lnTo>
                  <a:lnTo>
                    <a:pt x="92000" y="75918"/>
                  </a:lnTo>
                  <a:lnTo>
                    <a:pt x="88000" y="72244"/>
                  </a:lnTo>
                  <a:lnTo>
                    <a:pt x="82000" y="68571"/>
                  </a:lnTo>
                  <a:lnTo>
                    <a:pt x="70000" y="66122"/>
                  </a:lnTo>
                  <a:lnTo>
                    <a:pt x="70000" y="6612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560" name="Google Shape;24560;p493"/>
          <p:cNvGrpSpPr/>
          <p:nvPr/>
        </p:nvGrpSpPr>
        <p:grpSpPr>
          <a:xfrm>
            <a:off x="8705624" y="5194988"/>
            <a:ext cx="863600" cy="863600"/>
            <a:chOff x="8705624" y="5194988"/>
            <a:chExt cx="863600" cy="863600"/>
          </a:xfrm>
          <a:solidFill>
            <a:srgbClr val="006BA6"/>
          </a:solidFill>
        </p:grpSpPr>
        <p:sp>
          <p:nvSpPr>
            <p:cNvPr id="24561" name="Google Shape;24561;p493"/>
            <p:cNvSpPr/>
            <p:nvPr/>
          </p:nvSpPr>
          <p:spPr>
            <a:xfrm>
              <a:off x="8705624" y="519498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62" name="Google Shape;24562;p493"/>
            <p:cNvSpPr/>
            <p:nvPr/>
          </p:nvSpPr>
          <p:spPr>
            <a:xfrm>
              <a:off x="9038999" y="5496613"/>
              <a:ext cx="196850" cy="260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4516" y="74634"/>
                  </a:moveTo>
                  <a:lnTo>
                    <a:pt x="44516" y="74634"/>
                  </a:lnTo>
                  <a:lnTo>
                    <a:pt x="46451" y="87804"/>
                  </a:lnTo>
                  <a:lnTo>
                    <a:pt x="52258" y="96585"/>
                  </a:lnTo>
                  <a:lnTo>
                    <a:pt x="54193" y="99512"/>
                  </a:lnTo>
                  <a:lnTo>
                    <a:pt x="58064" y="102439"/>
                  </a:lnTo>
                  <a:lnTo>
                    <a:pt x="63870" y="103902"/>
                  </a:lnTo>
                  <a:lnTo>
                    <a:pt x="67741" y="103902"/>
                  </a:lnTo>
                  <a:lnTo>
                    <a:pt x="67741" y="103902"/>
                  </a:lnTo>
                  <a:lnTo>
                    <a:pt x="75483" y="102439"/>
                  </a:lnTo>
                  <a:lnTo>
                    <a:pt x="83225" y="100975"/>
                  </a:lnTo>
                  <a:lnTo>
                    <a:pt x="83225" y="100975"/>
                  </a:lnTo>
                  <a:lnTo>
                    <a:pt x="89032" y="96585"/>
                  </a:lnTo>
                  <a:lnTo>
                    <a:pt x="94838" y="87804"/>
                  </a:lnTo>
                  <a:lnTo>
                    <a:pt x="94838" y="87804"/>
                  </a:lnTo>
                  <a:lnTo>
                    <a:pt x="98709" y="81951"/>
                  </a:lnTo>
                  <a:lnTo>
                    <a:pt x="100645" y="79024"/>
                  </a:lnTo>
                  <a:lnTo>
                    <a:pt x="100645" y="79024"/>
                  </a:lnTo>
                  <a:lnTo>
                    <a:pt x="106451" y="77560"/>
                  </a:lnTo>
                  <a:lnTo>
                    <a:pt x="106451" y="77560"/>
                  </a:lnTo>
                  <a:lnTo>
                    <a:pt x="112258" y="79024"/>
                  </a:lnTo>
                  <a:lnTo>
                    <a:pt x="116129" y="80487"/>
                  </a:lnTo>
                  <a:lnTo>
                    <a:pt x="116129" y="80487"/>
                  </a:lnTo>
                  <a:lnTo>
                    <a:pt x="120000" y="83414"/>
                  </a:lnTo>
                  <a:lnTo>
                    <a:pt x="120000" y="87804"/>
                  </a:lnTo>
                  <a:lnTo>
                    <a:pt x="120000" y="87804"/>
                  </a:lnTo>
                  <a:lnTo>
                    <a:pt x="120000" y="93658"/>
                  </a:lnTo>
                  <a:lnTo>
                    <a:pt x="116129" y="99512"/>
                  </a:lnTo>
                  <a:lnTo>
                    <a:pt x="112258" y="105365"/>
                  </a:lnTo>
                  <a:lnTo>
                    <a:pt x="104516" y="109756"/>
                  </a:lnTo>
                  <a:lnTo>
                    <a:pt x="104516" y="109756"/>
                  </a:lnTo>
                  <a:lnTo>
                    <a:pt x="96774" y="114146"/>
                  </a:lnTo>
                  <a:lnTo>
                    <a:pt x="89032" y="117073"/>
                  </a:lnTo>
                  <a:lnTo>
                    <a:pt x="79354" y="120000"/>
                  </a:lnTo>
                  <a:lnTo>
                    <a:pt x="67741" y="120000"/>
                  </a:lnTo>
                  <a:lnTo>
                    <a:pt x="67741" y="120000"/>
                  </a:lnTo>
                  <a:lnTo>
                    <a:pt x="58064" y="120000"/>
                  </a:lnTo>
                  <a:lnTo>
                    <a:pt x="48387" y="117073"/>
                  </a:lnTo>
                  <a:lnTo>
                    <a:pt x="40645" y="114146"/>
                  </a:lnTo>
                  <a:lnTo>
                    <a:pt x="32903" y="108292"/>
                  </a:lnTo>
                  <a:lnTo>
                    <a:pt x="32903" y="108292"/>
                  </a:lnTo>
                  <a:lnTo>
                    <a:pt x="25161" y="102439"/>
                  </a:lnTo>
                  <a:lnTo>
                    <a:pt x="21290" y="95121"/>
                  </a:lnTo>
                  <a:lnTo>
                    <a:pt x="17419" y="86341"/>
                  </a:lnTo>
                  <a:lnTo>
                    <a:pt x="15483" y="74634"/>
                  </a:lnTo>
                  <a:lnTo>
                    <a:pt x="1935" y="74634"/>
                  </a:lnTo>
                  <a:lnTo>
                    <a:pt x="1935" y="74634"/>
                  </a:lnTo>
                  <a:lnTo>
                    <a:pt x="0" y="74634"/>
                  </a:lnTo>
                  <a:lnTo>
                    <a:pt x="0" y="73170"/>
                  </a:lnTo>
                  <a:lnTo>
                    <a:pt x="0" y="73170"/>
                  </a:lnTo>
                  <a:lnTo>
                    <a:pt x="1935" y="67317"/>
                  </a:lnTo>
                  <a:lnTo>
                    <a:pt x="1935" y="67317"/>
                  </a:lnTo>
                  <a:lnTo>
                    <a:pt x="5806" y="64390"/>
                  </a:lnTo>
                  <a:lnTo>
                    <a:pt x="13548" y="64390"/>
                  </a:lnTo>
                  <a:lnTo>
                    <a:pt x="13548" y="61463"/>
                  </a:lnTo>
                  <a:lnTo>
                    <a:pt x="13548" y="61463"/>
                  </a:lnTo>
                  <a:lnTo>
                    <a:pt x="13548" y="51219"/>
                  </a:lnTo>
                  <a:lnTo>
                    <a:pt x="1935" y="51219"/>
                  </a:lnTo>
                  <a:lnTo>
                    <a:pt x="1935" y="51219"/>
                  </a:lnTo>
                  <a:lnTo>
                    <a:pt x="0" y="51219"/>
                  </a:lnTo>
                  <a:lnTo>
                    <a:pt x="0" y="49756"/>
                  </a:lnTo>
                  <a:lnTo>
                    <a:pt x="0" y="49756"/>
                  </a:lnTo>
                  <a:lnTo>
                    <a:pt x="1935" y="45365"/>
                  </a:lnTo>
                  <a:lnTo>
                    <a:pt x="1935" y="45365"/>
                  </a:lnTo>
                  <a:lnTo>
                    <a:pt x="5806" y="40975"/>
                  </a:lnTo>
                  <a:lnTo>
                    <a:pt x="15483" y="40975"/>
                  </a:lnTo>
                  <a:lnTo>
                    <a:pt x="15483" y="40975"/>
                  </a:lnTo>
                  <a:lnTo>
                    <a:pt x="17419" y="32195"/>
                  </a:lnTo>
                  <a:lnTo>
                    <a:pt x="21290" y="23414"/>
                  </a:lnTo>
                  <a:lnTo>
                    <a:pt x="25161" y="16097"/>
                  </a:lnTo>
                  <a:lnTo>
                    <a:pt x="30967" y="10243"/>
                  </a:lnTo>
                  <a:lnTo>
                    <a:pt x="38709" y="5853"/>
                  </a:lnTo>
                  <a:lnTo>
                    <a:pt x="46451" y="2926"/>
                  </a:lnTo>
                  <a:lnTo>
                    <a:pt x="56129" y="0"/>
                  </a:lnTo>
                  <a:lnTo>
                    <a:pt x="67741" y="0"/>
                  </a:lnTo>
                  <a:lnTo>
                    <a:pt x="67741" y="0"/>
                  </a:lnTo>
                  <a:lnTo>
                    <a:pt x="77419" y="0"/>
                  </a:lnTo>
                  <a:lnTo>
                    <a:pt x="85161" y="1463"/>
                  </a:lnTo>
                  <a:lnTo>
                    <a:pt x="94838" y="4390"/>
                  </a:lnTo>
                  <a:lnTo>
                    <a:pt x="102580" y="7317"/>
                  </a:lnTo>
                  <a:lnTo>
                    <a:pt x="102580" y="7317"/>
                  </a:lnTo>
                  <a:lnTo>
                    <a:pt x="108387" y="11707"/>
                  </a:lnTo>
                  <a:lnTo>
                    <a:pt x="112258" y="16097"/>
                  </a:lnTo>
                  <a:lnTo>
                    <a:pt x="116129" y="21951"/>
                  </a:lnTo>
                  <a:lnTo>
                    <a:pt x="116129" y="26341"/>
                  </a:lnTo>
                  <a:lnTo>
                    <a:pt x="116129" y="26341"/>
                  </a:lnTo>
                  <a:lnTo>
                    <a:pt x="116129" y="30731"/>
                  </a:lnTo>
                  <a:lnTo>
                    <a:pt x="112258" y="33658"/>
                  </a:lnTo>
                  <a:lnTo>
                    <a:pt x="112258" y="33658"/>
                  </a:lnTo>
                  <a:lnTo>
                    <a:pt x="108387" y="35121"/>
                  </a:lnTo>
                  <a:lnTo>
                    <a:pt x="104516" y="36585"/>
                  </a:lnTo>
                  <a:lnTo>
                    <a:pt x="104516" y="36585"/>
                  </a:lnTo>
                  <a:lnTo>
                    <a:pt x="100645" y="36585"/>
                  </a:lnTo>
                  <a:lnTo>
                    <a:pt x="96774" y="33658"/>
                  </a:lnTo>
                  <a:lnTo>
                    <a:pt x="96774" y="33658"/>
                  </a:lnTo>
                  <a:lnTo>
                    <a:pt x="90967" y="27804"/>
                  </a:lnTo>
                  <a:lnTo>
                    <a:pt x="90967" y="27804"/>
                  </a:lnTo>
                  <a:lnTo>
                    <a:pt x="89032" y="23414"/>
                  </a:lnTo>
                  <a:lnTo>
                    <a:pt x="85161" y="19024"/>
                  </a:lnTo>
                  <a:lnTo>
                    <a:pt x="85161" y="19024"/>
                  </a:lnTo>
                  <a:lnTo>
                    <a:pt x="79354" y="17560"/>
                  </a:lnTo>
                  <a:lnTo>
                    <a:pt x="69677" y="16097"/>
                  </a:lnTo>
                  <a:lnTo>
                    <a:pt x="69677" y="16097"/>
                  </a:lnTo>
                  <a:lnTo>
                    <a:pt x="60000" y="17560"/>
                  </a:lnTo>
                  <a:lnTo>
                    <a:pt x="56129" y="19024"/>
                  </a:lnTo>
                  <a:lnTo>
                    <a:pt x="52258" y="21951"/>
                  </a:lnTo>
                  <a:lnTo>
                    <a:pt x="52258" y="21951"/>
                  </a:lnTo>
                  <a:lnTo>
                    <a:pt x="46451" y="30731"/>
                  </a:lnTo>
                  <a:lnTo>
                    <a:pt x="44516" y="40975"/>
                  </a:lnTo>
                  <a:lnTo>
                    <a:pt x="77419" y="40975"/>
                  </a:lnTo>
                  <a:lnTo>
                    <a:pt x="77419" y="40975"/>
                  </a:lnTo>
                  <a:lnTo>
                    <a:pt x="79354" y="42439"/>
                  </a:lnTo>
                  <a:lnTo>
                    <a:pt x="79354" y="43902"/>
                  </a:lnTo>
                  <a:lnTo>
                    <a:pt x="79354" y="43902"/>
                  </a:lnTo>
                  <a:lnTo>
                    <a:pt x="77419" y="48292"/>
                  </a:lnTo>
                  <a:lnTo>
                    <a:pt x="77419" y="48292"/>
                  </a:lnTo>
                  <a:lnTo>
                    <a:pt x="75483" y="51219"/>
                  </a:lnTo>
                  <a:lnTo>
                    <a:pt x="42580" y="51219"/>
                  </a:lnTo>
                  <a:lnTo>
                    <a:pt x="42580" y="60000"/>
                  </a:lnTo>
                  <a:lnTo>
                    <a:pt x="42580" y="60000"/>
                  </a:lnTo>
                  <a:lnTo>
                    <a:pt x="42580" y="64390"/>
                  </a:lnTo>
                  <a:lnTo>
                    <a:pt x="77419" y="64390"/>
                  </a:lnTo>
                  <a:lnTo>
                    <a:pt x="77419" y="64390"/>
                  </a:lnTo>
                  <a:lnTo>
                    <a:pt x="79354" y="65853"/>
                  </a:lnTo>
                  <a:lnTo>
                    <a:pt x="79354" y="67317"/>
                  </a:lnTo>
                  <a:lnTo>
                    <a:pt x="79354" y="67317"/>
                  </a:lnTo>
                  <a:lnTo>
                    <a:pt x="77419" y="71707"/>
                  </a:lnTo>
                  <a:lnTo>
                    <a:pt x="77419" y="71707"/>
                  </a:lnTo>
                  <a:lnTo>
                    <a:pt x="75483" y="74634"/>
                  </a:lnTo>
                  <a:lnTo>
                    <a:pt x="44516" y="746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563" name="Google Shape;24563;p493"/>
          <p:cNvGrpSpPr/>
          <p:nvPr/>
        </p:nvGrpSpPr>
        <p:grpSpPr>
          <a:xfrm>
            <a:off x="9975624" y="5194988"/>
            <a:ext cx="863600" cy="863600"/>
            <a:chOff x="9975624" y="5194988"/>
            <a:chExt cx="863600" cy="863600"/>
          </a:xfrm>
          <a:solidFill>
            <a:srgbClr val="006BA6"/>
          </a:solidFill>
        </p:grpSpPr>
        <p:sp>
          <p:nvSpPr>
            <p:cNvPr id="24564" name="Google Shape;24564;p493"/>
            <p:cNvSpPr/>
            <p:nvPr/>
          </p:nvSpPr>
          <p:spPr>
            <a:xfrm>
              <a:off x="9975624" y="519498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65" name="Google Shape;24565;p493"/>
            <p:cNvSpPr/>
            <p:nvPr/>
          </p:nvSpPr>
          <p:spPr>
            <a:xfrm>
              <a:off x="10305824" y="5496613"/>
              <a:ext cx="203200" cy="260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375" y="83414"/>
                  </a:moveTo>
                  <a:lnTo>
                    <a:pt x="46875" y="83414"/>
                  </a:lnTo>
                  <a:lnTo>
                    <a:pt x="46875" y="71707"/>
                  </a:lnTo>
                  <a:lnTo>
                    <a:pt x="24375" y="71707"/>
                  </a:lnTo>
                  <a:lnTo>
                    <a:pt x="24375" y="71707"/>
                  </a:lnTo>
                  <a:lnTo>
                    <a:pt x="16875" y="71707"/>
                  </a:lnTo>
                  <a:lnTo>
                    <a:pt x="13125" y="70243"/>
                  </a:lnTo>
                  <a:lnTo>
                    <a:pt x="9375" y="67317"/>
                  </a:lnTo>
                  <a:lnTo>
                    <a:pt x="9375" y="64390"/>
                  </a:lnTo>
                  <a:lnTo>
                    <a:pt x="9375" y="64390"/>
                  </a:lnTo>
                  <a:lnTo>
                    <a:pt x="9375" y="61463"/>
                  </a:lnTo>
                  <a:lnTo>
                    <a:pt x="13125" y="58536"/>
                  </a:lnTo>
                  <a:lnTo>
                    <a:pt x="16875" y="57073"/>
                  </a:lnTo>
                  <a:lnTo>
                    <a:pt x="24375" y="57073"/>
                  </a:lnTo>
                  <a:lnTo>
                    <a:pt x="37500" y="57073"/>
                  </a:lnTo>
                  <a:lnTo>
                    <a:pt x="5625" y="19024"/>
                  </a:lnTo>
                  <a:lnTo>
                    <a:pt x="5625" y="19024"/>
                  </a:lnTo>
                  <a:lnTo>
                    <a:pt x="1875" y="13170"/>
                  </a:lnTo>
                  <a:lnTo>
                    <a:pt x="1875" y="13170"/>
                  </a:lnTo>
                  <a:lnTo>
                    <a:pt x="0" y="8780"/>
                  </a:lnTo>
                  <a:lnTo>
                    <a:pt x="0" y="8780"/>
                  </a:lnTo>
                  <a:lnTo>
                    <a:pt x="1875" y="4390"/>
                  </a:lnTo>
                  <a:lnTo>
                    <a:pt x="3750" y="1463"/>
                  </a:lnTo>
                  <a:lnTo>
                    <a:pt x="3750" y="1463"/>
                  </a:lnTo>
                  <a:lnTo>
                    <a:pt x="7500" y="0"/>
                  </a:lnTo>
                  <a:lnTo>
                    <a:pt x="11250" y="0"/>
                  </a:lnTo>
                  <a:lnTo>
                    <a:pt x="11250" y="0"/>
                  </a:lnTo>
                  <a:lnTo>
                    <a:pt x="16875" y="0"/>
                  </a:lnTo>
                  <a:lnTo>
                    <a:pt x="20625" y="1463"/>
                  </a:lnTo>
                  <a:lnTo>
                    <a:pt x="20625" y="1463"/>
                  </a:lnTo>
                  <a:lnTo>
                    <a:pt x="28125" y="10243"/>
                  </a:lnTo>
                  <a:lnTo>
                    <a:pt x="60000" y="49756"/>
                  </a:lnTo>
                  <a:lnTo>
                    <a:pt x="90000" y="11707"/>
                  </a:lnTo>
                  <a:lnTo>
                    <a:pt x="90000" y="11707"/>
                  </a:lnTo>
                  <a:lnTo>
                    <a:pt x="93750" y="7317"/>
                  </a:lnTo>
                  <a:lnTo>
                    <a:pt x="93750" y="7317"/>
                  </a:lnTo>
                  <a:lnTo>
                    <a:pt x="97500" y="2926"/>
                  </a:lnTo>
                  <a:lnTo>
                    <a:pt x="97500" y="2926"/>
                  </a:lnTo>
                  <a:lnTo>
                    <a:pt x="101250" y="0"/>
                  </a:lnTo>
                  <a:lnTo>
                    <a:pt x="101250" y="0"/>
                  </a:lnTo>
                  <a:lnTo>
                    <a:pt x="108750" y="0"/>
                  </a:lnTo>
                  <a:lnTo>
                    <a:pt x="108750" y="0"/>
                  </a:lnTo>
                  <a:lnTo>
                    <a:pt x="112500" y="0"/>
                  </a:lnTo>
                  <a:lnTo>
                    <a:pt x="116250" y="1463"/>
                  </a:lnTo>
                  <a:lnTo>
                    <a:pt x="116250" y="1463"/>
                  </a:lnTo>
                  <a:lnTo>
                    <a:pt x="118125" y="4390"/>
                  </a:lnTo>
                  <a:lnTo>
                    <a:pt x="120000" y="7317"/>
                  </a:lnTo>
                  <a:lnTo>
                    <a:pt x="120000" y="7317"/>
                  </a:lnTo>
                  <a:lnTo>
                    <a:pt x="118125" y="13170"/>
                  </a:lnTo>
                  <a:lnTo>
                    <a:pt x="118125" y="13170"/>
                  </a:lnTo>
                  <a:lnTo>
                    <a:pt x="114375" y="19024"/>
                  </a:lnTo>
                  <a:lnTo>
                    <a:pt x="84375" y="57073"/>
                  </a:lnTo>
                  <a:lnTo>
                    <a:pt x="97500" y="57073"/>
                  </a:lnTo>
                  <a:lnTo>
                    <a:pt x="97500" y="57073"/>
                  </a:lnTo>
                  <a:lnTo>
                    <a:pt x="105000" y="57073"/>
                  </a:lnTo>
                  <a:lnTo>
                    <a:pt x="108750" y="58536"/>
                  </a:lnTo>
                  <a:lnTo>
                    <a:pt x="110625" y="61463"/>
                  </a:lnTo>
                  <a:lnTo>
                    <a:pt x="112500" y="64390"/>
                  </a:lnTo>
                  <a:lnTo>
                    <a:pt x="112500" y="64390"/>
                  </a:lnTo>
                  <a:lnTo>
                    <a:pt x="110625" y="67317"/>
                  </a:lnTo>
                  <a:lnTo>
                    <a:pt x="108750" y="70243"/>
                  </a:lnTo>
                  <a:lnTo>
                    <a:pt x="105000" y="71707"/>
                  </a:lnTo>
                  <a:lnTo>
                    <a:pt x="97500" y="71707"/>
                  </a:lnTo>
                  <a:lnTo>
                    <a:pt x="75000" y="71707"/>
                  </a:lnTo>
                  <a:lnTo>
                    <a:pt x="75000" y="83414"/>
                  </a:lnTo>
                  <a:lnTo>
                    <a:pt x="97500" y="83414"/>
                  </a:lnTo>
                  <a:lnTo>
                    <a:pt x="97500" y="83414"/>
                  </a:lnTo>
                  <a:lnTo>
                    <a:pt x="105000" y="83414"/>
                  </a:lnTo>
                  <a:lnTo>
                    <a:pt x="108750" y="84878"/>
                  </a:lnTo>
                  <a:lnTo>
                    <a:pt x="110625" y="87804"/>
                  </a:lnTo>
                  <a:lnTo>
                    <a:pt x="112500" y="90731"/>
                  </a:lnTo>
                  <a:lnTo>
                    <a:pt x="112500" y="90731"/>
                  </a:lnTo>
                  <a:lnTo>
                    <a:pt x="110625" y="93658"/>
                  </a:lnTo>
                  <a:lnTo>
                    <a:pt x="108750" y="96585"/>
                  </a:lnTo>
                  <a:lnTo>
                    <a:pt x="105000" y="98048"/>
                  </a:lnTo>
                  <a:lnTo>
                    <a:pt x="97500" y="98048"/>
                  </a:lnTo>
                  <a:lnTo>
                    <a:pt x="75000" y="98048"/>
                  </a:lnTo>
                  <a:lnTo>
                    <a:pt x="75000" y="103902"/>
                  </a:lnTo>
                  <a:lnTo>
                    <a:pt x="75000" y="103902"/>
                  </a:lnTo>
                  <a:lnTo>
                    <a:pt x="73125" y="111219"/>
                  </a:lnTo>
                  <a:lnTo>
                    <a:pt x="71250" y="117073"/>
                  </a:lnTo>
                  <a:lnTo>
                    <a:pt x="675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4375" y="120000"/>
                  </a:lnTo>
                  <a:lnTo>
                    <a:pt x="50625" y="117073"/>
                  </a:lnTo>
                  <a:lnTo>
                    <a:pt x="46875" y="111219"/>
                  </a:lnTo>
                  <a:lnTo>
                    <a:pt x="46875" y="103902"/>
                  </a:lnTo>
                  <a:lnTo>
                    <a:pt x="46875" y="98048"/>
                  </a:lnTo>
                  <a:lnTo>
                    <a:pt x="24375" y="98048"/>
                  </a:lnTo>
                  <a:lnTo>
                    <a:pt x="24375" y="98048"/>
                  </a:lnTo>
                  <a:lnTo>
                    <a:pt x="16875" y="98048"/>
                  </a:lnTo>
                  <a:lnTo>
                    <a:pt x="13125" y="96585"/>
                  </a:lnTo>
                  <a:lnTo>
                    <a:pt x="9375" y="93658"/>
                  </a:lnTo>
                  <a:lnTo>
                    <a:pt x="9375" y="90731"/>
                  </a:lnTo>
                  <a:lnTo>
                    <a:pt x="9375" y="90731"/>
                  </a:lnTo>
                  <a:lnTo>
                    <a:pt x="9375" y="87804"/>
                  </a:lnTo>
                  <a:lnTo>
                    <a:pt x="13125" y="84878"/>
                  </a:lnTo>
                  <a:lnTo>
                    <a:pt x="16875" y="83414"/>
                  </a:lnTo>
                  <a:lnTo>
                    <a:pt x="24375" y="83414"/>
                  </a:lnTo>
                  <a:lnTo>
                    <a:pt x="24375" y="834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3" name="Google Shape;24573;p494"/>
          <p:cNvGrpSpPr/>
          <p:nvPr/>
        </p:nvGrpSpPr>
        <p:grpSpPr>
          <a:xfrm>
            <a:off x="1262063" y="1274309"/>
            <a:ext cx="863600" cy="863600"/>
            <a:chOff x="1262063" y="1274309"/>
            <a:chExt cx="863600" cy="863600"/>
          </a:xfrm>
          <a:solidFill>
            <a:srgbClr val="006BA6"/>
          </a:solidFill>
        </p:grpSpPr>
        <p:sp>
          <p:nvSpPr>
            <p:cNvPr id="24574" name="Google Shape;24574;p494"/>
            <p:cNvSpPr/>
            <p:nvPr/>
          </p:nvSpPr>
          <p:spPr>
            <a:xfrm>
              <a:off x="1262063" y="127430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75" name="Google Shape;24575;p494"/>
            <p:cNvSpPr/>
            <p:nvPr/>
          </p:nvSpPr>
          <p:spPr>
            <a:xfrm>
              <a:off x="1598613" y="1579109"/>
              <a:ext cx="190500" cy="25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" y="105000"/>
                  </a:moveTo>
                  <a:lnTo>
                    <a:pt x="18000" y="102000"/>
                  </a:lnTo>
                  <a:lnTo>
                    <a:pt x="18000" y="73500"/>
                  </a:lnTo>
                  <a:lnTo>
                    <a:pt x="12000" y="73500"/>
                  </a:lnTo>
                  <a:lnTo>
                    <a:pt x="12000" y="73500"/>
                  </a:lnTo>
                  <a:lnTo>
                    <a:pt x="6000" y="72000"/>
                  </a:lnTo>
                  <a:lnTo>
                    <a:pt x="4000" y="70500"/>
                  </a:lnTo>
                  <a:lnTo>
                    <a:pt x="0" y="67500"/>
                  </a:lnTo>
                  <a:lnTo>
                    <a:pt x="0" y="64500"/>
                  </a:lnTo>
                  <a:lnTo>
                    <a:pt x="0" y="64500"/>
                  </a:lnTo>
                  <a:lnTo>
                    <a:pt x="0" y="61500"/>
                  </a:lnTo>
                  <a:lnTo>
                    <a:pt x="4000" y="58500"/>
                  </a:lnTo>
                  <a:lnTo>
                    <a:pt x="6000" y="55500"/>
                  </a:lnTo>
                  <a:lnTo>
                    <a:pt x="12000" y="55500"/>
                  </a:lnTo>
                  <a:lnTo>
                    <a:pt x="18000" y="55500"/>
                  </a:lnTo>
                  <a:lnTo>
                    <a:pt x="18000" y="40500"/>
                  </a:lnTo>
                  <a:lnTo>
                    <a:pt x="18000" y="40500"/>
                  </a:lnTo>
                  <a:lnTo>
                    <a:pt x="20000" y="31500"/>
                  </a:lnTo>
                  <a:lnTo>
                    <a:pt x="22000" y="24000"/>
                  </a:lnTo>
                  <a:lnTo>
                    <a:pt x="26000" y="16500"/>
                  </a:lnTo>
                  <a:lnTo>
                    <a:pt x="32000" y="10500"/>
                  </a:lnTo>
                  <a:lnTo>
                    <a:pt x="32000" y="10500"/>
                  </a:lnTo>
                  <a:lnTo>
                    <a:pt x="40000" y="6000"/>
                  </a:lnTo>
                  <a:lnTo>
                    <a:pt x="48000" y="3000"/>
                  </a:lnTo>
                  <a:lnTo>
                    <a:pt x="58000" y="1500"/>
                  </a:lnTo>
                  <a:lnTo>
                    <a:pt x="70000" y="0"/>
                  </a:lnTo>
                  <a:lnTo>
                    <a:pt x="70000" y="0"/>
                  </a:lnTo>
                  <a:lnTo>
                    <a:pt x="84000" y="1500"/>
                  </a:lnTo>
                  <a:lnTo>
                    <a:pt x="96000" y="4500"/>
                  </a:lnTo>
                  <a:lnTo>
                    <a:pt x="106000" y="9000"/>
                  </a:lnTo>
                  <a:lnTo>
                    <a:pt x="114000" y="13500"/>
                  </a:lnTo>
                  <a:lnTo>
                    <a:pt x="114000" y="13500"/>
                  </a:lnTo>
                  <a:lnTo>
                    <a:pt x="116000" y="16500"/>
                  </a:lnTo>
                  <a:lnTo>
                    <a:pt x="118000" y="21000"/>
                  </a:lnTo>
                  <a:lnTo>
                    <a:pt x="118000" y="21000"/>
                  </a:lnTo>
                  <a:lnTo>
                    <a:pt x="116000" y="25500"/>
                  </a:lnTo>
                  <a:lnTo>
                    <a:pt x="114000" y="28500"/>
                  </a:lnTo>
                  <a:lnTo>
                    <a:pt x="110000" y="30000"/>
                  </a:lnTo>
                  <a:lnTo>
                    <a:pt x="104000" y="31500"/>
                  </a:lnTo>
                  <a:lnTo>
                    <a:pt x="104000" y="31500"/>
                  </a:lnTo>
                  <a:lnTo>
                    <a:pt x="98000" y="30000"/>
                  </a:lnTo>
                  <a:lnTo>
                    <a:pt x="94000" y="28500"/>
                  </a:lnTo>
                  <a:lnTo>
                    <a:pt x="94000" y="28500"/>
                  </a:lnTo>
                  <a:lnTo>
                    <a:pt x="90000" y="24000"/>
                  </a:lnTo>
                  <a:lnTo>
                    <a:pt x="84000" y="22500"/>
                  </a:lnTo>
                  <a:lnTo>
                    <a:pt x="78000" y="19500"/>
                  </a:lnTo>
                  <a:lnTo>
                    <a:pt x="70000" y="19500"/>
                  </a:lnTo>
                  <a:lnTo>
                    <a:pt x="70000" y="19500"/>
                  </a:lnTo>
                  <a:lnTo>
                    <a:pt x="62000" y="21000"/>
                  </a:lnTo>
                  <a:lnTo>
                    <a:pt x="54000" y="24000"/>
                  </a:lnTo>
                  <a:lnTo>
                    <a:pt x="54000" y="24000"/>
                  </a:lnTo>
                  <a:lnTo>
                    <a:pt x="48000" y="31500"/>
                  </a:lnTo>
                  <a:lnTo>
                    <a:pt x="46000" y="40500"/>
                  </a:lnTo>
                  <a:lnTo>
                    <a:pt x="46000" y="55500"/>
                  </a:lnTo>
                  <a:lnTo>
                    <a:pt x="92000" y="55500"/>
                  </a:lnTo>
                  <a:lnTo>
                    <a:pt x="92000" y="55500"/>
                  </a:lnTo>
                  <a:lnTo>
                    <a:pt x="96000" y="55500"/>
                  </a:lnTo>
                  <a:lnTo>
                    <a:pt x="100000" y="58500"/>
                  </a:lnTo>
                  <a:lnTo>
                    <a:pt x="102000" y="61500"/>
                  </a:lnTo>
                  <a:lnTo>
                    <a:pt x="104000" y="64500"/>
                  </a:lnTo>
                  <a:lnTo>
                    <a:pt x="104000" y="64500"/>
                  </a:lnTo>
                  <a:lnTo>
                    <a:pt x="102000" y="67500"/>
                  </a:lnTo>
                  <a:lnTo>
                    <a:pt x="100000" y="70500"/>
                  </a:lnTo>
                  <a:lnTo>
                    <a:pt x="96000" y="72000"/>
                  </a:lnTo>
                  <a:lnTo>
                    <a:pt x="92000" y="73500"/>
                  </a:lnTo>
                  <a:lnTo>
                    <a:pt x="46000" y="73500"/>
                  </a:lnTo>
                  <a:lnTo>
                    <a:pt x="46000" y="102000"/>
                  </a:lnTo>
                  <a:lnTo>
                    <a:pt x="108000" y="102000"/>
                  </a:lnTo>
                  <a:lnTo>
                    <a:pt x="108000" y="102000"/>
                  </a:lnTo>
                  <a:lnTo>
                    <a:pt x="114000" y="102000"/>
                  </a:lnTo>
                  <a:lnTo>
                    <a:pt x="116000" y="105000"/>
                  </a:lnTo>
                  <a:lnTo>
                    <a:pt x="120000" y="106500"/>
                  </a:lnTo>
                  <a:lnTo>
                    <a:pt x="120000" y="111000"/>
                  </a:lnTo>
                  <a:lnTo>
                    <a:pt x="120000" y="111000"/>
                  </a:lnTo>
                  <a:lnTo>
                    <a:pt x="120000" y="114000"/>
                  </a:lnTo>
                  <a:lnTo>
                    <a:pt x="116000" y="117000"/>
                  </a:lnTo>
                  <a:lnTo>
                    <a:pt x="114000" y="118500"/>
                  </a:lnTo>
                  <a:lnTo>
                    <a:pt x="108000" y="120000"/>
                  </a:lnTo>
                  <a:lnTo>
                    <a:pt x="10000" y="120000"/>
                  </a:lnTo>
                  <a:lnTo>
                    <a:pt x="10000" y="120000"/>
                  </a:lnTo>
                  <a:lnTo>
                    <a:pt x="6000" y="118500"/>
                  </a:lnTo>
                  <a:lnTo>
                    <a:pt x="2000" y="117000"/>
                  </a:lnTo>
                  <a:lnTo>
                    <a:pt x="0" y="115500"/>
                  </a:lnTo>
                  <a:lnTo>
                    <a:pt x="0" y="112500"/>
                  </a:lnTo>
                  <a:lnTo>
                    <a:pt x="0" y="112500"/>
                  </a:lnTo>
                  <a:lnTo>
                    <a:pt x="2000" y="108000"/>
                  </a:lnTo>
                  <a:lnTo>
                    <a:pt x="8000" y="105000"/>
                  </a:lnTo>
                  <a:lnTo>
                    <a:pt x="8000" y="105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576" name="Google Shape;24576;p494"/>
          <p:cNvGrpSpPr/>
          <p:nvPr/>
        </p:nvGrpSpPr>
        <p:grpSpPr>
          <a:xfrm>
            <a:off x="2532063" y="1274309"/>
            <a:ext cx="863600" cy="863600"/>
            <a:chOff x="2532063" y="1274309"/>
            <a:chExt cx="863600" cy="863600"/>
          </a:xfrm>
          <a:solidFill>
            <a:srgbClr val="006BA6"/>
          </a:solidFill>
        </p:grpSpPr>
        <p:sp>
          <p:nvSpPr>
            <p:cNvPr id="24577" name="Google Shape;24577;p494"/>
            <p:cNvSpPr/>
            <p:nvPr/>
          </p:nvSpPr>
          <p:spPr>
            <a:xfrm>
              <a:off x="2532063" y="127430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78" name="Google Shape;24578;p494"/>
            <p:cNvSpPr/>
            <p:nvPr/>
          </p:nvSpPr>
          <p:spPr>
            <a:xfrm>
              <a:off x="2798763" y="1788659"/>
              <a:ext cx="190500" cy="825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79" name="Google Shape;24579;p494"/>
            <p:cNvSpPr/>
            <p:nvPr/>
          </p:nvSpPr>
          <p:spPr>
            <a:xfrm>
              <a:off x="2989263" y="1677534"/>
              <a:ext cx="190500" cy="193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000" y="120000"/>
                  </a:moveTo>
                  <a:lnTo>
                    <a:pt x="0" y="37377"/>
                  </a:lnTo>
                  <a:lnTo>
                    <a:pt x="36000" y="0"/>
                  </a:lnTo>
                  <a:lnTo>
                    <a:pt x="120000" y="84590"/>
                  </a:lnTo>
                  <a:lnTo>
                    <a:pt x="84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80" name="Google Shape;24580;p494"/>
            <p:cNvSpPr/>
            <p:nvPr/>
          </p:nvSpPr>
          <p:spPr>
            <a:xfrm>
              <a:off x="2798763" y="1706109"/>
              <a:ext cx="190500" cy="825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81" name="Google Shape;24581;p494"/>
            <p:cNvSpPr/>
            <p:nvPr/>
          </p:nvSpPr>
          <p:spPr>
            <a:xfrm>
              <a:off x="2798763" y="1623559"/>
              <a:ext cx="190500" cy="825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82" name="Google Shape;24582;p494"/>
            <p:cNvSpPr/>
            <p:nvPr/>
          </p:nvSpPr>
          <p:spPr>
            <a:xfrm>
              <a:off x="2798763" y="1541009"/>
              <a:ext cx="190500" cy="825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583" name="Google Shape;24583;p494"/>
          <p:cNvGrpSpPr/>
          <p:nvPr/>
        </p:nvGrpSpPr>
        <p:grpSpPr>
          <a:xfrm>
            <a:off x="3802063" y="1274309"/>
            <a:ext cx="863600" cy="863600"/>
            <a:chOff x="3802063" y="1274309"/>
            <a:chExt cx="863600" cy="863600"/>
          </a:xfrm>
          <a:solidFill>
            <a:srgbClr val="006BA6"/>
          </a:solidFill>
        </p:grpSpPr>
        <p:sp>
          <p:nvSpPr>
            <p:cNvPr id="24584" name="Google Shape;24584;p494"/>
            <p:cNvSpPr/>
            <p:nvPr/>
          </p:nvSpPr>
          <p:spPr>
            <a:xfrm>
              <a:off x="3802063" y="127430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85" name="Google Shape;24585;p494"/>
            <p:cNvSpPr/>
            <p:nvPr/>
          </p:nvSpPr>
          <p:spPr>
            <a:xfrm>
              <a:off x="4087813" y="1788659"/>
              <a:ext cx="19050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86" name="Google Shape;24586;p494"/>
            <p:cNvSpPr/>
            <p:nvPr/>
          </p:nvSpPr>
          <p:spPr>
            <a:xfrm>
              <a:off x="4087813" y="1706109"/>
              <a:ext cx="12700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87" name="Google Shape;24587;p494"/>
            <p:cNvSpPr/>
            <p:nvPr/>
          </p:nvSpPr>
          <p:spPr>
            <a:xfrm>
              <a:off x="4087813" y="1623559"/>
              <a:ext cx="190500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6461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88" name="Google Shape;24588;p494"/>
            <p:cNvSpPr/>
            <p:nvPr/>
          </p:nvSpPr>
          <p:spPr>
            <a:xfrm>
              <a:off x="4087813" y="1541009"/>
              <a:ext cx="190500" cy="825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89" name="Google Shape;24589;p494"/>
            <p:cNvSpPr/>
            <p:nvPr/>
          </p:nvSpPr>
          <p:spPr>
            <a:xfrm>
              <a:off x="4214813" y="1658484"/>
              <a:ext cx="212725" cy="212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895"/>
                  </a:moveTo>
                  <a:lnTo>
                    <a:pt x="120000" y="60895"/>
                  </a:lnTo>
                  <a:lnTo>
                    <a:pt x="118208" y="71641"/>
                  </a:lnTo>
                  <a:lnTo>
                    <a:pt x="114626" y="84179"/>
                  </a:lnTo>
                  <a:lnTo>
                    <a:pt x="109253" y="93134"/>
                  </a:lnTo>
                  <a:lnTo>
                    <a:pt x="102089" y="102089"/>
                  </a:lnTo>
                  <a:lnTo>
                    <a:pt x="93134" y="109253"/>
                  </a:lnTo>
                  <a:lnTo>
                    <a:pt x="82388" y="116417"/>
                  </a:lnTo>
                  <a:lnTo>
                    <a:pt x="71641" y="120000"/>
                  </a:lnTo>
                  <a:lnTo>
                    <a:pt x="59104" y="120000"/>
                  </a:lnTo>
                  <a:lnTo>
                    <a:pt x="59104" y="120000"/>
                  </a:lnTo>
                  <a:lnTo>
                    <a:pt x="46567" y="120000"/>
                  </a:lnTo>
                  <a:lnTo>
                    <a:pt x="35820" y="116417"/>
                  </a:lnTo>
                  <a:lnTo>
                    <a:pt x="25074" y="109253"/>
                  </a:lnTo>
                  <a:lnTo>
                    <a:pt x="16119" y="102089"/>
                  </a:lnTo>
                  <a:lnTo>
                    <a:pt x="8955" y="93134"/>
                  </a:lnTo>
                  <a:lnTo>
                    <a:pt x="3582" y="84179"/>
                  </a:lnTo>
                  <a:lnTo>
                    <a:pt x="0" y="71641"/>
                  </a:lnTo>
                  <a:lnTo>
                    <a:pt x="0" y="60895"/>
                  </a:lnTo>
                  <a:lnTo>
                    <a:pt x="0" y="60895"/>
                  </a:lnTo>
                  <a:lnTo>
                    <a:pt x="0" y="48358"/>
                  </a:lnTo>
                  <a:lnTo>
                    <a:pt x="3582" y="35820"/>
                  </a:lnTo>
                  <a:lnTo>
                    <a:pt x="8955" y="26865"/>
                  </a:lnTo>
                  <a:lnTo>
                    <a:pt x="16119" y="17910"/>
                  </a:lnTo>
                  <a:lnTo>
                    <a:pt x="25074" y="10746"/>
                  </a:lnTo>
                  <a:lnTo>
                    <a:pt x="35820" y="5373"/>
                  </a:lnTo>
                  <a:lnTo>
                    <a:pt x="46567" y="1791"/>
                  </a:lnTo>
                  <a:lnTo>
                    <a:pt x="59104" y="0"/>
                  </a:lnTo>
                  <a:lnTo>
                    <a:pt x="59104" y="0"/>
                  </a:lnTo>
                  <a:lnTo>
                    <a:pt x="71641" y="1791"/>
                  </a:lnTo>
                  <a:lnTo>
                    <a:pt x="82388" y="5373"/>
                  </a:lnTo>
                  <a:lnTo>
                    <a:pt x="93134" y="10746"/>
                  </a:lnTo>
                  <a:lnTo>
                    <a:pt x="102089" y="17910"/>
                  </a:lnTo>
                  <a:lnTo>
                    <a:pt x="109253" y="26865"/>
                  </a:lnTo>
                  <a:lnTo>
                    <a:pt x="114626" y="35820"/>
                  </a:lnTo>
                  <a:lnTo>
                    <a:pt x="118208" y="48358"/>
                  </a:lnTo>
                  <a:lnTo>
                    <a:pt x="120000" y="60895"/>
                  </a:lnTo>
                  <a:lnTo>
                    <a:pt x="120000" y="6089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90" name="Google Shape;24590;p494"/>
            <p:cNvSpPr/>
            <p:nvPr/>
          </p:nvSpPr>
          <p:spPr>
            <a:xfrm>
              <a:off x="4278313" y="1696584"/>
              <a:ext cx="82550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615" y="0"/>
                  </a:moveTo>
                  <a:lnTo>
                    <a:pt x="64615" y="0"/>
                  </a:lnTo>
                  <a:lnTo>
                    <a:pt x="69230" y="2790"/>
                  </a:lnTo>
                  <a:lnTo>
                    <a:pt x="73846" y="5581"/>
                  </a:lnTo>
                  <a:lnTo>
                    <a:pt x="73846" y="8372"/>
                  </a:lnTo>
                  <a:lnTo>
                    <a:pt x="73846" y="8372"/>
                  </a:lnTo>
                  <a:lnTo>
                    <a:pt x="92307" y="11162"/>
                  </a:lnTo>
                  <a:lnTo>
                    <a:pt x="110769" y="16744"/>
                  </a:lnTo>
                  <a:lnTo>
                    <a:pt x="110769" y="16744"/>
                  </a:lnTo>
                  <a:lnTo>
                    <a:pt x="115384" y="19534"/>
                  </a:lnTo>
                  <a:lnTo>
                    <a:pt x="115384" y="22325"/>
                  </a:lnTo>
                  <a:lnTo>
                    <a:pt x="115384" y="22325"/>
                  </a:lnTo>
                  <a:lnTo>
                    <a:pt x="110769" y="27906"/>
                  </a:lnTo>
                  <a:lnTo>
                    <a:pt x="101538" y="30697"/>
                  </a:lnTo>
                  <a:lnTo>
                    <a:pt x="101538" y="30697"/>
                  </a:lnTo>
                  <a:lnTo>
                    <a:pt x="96923" y="30697"/>
                  </a:lnTo>
                  <a:lnTo>
                    <a:pt x="96923" y="30697"/>
                  </a:lnTo>
                  <a:lnTo>
                    <a:pt x="73846" y="25116"/>
                  </a:lnTo>
                  <a:lnTo>
                    <a:pt x="73846" y="50232"/>
                  </a:lnTo>
                  <a:lnTo>
                    <a:pt x="73846" y="50232"/>
                  </a:lnTo>
                  <a:lnTo>
                    <a:pt x="92307" y="55813"/>
                  </a:lnTo>
                  <a:lnTo>
                    <a:pt x="110769" y="61395"/>
                  </a:lnTo>
                  <a:lnTo>
                    <a:pt x="120000" y="69767"/>
                  </a:lnTo>
                  <a:lnTo>
                    <a:pt x="120000" y="78139"/>
                  </a:lnTo>
                  <a:lnTo>
                    <a:pt x="120000" y="78139"/>
                  </a:lnTo>
                  <a:lnTo>
                    <a:pt x="120000" y="89302"/>
                  </a:lnTo>
                  <a:lnTo>
                    <a:pt x="106153" y="97674"/>
                  </a:lnTo>
                  <a:lnTo>
                    <a:pt x="92307" y="103255"/>
                  </a:lnTo>
                  <a:lnTo>
                    <a:pt x="73846" y="106046"/>
                  </a:lnTo>
                  <a:lnTo>
                    <a:pt x="73846" y="114418"/>
                  </a:lnTo>
                  <a:lnTo>
                    <a:pt x="73846" y="114418"/>
                  </a:lnTo>
                  <a:lnTo>
                    <a:pt x="69230" y="117209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55384" y="117209"/>
                  </a:lnTo>
                  <a:lnTo>
                    <a:pt x="55384" y="114418"/>
                  </a:lnTo>
                  <a:lnTo>
                    <a:pt x="55384" y="106046"/>
                  </a:lnTo>
                  <a:lnTo>
                    <a:pt x="55384" y="106046"/>
                  </a:lnTo>
                  <a:lnTo>
                    <a:pt x="27692" y="103255"/>
                  </a:lnTo>
                  <a:lnTo>
                    <a:pt x="4615" y="94883"/>
                  </a:lnTo>
                  <a:lnTo>
                    <a:pt x="4615" y="94883"/>
                  </a:lnTo>
                  <a:lnTo>
                    <a:pt x="0" y="92093"/>
                  </a:lnTo>
                  <a:lnTo>
                    <a:pt x="0" y="89302"/>
                  </a:lnTo>
                  <a:lnTo>
                    <a:pt x="0" y="89302"/>
                  </a:lnTo>
                  <a:lnTo>
                    <a:pt x="4615" y="83720"/>
                  </a:lnTo>
                  <a:lnTo>
                    <a:pt x="13846" y="80930"/>
                  </a:lnTo>
                  <a:lnTo>
                    <a:pt x="13846" y="80930"/>
                  </a:lnTo>
                  <a:lnTo>
                    <a:pt x="18461" y="80930"/>
                  </a:lnTo>
                  <a:lnTo>
                    <a:pt x="18461" y="80930"/>
                  </a:lnTo>
                  <a:lnTo>
                    <a:pt x="36923" y="86511"/>
                  </a:lnTo>
                  <a:lnTo>
                    <a:pt x="55384" y="92093"/>
                  </a:lnTo>
                  <a:lnTo>
                    <a:pt x="55384" y="64186"/>
                  </a:lnTo>
                  <a:lnTo>
                    <a:pt x="55384" y="64186"/>
                  </a:lnTo>
                  <a:lnTo>
                    <a:pt x="32307" y="58604"/>
                  </a:lnTo>
                  <a:lnTo>
                    <a:pt x="18461" y="53023"/>
                  </a:lnTo>
                  <a:lnTo>
                    <a:pt x="9230" y="44651"/>
                  </a:lnTo>
                  <a:lnTo>
                    <a:pt x="4615" y="36279"/>
                  </a:lnTo>
                  <a:lnTo>
                    <a:pt x="4615" y="36279"/>
                  </a:lnTo>
                  <a:lnTo>
                    <a:pt x="9230" y="25116"/>
                  </a:lnTo>
                  <a:lnTo>
                    <a:pt x="18461" y="16744"/>
                  </a:lnTo>
                  <a:lnTo>
                    <a:pt x="32307" y="11162"/>
                  </a:lnTo>
                  <a:lnTo>
                    <a:pt x="55384" y="8372"/>
                  </a:lnTo>
                  <a:lnTo>
                    <a:pt x="55384" y="5581"/>
                  </a:lnTo>
                  <a:lnTo>
                    <a:pt x="55384" y="5581"/>
                  </a:lnTo>
                  <a:lnTo>
                    <a:pt x="55384" y="2790"/>
                  </a:lnTo>
                  <a:lnTo>
                    <a:pt x="64615" y="0"/>
                  </a:lnTo>
                  <a:lnTo>
                    <a:pt x="64615" y="0"/>
                  </a:lnTo>
                  <a:close/>
                  <a:moveTo>
                    <a:pt x="55384" y="47441"/>
                  </a:moveTo>
                  <a:lnTo>
                    <a:pt x="55384" y="22325"/>
                  </a:lnTo>
                  <a:lnTo>
                    <a:pt x="55384" y="22325"/>
                  </a:lnTo>
                  <a:lnTo>
                    <a:pt x="46153" y="25116"/>
                  </a:lnTo>
                  <a:lnTo>
                    <a:pt x="36923" y="27906"/>
                  </a:lnTo>
                  <a:lnTo>
                    <a:pt x="32307" y="30697"/>
                  </a:lnTo>
                  <a:lnTo>
                    <a:pt x="32307" y="33488"/>
                  </a:lnTo>
                  <a:lnTo>
                    <a:pt x="32307" y="33488"/>
                  </a:lnTo>
                  <a:lnTo>
                    <a:pt x="32307" y="39069"/>
                  </a:lnTo>
                  <a:lnTo>
                    <a:pt x="36923" y="41860"/>
                  </a:lnTo>
                  <a:lnTo>
                    <a:pt x="55384" y="47441"/>
                  </a:lnTo>
                  <a:lnTo>
                    <a:pt x="55384" y="47441"/>
                  </a:lnTo>
                  <a:close/>
                  <a:moveTo>
                    <a:pt x="73846" y="66976"/>
                  </a:moveTo>
                  <a:lnTo>
                    <a:pt x="73846" y="92093"/>
                  </a:lnTo>
                  <a:lnTo>
                    <a:pt x="73846" y="92093"/>
                  </a:lnTo>
                  <a:lnTo>
                    <a:pt x="83076" y="89302"/>
                  </a:lnTo>
                  <a:lnTo>
                    <a:pt x="87692" y="89302"/>
                  </a:lnTo>
                  <a:lnTo>
                    <a:pt x="92307" y="83720"/>
                  </a:lnTo>
                  <a:lnTo>
                    <a:pt x="96923" y="80930"/>
                  </a:lnTo>
                  <a:lnTo>
                    <a:pt x="96923" y="80930"/>
                  </a:lnTo>
                  <a:lnTo>
                    <a:pt x="92307" y="75348"/>
                  </a:lnTo>
                  <a:lnTo>
                    <a:pt x="92307" y="72558"/>
                  </a:lnTo>
                  <a:lnTo>
                    <a:pt x="73846" y="66976"/>
                  </a:lnTo>
                  <a:lnTo>
                    <a:pt x="73846" y="669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591" name="Google Shape;24591;p494"/>
          <p:cNvGrpSpPr/>
          <p:nvPr/>
        </p:nvGrpSpPr>
        <p:grpSpPr>
          <a:xfrm>
            <a:off x="5072063" y="1274309"/>
            <a:ext cx="863600" cy="863600"/>
            <a:chOff x="5072063" y="1274309"/>
            <a:chExt cx="863600" cy="863600"/>
          </a:xfrm>
          <a:solidFill>
            <a:srgbClr val="006BA6"/>
          </a:solidFill>
        </p:grpSpPr>
        <p:sp>
          <p:nvSpPr>
            <p:cNvPr id="24592" name="Google Shape;24592;p494"/>
            <p:cNvSpPr/>
            <p:nvPr/>
          </p:nvSpPr>
          <p:spPr>
            <a:xfrm>
              <a:off x="5072063" y="127430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93" name="Google Shape;24593;p494"/>
            <p:cNvSpPr/>
            <p:nvPr/>
          </p:nvSpPr>
          <p:spPr>
            <a:xfrm>
              <a:off x="5338763" y="1490209"/>
              <a:ext cx="330200" cy="43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5882"/>
                  </a:moveTo>
                  <a:lnTo>
                    <a:pt x="120000" y="105882"/>
                  </a:lnTo>
                  <a:lnTo>
                    <a:pt x="120000" y="108529"/>
                  </a:lnTo>
                  <a:lnTo>
                    <a:pt x="118846" y="111176"/>
                  </a:lnTo>
                  <a:lnTo>
                    <a:pt x="114230" y="115588"/>
                  </a:lnTo>
                  <a:lnTo>
                    <a:pt x="108461" y="119117"/>
                  </a:lnTo>
                  <a:lnTo>
                    <a:pt x="105000" y="120000"/>
                  </a:lnTo>
                  <a:lnTo>
                    <a:pt x="101538" y="120000"/>
                  </a:lnTo>
                  <a:lnTo>
                    <a:pt x="18461" y="120000"/>
                  </a:lnTo>
                  <a:lnTo>
                    <a:pt x="18461" y="120000"/>
                  </a:lnTo>
                  <a:lnTo>
                    <a:pt x="15000" y="120000"/>
                  </a:lnTo>
                  <a:lnTo>
                    <a:pt x="11538" y="119117"/>
                  </a:lnTo>
                  <a:lnTo>
                    <a:pt x="5769" y="115588"/>
                  </a:lnTo>
                  <a:lnTo>
                    <a:pt x="1153" y="111176"/>
                  </a:lnTo>
                  <a:lnTo>
                    <a:pt x="0" y="108529"/>
                  </a:lnTo>
                  <a:lnTo>
                    <a:pt x="0" y="105882"/>
                  </a:lnTo>
                  <a:lnTo>
                    <a:pt x="0" y="14117"/>
                  </a:lnTo>
                  <a:lnTo>
                    <a:pt x="0" y="14117"/>
                  </a:lnTo>
                  <a:lnTo>
                    <a:pt x="0" y="11470"/>
                  </a:lnTo>
                  <a:lnTo>
                    <a:pt x="1153" y="8823"/>
                  </a:lnTo>
                  <a:lnTo>
                    <a:pt x="5769" y="4411"/>
                  </a:lnTo>
                  <a:lnTo>
                    <a:pt x="11538" y="882"/>
                  </a:lnTo>
                  <a:lnTo>
                    <a:pt x="15000" y="0"/>
                  </a:lnTo>
                  <a:lnTo>
                    <a:pt x="18461" y="0"/>
                  </a:lnTo>
                  <a:lnTo>
                    <a:pt x="101538" y="0"/>
                  </a:lnTo>
                  <a:lnTo>
                    <a:pt x="101538" y="0"/>
                  </a:lnTo>
                  <a:lnTo>
                    <a:pt x="105000" y="0"/>
                  </a:lnTo>
                  <a:lnTo>
                    <a:pt x="108461" y="882"/>
                  </a:lnTo>
                  <a:lnTo>
                    <a:pt x="114230" y="4411"/>
                  </a:lnTo>
                  <a:lnTo>
                    <a:pt x="118846" y="8823"/>
                  </a:lnTo>
                  <a:lnTo>
                    <a:pt x="120000" y="11470"/>
                  </a:lnTo>
                  <a:lnTo>
                    <a:pt x="120000" y="14117"/>
                  </a:lnTo>
                  <a:lnTo>
                    <a:pt x="120000" y="10588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94" name="Google Shape;24594;p494"/>
            <p:cNvSpPr/>
            <p:nvPr/>
          </p:nvSpPr>
          <p:spPr>
            <a:xfrm>
              <a:off x="5389563" y="1541009"/>
              <a:ext cx="22860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0000"/>
                  </a:moveTo>
                  <a:lnTo>
                    <a:pt x="120000" y="100000"/>
                  </a:lnTo>
                  <a:lnTo>
                    <a:pt x="120000" y="110000"/>
                  </a:lnTo>
                  <a:lnTo>
                    <a:pt x="118333" y="115000"/>
                  </a:lnTo>
                  <a:lnTo>
                    <a:pt x="116666" y="120000"/>
                  </a:lnTo>
                  <a:lnTo>
                    <a:pt x="113333" y="120000"/>
                  </a:lnTo>
                  <a:lnTo>
                    <a:pt x="6666" y="120000"/>
                  </a:lnTo>
                  <a:lnTo>
                    <a:pt x="6666" y="120000"/>
                  </a:lnTo>
                  <a:lnTo>
                    <a:pt x="3333" y="120000"/>
                  </a:lnTo>
                  <a:lnTo>
                    <a:pt x="1666" y="115000"/>
                  </a:lnTo>
                  <a:lnTo>
                    <a:pt x="0" y="110000"/>
                  </a:lnTo>
                  <a:lnTo>
                    <a:pt x="0" y="100000"/>
                  </a:lnTo>
                  <a:lnTo>
                    <a:pt x="0" y="20000"/>
                  </a:lnTo>
                  <a:lnTo>
                    <a:pt x="0" y="20000"/>
                  </a:lnTo>
                  <a:lnTo>
                    <a:pt x="0" y="10000"/>
                  </a:lnTo>
                  <a:lnTo>
                    <a:pt x="1666" y="5000"/>
                  </a:lnTo>
                  <a:lnTo>
                    <a:pt x="3333" y="0"/>
                  </a:lnTo>
                  <a:lnTo>
                    <a:pt x="6666" y="0"/>
                  </a:lnTo>
                  <a:lnTo>
                    <a:pt x="113333" y="0"/>
                  </a:lnTo>
                  <a:lnTo>
                    <a:pt x="113333" y="0"/>
                  </a:lnTo>
                  <a:lnTo>
                    <a:pt x="116666" y="0"/>
                  </a:lnTo>
                  <a:lnTo>
                    <a:pt x="118333" y="5000"/>
                  </a:lnTo>
                  <a:lnTo>
                    <a:pt x="120000" y="10000"/>
                  </a:lnTo>
                  <a:lnTo>
                    <a:pt x="120000" y="20000"/>
                  </a:lnTo>
                  <a:lnTo>
                    <a:pt x="120000" y="10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95" name="Google Shape;24595;p494"/>
            <p:cNvSpPr/>
            <p:nvPr/>
          </p:nvSpPr>
          <p:spPr>
            <a:xfrm>
              <a:off x="5389563" y="166483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5384"/>
                  </a:moveTo>
                  <a:lnTo>
                    <a:pt x="120000" y="55384"/>
                  </a:lnTo>
                  <a:lnTo>
                    <a:pt x="120000" y="83076"/>
                  </a:lnTo>
                  <a:lnTo>
                    <a:pt x="101538" y="101538"/>
                  </a:lnTo>
                  <a:lnTo>
                    <a:pt x="83076" y="110769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36923" y="110769"/>
                  </a:lnTo>
                  <a:lnTo>
                    <a:pt x="18461" y="101538"/>
                  </a:lnTo>
                  <a:lnTo>
                    <a:pt x="9230" y="83076"/>
                  </a:lnTo>
                  <a:lnTo>
                    <a:pt x="0" y="55384"/>
                  </a:lnTo>
                  <a:lnTo>
                    <a:pt x="0" y="55384"/>
                  </a:lnTo>
                  <a:lnTo>
                    <a:pt x="9230" y="36923"/>
                  </a:lnTo>
                  <a:lnTo>
                    <a:pt x="18461" y="9230"/>
                  </a:lnTo>
                  <a:lnTo>
                    <a:pt x="36923" y="0"/>
                  </a:lnTo>
                  <a:lnTo>
                    <a:pt x="64615" y="0"/>
                  </a:lnTo>
                  <a:lnTo>
                    <a:pt x="64615" y="0"/>
                  </a:lnTo>
                  <a:lnTo>
                    <a:pt x="83076" y="0"/>
                  </a:lnTo>
                  <a:lnTo>
                    <a:pt x="101538" y="9230"/>
                  </a:lnTo>
                  <a:lnTo>
                    <a:pt x="120000" y="36923"/>
                  </a:lnTo>
                  <a:lnTo>
                    <a:pt x="120000" y="55384"/>
                  </a:lnTo>
                  <a:lnTo>
                    <a:pt x="120000" y="55384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96" name="Google Shape;24596;p494"/>
            <p:cNvSpPr/>
            <p:nvPr/>
          </p:nvSpPr>
          <p:spPr>
            <a:xfrm>
              <a:off x="5481638" y="1664834"/>
              <a:ext cx="44450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55384"/>
                  </a:moveTo>
                  <a:lnTo>
                    <a:pt x="119999" y="55384"/>
                  </a:lnTo>
                  <a:lnTo>
                    <a:pt x="111428" y="83076"/>
                  </a:lnTo>
                  <a:lnTo>
                    <a:pt x="102857" y="101538"/>
                  </a:lnTo>
                  <a:lnTo>
                    <a:pt x="85714" y="110769"/>
                  </a:lnTo>
                  <a:lnTo>
                    <a:pt x="59999" y="120000"/>
                  </a:lnTo>
                  <a:lnTo>
                    <a:pt x="59999" y="120000"/>
                  </a:lnTo>
                  <a:lnTo>
                    <a:pt x="34285" y="110769"/>
                  </a:lnTo>
                  <a:lnTo>
                    <a:pt x="17142" y="101538"/>
                  </a:lnTo>
                  <a:lnTo>
                    <a:pt x="8571" y="83076"/>
                  </a:lnTo>
                  <a:lnTo>
                    <a:pt x="0" y="55384"/>
                  </a:lnTo>
                  <a:lnTo>
                    <a:pt x="0" y="55384"/>
                  </a:lnTo>
                  <a:lnTo>
                    <a:pt x="8571" y="36923"/>
                  </a:lnTo>
                  <a:lnTo>
                    <a:pt x="17142" y="9230"/>
                  </a:lnTo>
                  <a:lnTo>
                    <a:pt x="34285" y="0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0"/>
                  </a:lnTo>
                  <a:lnTo>
                    <a:pt x="102857" y="9230"/>
                  </a:lnTo>
                  <a:lnTo>
                    <a:pt x="111428" y="36923"/>
                  </a:lnTo>
                  <a:lnTo>
                    <a:pt x="119999" y="55384"/>
                  </a:lnTo>
                  <a:lnTo>
                    <a:pt x="119999" y="55384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97" name="Google Shape;24597;p494"/>
            <p:cNvSpPr/>
            <p:nvPr/>
          </p:nvSpPr>
          <p:spPr>
            <a:xfrm>
              <a:off x="5576888" y="1664834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5384"/>
                  </a:moveTo>
                  <a:lnTo>
                    <a:pt x="120000" y="55384"/>
                  </a:lnTo>
                  <a:lnTo>
                    <a:pt x="110769" y="83076"/>
                  </a:lnTo>
                  <a:lnTo>
                    <a:pt x="101538" y="101538"/>
                  </a:lnTo>
                  <a:lnTo>
                    <a:pt x="83076" y="110769"/>
                  </a:lnTo>
                  <a:lnTo>
                    <a:pt x="55384" y="120000"/>
                  </a:lnTo>
                  <a:lnTo>
                    <a:pt x="55384" y="120000"/>
                  </a:lnTo>
                  <a:lnTo>
                    <a:pt x="36923" y="110769"/>
                  </a:lnTo>
                  <a:lnTo>
                    <a:pt x="18461" y="101538"/>
                  </a:lnTo>
                  <a:lnTo>
                    <a:pt x="0" y="83076"/>
                  </a:lnTo>
                  <a:lnTo>
                    <a:pt x="0" y="55384"/>
                  </a:lnTo>
                  <a:lnTo>
                    <a:pt x="0" y="55384"/>
                  </a:lnTo>
                  <a:lnTo>
                    <a:pt x="0" y="36923"/>
                  </a:lnTo>
                  <a:lnTo>
                    <a:pt x="18461" y="9230"/>
                  </a:lnTo>
                  <a:lnTo>
                    <a:pt x="36923" y="0"/>
                  </a:lnTo>
                  <a:lnTo>
                    <a:pt x="55384" y="0"/>
                  </a:lnTo>
                  <a:lnTo>
                    <a:pt x="55384" y="0"/>
                  </a:lnTo>
                  <a:lnTo>
                    <a:pt x="83076" y="0"/>
                  </a:lnTo>
                  <a:lnTo>
                    <a:pt x="101538" y="9230"/>
                  </a:lnTo>
                  <a:lnTo>
                    <a:pt x="110769" y="36923"/>
                  </a:lnTo>
                  <a:lnTo>
                    <a:pt x="120000" y="55384"/>
                  </a:lnTo>
                  <a:lnTo>
                    <a:pt x="120000" y="55384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98" name="Google Shape;24598;p494"/>
            <p:cNvSpPr/>
            <p:nvPr/>
          </p:nvSpPr>
          <p:spPr>
            <a:xfrm>
              <a:off x="5389563" y="174420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4615"/>
                  </a:moveTo>
                  <a:lnTo>
                    <a:pt x="120000" y="64615"/>
                  </a:lnTo>
                  <a:lnTo>
                    <a:pt x="120000" y="83076"/>
                  </a:lnTo>
                  <a:lnTo>
                    <a:pt x="101538" y="101538"/>
                  </a:lnTo>
                  <a:lnTo>
                    <a:pt x="83076" y="120000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36923" y="120000"/>
                  </a:lnTo>
                  <a:lnTo>
                    <a:pt x="18461" y="101538"/>
                  </a:lnTo>
                  <a:lnTo>
                    <a:pt x="9230" y="83076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9230" y="36923"/>
                  </a:lnTo>
                  <a:lnTo>
                    <a:pt x="18461" y="18461"/>
                  </a:lnTo>
                  <a:lnTo>
                    <a:pt x="36923" y="9230"/>
                  </a:lnTo>
                  <a:lnTo>
                    <a:pt x="64615" y="0"/>
                  </a:lnTo>
                  <a:lnTo>
                    <a:pt x="64615" y="0"/>
                  </a:lnTo>
                  <a:lnTo>
                    <a:pt x="83076" y="9230"/>
                  </a:lnTo>
                  <a:lnTo>
                    <a:pt x="101538" y="18461"/>
                  </a:lnTo>
                  <a:lnTo>
                    <a:pt x="120000" y="36923"/>
                  </a:lnTo>
                  <a:lnTo>
                    <a:pt x="120000" y="64615"/>
                  </a:lnTo>
                  <a:lnTo>
                    <a:pt x="120000" y="64615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599" name="Google Shape;24599;p494"/>
            <p:cNvSpPr/>
            <p:nvPr/>
          </p:nvSpPr>
          <p:spPr>
            <a:xfrm>
              <a:off x="5481638" y="1744209"/>
              <a:ext cx="44450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64615"/>
                  </a:moveTo>
                  <a:lnTo>
                    <a:pt x="119999" y="64615"/>
                  </a:lnTo>
                  <a:lnTo>
                    <a:pt x="111428" y="83076"/>
                  </a:lnTo>
                  <a:lnTo>
                    <a:pt x="102857" y="101538"/>
                  </a:lnTo>
                  <a:lnTo>
                    <a:pt x="85714" y="120000"/>
                  </a:lnTo>
                  <a:lnTo>
                    <a:pt x="59999" y="120000"/>
                  </a:lnTo>
                  <a:lnTo>
                    <a:pt x="59999" y="120000"/>
                  </a:lnTo>
                  <a:lnTo>
                    <a:pt x="34285" y="120000"/>
                  </a:lnTo>
                  <a:lnTo>
                    <a:pt x="17142" y="101538"/>
                  </a:lnTo>
                  <a:lnTo>
                    <a:pt x="8571" y="83076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8571" y="36923"/>
                  </a:lnTo>
                  <a:lnTo>
                    <a:pt x="17142" y="18461"/>
                  </a:lnTo>
                  <a:lnTo>
                    <a:pt x="34285" y="9230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9230"/>
                  </a:lnTo>
                  <a:lnTo>
                    <a:pt x="102857" y="18461"/>
                  </a:lnTo>
                  <a:lnTo>
                    <a:pt x="111428" y="36923"/>
                  </a:lnTo>
                  <a:lnTo>
                    <a:pt x="119999" y="64615"/>
                  </a:lnTo>
                  <a:lnTo>
                    <a:pt x="119999" y="64615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00" name="Google Shape;24600;p494"/>
            <p:cNvSpPr/>
            <p:nvPr/>
          </p:nvSpPr>
          <p:spPr>
            <a:xfrm>
              <a:off x="5389563" y="1826759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5384"/>
                  </a:moveTo>
                  <a:lnTo>
                    <a:pt x="120000" y="55384"/>
                  </a:lnTo>
                  <a:lnTo>
                    <a:pt x="120000" y="83076"/>
                  </a:lnTo>
                  <a:lnTo>
                    <a:pt x="101538" y="101538"/>
                  </a:lnTo>
                  <a:lnTo>
                    <a:pt x="83076" y="110769"/>
                  </a:lnTo>
                  <a:lnTo>
                    <a:pt x="64615" y="120000"/>
                  </a:lnTo>
                  <a:lnTo>
                    <a:pt x="64615" y="120000"/>
                  </a:lnTo>
                  <a:lnTo>
                    <a:pt x="36923" y="110769"/>
                  </a:lnTo>
                  <a:lnTo>
                    <a:pt x="18461" y="101538"/>
                  </a:lnTo>
                  <a:lnTo>
                    <a:pt x="9230" y="83076"/>
                  </a:lnTo>
                  <a:lnTo>
                    <a:pt x="0" y="55384"/>
                  </a:lnTo>
                  <a:lnTo>
                    <a:pt x="0" y="55384"/>
                  </a:lnTo>
                  <a:lnTo>
                    <a:pt x="9230" y="36923"/>
                  </a:lnTo>
                  <a:lnTo>
                    <a:pt x="18461" y="18461"/>
                  </a:lnTo>
                  <a:lnTo>
                    <a:pt x="36923" y="0"/>
                  </a:lnTo>
                  <a:lnTo>
                    <a:pt x="64615" y="0"/>
                  </a:lnTo>
                  <a:lnTo>
                    <a:pt x="64615" y="0"/>
                  </a:lnTo>
                  <a:lnTo>
                    <a:pt x="83076" y="0"/>
                  </a:lnTo>
                  <a:lnTo>
                    <a:pt x="101538" y="18461"/>
                  </a:lnTo>
                  <a:lnTo>
                    <a:pt x="120000" y="36923"/>
                  </a:lnTo>
                  <a:lnTo>
                    <a:pt x="120000" y="55384"/>
                  </a:lnTo>
                  <a:lnTo>
                    <a:pt x="120000" y="55384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01" name="Google Shape;24601;p494"/>
            <p:cNvSpPr/>
            <p:nvPr/>
          </p:nvSpPr>
          <p:spPr>
            <a:xfrm>
              <a:off x="5481638" y="1826759"/>
              <a:ext cx="44450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55384"/>
                  </a:moveTo>
                  <a:lnTo>
                    <a:pt x="119999" y="55384"/>
                  </a:lnTo>
                  <a:lnTo>
                    <a:pt x="111428" y="83076"/>
                  </a:lnTo>
                  <a:lnTo>
                    <a:pt x="102857" y="101538"/>
                  </a:lnTo>
                  <a:lnTo>
                    <a:pt x="85714" y="110769"/>
                  </a:lnTo>
                  <a:lnTo>
                    <a:pt x="59999" y="120000"/>
                  </a:lnTo>
                  <a:lnTo>
                    <a:pt x="59999" y="120000"/>
                  </a:lnTo>
                  <a:lnTo>
                    <a:pt x="34285" y="110769"/>
                  </a:lnTo>
                  <a:lnTo>
                    <a:pt x="17142" y="101538"/>
                  </a:lnTo>
                  <a:lnTo>
                    <a:pt x="8571" y="83076"/>
                  </a:lnTo>
                  <a:lnTo>
                    <a:pt x="0" y="55384"/>
                  </a:lnTo>
                  <a:lnTo>
                    <a:pt x="0" y="55384"/>
                  </a:lnTo>
                  <a:lnTo>
                    <a:pt x="8571" y="36923"/>
                  </a:lnTo>
                  <a:lnTo>
                    <a:pt x="17142" y="18461"/>
                  </a:lnTo>
                  <a:lnTo>
                    <a:pt x="34285" y="0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0"/>
                  </a:lnTo>
                  <a:lnTo>
                    <a:pt x="102857" y="18461"/>
                  </a:lnTo>
                  <a:lnTo>
                    <a:pt x="111428" y="36923"/>
                  </a:lnTo>
                  <a:lnTo>
                    <a:pt x="119999" y="55384"/>
                  </a:lnTo>
                  <a:lnTo>
                    <a:pt x="119999" y="55384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02" name="Google Shape;24602;p494"/>
            <p:cNvSpPr/>
            <p:nvPr/>
          </p:nvSpPr>
          <p:spPr>
            <a:xfrm>
              <a:off x="5576888" y="1744209"/>
              <a:ext cx="41275" cy="123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5384"/>
                  </a:moveTo>
                  <a:lnTo>
                    <a:pt x="120000" y="95384"/>
                  </a:lnTo>
                  <a:lnTo>
                    <a:pt x="110769" y="104615"/>
                  </a:lnTo>
                  <a:lnTo>
                    <a:pt x="101538" y="113846"/>
                  </a:lnTo>
                  <a:lnTo>
                    <a:pt x="83076" y="116923"/>
                  </a:lnTo>
                  <a:lnTo>
                    <a:pt x="55384" y="120000"/>
                  </a:lnTo>
                  <a:lnTo>
                    <a:pt x="55384" y="120000"/>
                  </a:lnTo>
                  <a:lnTo>
                    <a:pt x="36923" y="116923"/>
                  </a:lnTo>
                  <a:lnTo>
                    <a:pt x="18461" y="113846"/>
                  </a:lnTo>
                  <a:lnTo>
                    <a:pt x="0" y="104615"/>
                  </a:lnTo>
                  <a:lnTo>
                    <a:pt x="0" y="95384"/>
                  </a:lnTo>
                  <a:lnTo>
                    <a:pt x="0" y="24615"/>
                  </a:lnTo>
                  <a:lnTo>
                    <a:pt x="0" y="24615"/>
                  </a:lnTo>
                  <a:lnTo>
                    <a:pt x="0" y="15384"/>
                  </a:lnTo>
                  <a:lnTo>
                    <a:pt x="18461" y="6153"/>
                  </a:lnTo>
                  <a:lnTo>
                    <a:pt x="36923" y="3076"/>
                  </a:lnTo>
                  <a:lnTo>
                    <a:pt x="55384" y="0"/>
                  </a:lnTo>
                  <a:lnTo>
                    <a:pt x="55384" y="0"/>
                  </a:lnTo>
                  <a:lnTo>
                    <a:pt x="83076" y="3076"/>
                  </a:lnTo>
                  <a:lnTo>
                    <a:pt x="101538" y="6153"/>
                  </a:lnTo>
                  <a:lnTo>
                    <a:pt x="110769" y="15384"/>
                  </a:lnTo>
                  <a:lnTo>
                    <a:pt x="120000" y="24615"/>
                  </a:lnTo>
                  <a:lnTo>
                    <a:pt x="120000" y="953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03" name="Google Shape;24603;p494"/>
            <p:cNvSpPr/>
            <p:nvPr/>
          </p:nvSpPr>
          <p:spPr>
            <a:xfrm>
              <a:off x="5576888" y="1744209"/>
              <a:ext cx="41275" cy="123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5384"/>
                  </a:moveTo>
                  <a:lnTo>
                    <a:pt x="120000" y="95384"/>
                  </a:lnTo>
                  <a:lnTo>
                    <a:pt x="110769" y="104615"/>
                  </a:lnTo>
                  <a:lnTo>
                    <a:pt x="101538" y="113846"/>
                  </a:lnTo>
                  <a:lnTo>
                    <a:pt x="83076" y="116923"/>
                  </a:lnTo>
                  <a:lnTo>
                    <a:pt x="55384" y="120000"/>
                  </a:lnTo>
                  <a:lnTo>
                    <a:pt x="55384" y="120000"/>
                  </a:lnTo>
                  <a:lnTo>
                    <a:pt x="36923" y="116923"/>
                  </a:lnTo>
                  <a:lnTo>
                    <a:pt x="18461" y="113846"/>
                  </a:lnTo>
                  <a:lnTo>
                    <a:pt x="0" y="104615"/>
                  </a:lnTo>
                  <a:lnTo>
                    <a:pt x="0" y="95384"/>
                  </a:lnTo>
                  <a:lnTo>
                    <a:pt x="0" y="24615"/>
                  </a:lnTo>
                  <a:lnTo>
                    <a:pt x="0" y="24615"/>
                  </a:lnTo>
                  <a:lnTo>
                    <a:pt x="0" y="15384"/>
                  </a:lnTo>
                  <a:lnTo>
                    <a:pt x="18461" y="6153"/>
                  </a:lnTo>
                  <a:lnTo>
                    <a:pt x="36923" y="3076"/>
                  </a:lnTo>
                  <a:lnTo>
                    <a:pt x="55384" y="0"/>
                  </a:lnTo>
                  <a:lnTo>
                    <a:pt x="55384" y="0"/>
                  </a:lnTo>
                  <a:lnTo>
                    <a:pt x="83076" y="3076"/>
                  </a:lnTo>
                  <a:lnTo>
                    <a:pt x="101538" y="6153"/>
                  </a:lnTo>
                  <a:lnTo>
                    <a:pt x="110769" y="15384"/>
                  </a:lnTo>
                  <a:lnTo>
                    <a:pt x="120000" y="24615"/>
                  </a:lnTo>
                  <a:lnTo>
                    <a:pt x="120000" y="95384"/>
                  </a:ln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604" name="Google Shape;24604;p494"/>
          <p:cNvGrpSpPr/>
          <p:nvPr/>
        </p:nvGrpSpPr>
        <p:grpSpPr>
          <a:xfrm>
            <a:off x="6342063" y="1274309"/>
            <a:ext cx="863600" cy="863600"/>
            <a:chOff x="6342063" y="1274309"/>
            <a:chExt cx="863600" cy="863600"/>
          </a:xfrm>
          <a:solidFill>
            <a:srgbClr val="006BA6"/>
          </a:solidFill>
        </p:grpSpPr>
        <p:sp>
          <p:nvSpPr>
            <p:cNvPr id="24605" name="Google Shape;24605;p494"/>
            <p:cNvSpPr/>
            <p:nvPr/>
          </p:nvSpPr>
          <p:spPr>
            <a:xfrm>
              <a:off x="6342063" y="127430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06" name="Google Shape;24606;p494"/>
            <p:cNvSpPr/>
            <p:nvPr/>
          </p:nvSpPr>
          <p:spPr>
            <a:xfrm>
              <a:off x="6589713" y="1579109"/>
              <a:ext cx="139700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7272" y="84000"/>
                  </a:lnTo>
                  <a:lnTo>
                    <a:pt x="114545" y="108000"/>
                  </a:lnTo>
                  <a:lnTo>
                    <a:pt x="111818" y="120000"/>
                  </a:lnTo>
                  <a:lnTo>
                    <a:pt x="106363" y="120000"/>
                  </a:lnTo>
                  <a:lnTo>
                    <a:pt x="13636" y="120000"/>
                  </a:lnTo>
                  <a:lnTo>
                    <a:pt x="13636" y="120000"/>
                  </a:lnTo>
                  <a:lnTo>
                    <a:pt x="8181" y="120000"/>
                  </a:lnTo>
                  <a:lnTo>
                    <a:pt x="2727" y="108000"/>
                  </a:lnTo>
                  <a:lnTo>
                    <a:pt x="0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6000"/>
                  </a:lnTo>
                  <a:lnTo>
                    <a:pt x="2727" y="24000"/>
                  </a:lnTo>
                  <a:lnTo>
                    <a:pt x="8181" y="12000"/>
                  </a:lnTo>
                  <a:lnTo>
                    <a:pt x="13636" y="0"/>
                  </a:lnTo>
                  <a:lnTo>
                    <a:pt x="106363" y="0"/>
                  </a:lnTo>
                  <a:lnTo>
                    <a:pt x="106363" y="0"/>
                  </a:lnTo>
                  <a:lnTo>
                    <a:pt x="111818" y="12000"/>
                  </a:lnTo>
                  <a:lnTo>
                    <a:pt x="114545" y="24000"/>
                  </a:lnTo>
                  <a:lnTo>
                    <a:pt x="117272" y="36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07" name="Google Shape;24607;p494"/>
            <p:cNvSpPr/>
            <p:nvPr/>
          </p:nvSpPr>
          <p:spPr>
            <a:xfrm>
              <a:off x="6589713" y="1579109"/>
              <a:ext cx="139700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7272" y="84000"/>
                  </a:lnTo>
                  <a:lnTo>
                    <a:pt x="114545" y="108000"/>
                  </a:lnTo>
                  <a:lnTo>
                    <a:pt x="111818" y="120000"/>
                  </a:lnTo>
                  <a:lnTo>
                    <a:pt x="106363" y="120000"/>
                  </a:lnTo>
                  <a:lnTo>
                    <a:pt x="13636" y="120000"/>
                  </a:lnTo>
                  <a:lnTo>
                    <a:pt x="13636" y="120000"/>
                  </a:lnTo>
                  <a:lnTo>
                    <a:pt x="8181" y="120000"/>
                  </a:lnTo>
                  <a:lnTo>
                    <a:pt x="2727" y="108000"/>
                  </a:lnTo>
                  <a:lnTo>
                    <a:pt x="0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36000"/>
                  </a:lnTo>
                  <a:lnTo>
                    <a:pt x="2727" y="24000"/>
                  </a:lnTo>
                  <a:lnTo>
                    <a:pt x="8181" y="12000"/>
                  </a:lnTo>
                  <a:lnTo>
                    <a:pt x="13636" y="0"/>
                  </a:lnTo>
                  <a:lnTo>
                    <a:pt x="106363" y="0"/>
                  </a:lnTo>
                  <a:lnTo>
                    <a:pt x="106363" y="0"/>
                  </a:lnTo>
                  <a:lnTo>
                    <a:pt x="111818" y="12000"/>
                  </a:lnTo>
                  <a:lnTo>
                    <a:pt x="114545" y="24000"/>
                  </a:lnTo>
                  <a:lnTo>
                    <a:pt x="117272" y="36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08" name="Google Shape;24608;p494"/>
            <p:cNvSpPr/>
            <p:nvPr/>
          </p:nvSpPr>
          <p:spPr>
            <a:xfrm>
              <a:off x="6643688" y="1525134"/>
              <a:ext cx="3175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84000" y="2727"/>
                  </a:lnTo>
                  <a:lnTo>
                    <a:pt x="96000" y="5454"/>
                  </a:lnTo>
                  <a:lnTo>
                    <a:pt x="108000" y="8181"/>
                  </a:lnTo>
                  <a:lnTo>
                    <a:pt x="120000" y="13636"/>
                  </a:lnTo>
                  <a:lnTo>
                    <a:pt x="120000" y="106363"/>
                  </a:lnTo>
                  <a:lnTo>
                    <a:pt x="120000" y="106363"/>
                  </a:lnTo>
                  <a:lnTo>
                    <a:pt x="108000" y="111818"/>
                  </a:lnTo>
                  <a:lnTo>
                    <a:pt x="96000" y="114545"/>
                  </a:lnTo>
                  <a:lnTo>
                    <a:pt x="84000" y="117272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17272"/>
                  </a:lnTo>
                  <a:lnTo>
                    <a:pt x="12000" y="114545"/>
                  </a:lnTo>
                  <a:lnTo>
                    <a:pt x="0" y="111818"/>
                  </a:lnTo>
                  <a:lnTo>
                    <a:pt x="0" y="106363"/>
                  </a:lnTo>
                  <a:lnTo>
                    <a:pt x="0" y="13636"/>
                  </a:lnTo>
                  <a:lnTo>
                    <a:pt x="0" y="13636"/>
                  </a:lnTo>
                  <a:lnTo>
                    <a:pt x="0" y="8181"/>
                  </a:lnTo>
                  <a:lnTo>
                    <a:pt x="12000" y="5454"/>
                  </a:lnTo>
                  <a:lnTo>
                    <a:pt x="36000" y="2727"/>
                  </a:lnTo>
                  <a:lnTo>
                    <a:pt x="6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09" name="Google Shape;24609;p494"/>
            <p:cNvSpPr/>
            <p:nvPr/>
          </p:nvSpPr>
          <p:spPr>
            <a:xfrm>
              <a:off x="6605588" y="1766434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941" y="112941"/>
                  </a:moveTo>
                  <a:lnTo>
                    <a:pt x="112941" y="112941"/>
                  </a:lnTo>
                  <a:lnTo>
                    <a:pt x="109411" y="116470"/>
                  </a:lnTo>
                  <a:lnTo>
                    <a:pt x="102352" y="120000"/>
                  </a:lnTo>
                  <a:lnTo>
                    <a:pt x="95294" y="116470"/>
                  </a:lnTo>
                  <a:lnTo>
                    <a:pt x="88235" y="112941"/>
                  </a:lnTo>
                  <a:lnTo>
                    <a:pt x="3529" y="31764"/>
                  </a:lnTo>
                  <a:lnTo>
                    <a:pt x="3529" y="31764"/>
                  </a:lnTo>
                  <a:lnTo>
                    <a:pt x="0" y="24705"/>
                  </a:lnTo>
                  <a:lnTo>
                    <a:pt x="0" y="17647"/>
                  </a:lnTo>
                  <a:lnTo>
                    <a:pt x="0" y="10588"/>
                  </a:lnTo>
                  <a:lnTo>
                    <a:pt x="3529" y="7058"/>
                  </a:lnTo>
                  <a:lnTo>
                    <a:pt x="3529" y="7058"/>
                  </a:lnTo>
                  <a:lnTo>
                    <a:pt x="3529" y="7058"/>
                  </a:lnTo>
                  <a:lnTo>
                    <a:pt x="10588" y="3529"/>
                  </a:lnTo>
                  <a:lnTo>
                    <a:pt x="17647" y="0"/>
                  </a:lnTo>
                  <a:lnTo>
                    <a:pt x="24705" y="3529"/>
                  </a:lnTo>
                  <a:lnTo>
                    <a:pt x="28235" y="7058"/>
                  </a:lnTo>
                  <a:lnTo>
                    <a:pt x="112941" y="91764"/>
                  </a:lnTo>
                  <a:lnTo>
                    <a:pt x="112941" y="91764"/>
                  </a:lnTo>
                  <a:lnTo>
                    <a:pt x="116470" y="95294"/>
                  </a:lnTo>
                  <a:lnTo>
                    <a:pt x="120000" y="102352"/>
                  </a:lnTo>
                  <a:lnTo>
                    <a:pt x="116470" y="109411"/>
                  </a:lnTo>
                  <a:lnTo>
                    <a:pt x="112941" y="112941"/>
                  </a:lnTo>
                  <a:lnTo>
                    <a:pt x="112941" y="11294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10" name="Google Shape;24610;p494"/>
            <p:cNvSpPr/>
            <p:nvPr/>
          </p:nvSpPr>
          <p:spPr>
            <a:xfrm>
              <a:off x="6605588" y="1766434"/>
              <a:ext cx="107950" cy="1079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941" y="7058"/>
                  </a:moveTo>
                  <a:lnTo>
                    <a:pt x="112941" y="7058"/>
                  </a:lnTo>
                  <a:lnTo>
                    <a:pt x="116470" y="10588"/>
                  </a:lnTo>
                  <a:lnTo>
                    <a:pt x="120000" y="17647"/>
                  </a:lnTo>
                  <a:lnTo>
                    <a:pt x="116470" y="24705"/>
                  </a:lnTo>
                  <a:lnTo>
                    <a:pt x="112941" y="31764"/>
                  </a:lnTo>
                  <a:lnTo>
                    <a:pt x="28235" y="112941"/>
                  </a:lnTo>
                  <a:lnTo>
                    <a:pt x="28235" y="112941"/>
                  </a:lnTo>
                  <a:lnTo>
                    <a:pt x="24705" y="116470"/>
                  </a:lnTo>
                  <a:lnTo>
                    <a:pt x="17647" y="120000"/>
                  </a:lnTo>
                  <a:lnTo>
                    <a:pt x="10588" y="116470"/>
                  </a:lnTo>
                  <a:lnTo>
                    <a:pt x="3529" y="112941"/>
                  </a:lnTo>
                  <a:lnTo>
                    <a:pt x="3529" y="112941"/>
                  </a:lnTo>
                  <a:lnTo>
                    <a:pt x="3529" y="112941"/>
                  </a:lnTo>
                  <a:lnTo>
                    <a:pt x="0" y="109411"/>
                  </a:lnTo>
                  <a:lnTo>
                    <a:pt x="0" y="102352"/>
                  </a:lnTo>
                  <a:lnTo>
                    <a:pt x="0" y="95294"/>
                  </a:lnTo>
                  <a:lnTo>
                    <a:pt x="3529" y="91764"/>
                  </a:lnTo>
                  <a:lnTo>
                    <a:pt x="88235" y="7058"/>
                  </a:lnTo>
                  <a:lnTo>
                    <a:pt x="88235" y="7058"/>
                  </a:lnTo>
                  <a:lnTo>
                    <a:pt x="95294" y="3529"/>
                  </a:lnTo>
                  <a:lnTo>
                    <a:pt x="102352" y="0"/>
                  </a:lnTo>
                  <a:lnTo>
                    <a:pt x="109411" y="3529"/>
                  </a:lnTo>
                  <a:lnTo>
                    <a:pt x="112941" y="7058"/>
                  </a:lnTo>
                  <a:lnTo>
                    <a:pt x="112941" y="70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11" name="Google Shape;24611;p494"/>
            <p:cNvSpPr/>
            <p:nvPr/>
          </p:nvSpPr>
          <p:spPr>
            <a:xfrm>
              <a:off x="6818313" y="1579109"/>
              <a:ext cx="139700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4000"/>
                  </a:lnTo>
                  <a:lnTo>
                    <a:pt x="117272" y="108000"/>
                  </a:lnTo>
                  <a:lnTo>
                    <a:pt x="111818" y="120000"/>
                  </a:lnTo>
                  <a:lnTo>
                    <a:pt x="106363" y="120000"/>
                  </a:lnTo>
                  <a:lnTo>
                    <a:pt x="13636" y="120000"/>
                  </a:lnTo>
                  <a:lnTo>
                    <a:pt x="13636" y="120000"/>
                  </a:lnTo>
                  <a:lnTo>
                    <a:pt x="8181" y="120000"/>
                  </a:lnTo>
                  <a:lnTo>
                    <a:pt x="5454" y="108000"/>
                  </a:lnTo>
                  <a:lnTo>
                    <a:pt x="2727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2727" y="36000"/>
                  </a:lnTo>
                  <a:lnTo>
                    <a:pt x="5454" y="24000"/>
                  </a:lnTo>
                  <a:lnTo>
                    <a:pt x="8181" y="12000"/>
                  </a:lnTo>
                  <a:lnTo>
                    <a:pt x="13636" y="0"/>
                  </a:lnTo>
                  <a:lnTo>
                    <a:pt x="106363" y="0"/>
                  </a:lnTo>
                  <a:lnTo>
                    <a:pt x="106363" y="0"/>
                  </a:lnTo>
                  <a:lnTo>
                    <a:pt x="111818" y="12000"/>
                  </a:lnTo>
                  <a:lnTo>
                    <a:pt x="117272" y="24000"/>
                  </a:lnTo>
                  <a:lnTo>
                    <a:pt x="120000" y="36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12" name="Google Shape;24612;p494"/>
            <p:cNvSpPr/>
            <p:nvPr/>
          </p:nvSpPr>
          <p:spPr>
            <a:xfrm>
              <a:off x="6818313" y="1804534"/>
              <a:ext cx="139700" cy="31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4000"/>
                  </a:lnTo>
                  <a:lnTo>
                    <a:pt x="117272" y="96000"/>
                  </a:lnTo>
                  <a:lnTo>
                    <a:pt x="111818" y="120000"/>
                  </a:lnTo>
                  <a:lnTo>
                    <a:pt x="106363" y="120000"/>
                  </a:lnTo>
                  <a:lnTo>
                    <a:pt x="13636" y="120000"/>
                  </a:lnTo>
                  <a:lnTo>
                    <a:pt x="13636" y="120000"/>
                  </a:lnTo>
                  <a:lnTo>
                    <a:pt x="8181" y="120000"/>
                  </a:lnTo>
                  <a:lnTo>
                    <a:pt x="5454" y="96000"/>
                  </a:lnTo>
                  <a:lnTo>
                    <a:pt x="2727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2727" y="36000"/>
                  </a:lnTo>
                  <a:lnTo>
                    <a:pt x="5454" y="24000"/>
                  </a:lnTo>
                  <a:lnTo>
                    <a:pt x="8181" y="12000"/>
                  </a:lnTo>
                  <a:lnTo>
                    <a:pt x="13636" y="0"/>
                  </a:lnTo>
                  <a:lnTo>
                    <a:pt x="106363" y="0"/>
                  </a:lnTo>
                  <a:lnTo>
                    <a:pt x="106363" y="0"/>
                  </a:lnTo>
                  <a:lnTo>
                    <a:pt x="111818" y="12000"/>
                  </a:lnTo>
                  <a:lnTo>
                    <a:pt x="117272" y="24000"/>
                  </a:lnTo>
                  <a:lnTo>
                    <a:pt x="120000" y="36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13" name="Google Shape;24613;p494"/>
            <p:cNvSpPr/>
            <p:nvPr/>
          </p:nvSpPr>
          <p:spPr>
            <a:xfrm>
              <a:off x="6872288" y="1753734"/>
              <a:ext cx="3175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5454"/>
                  </a:moveTo>
                  <a:lnTo>
                    <a:pt x="120000" y="65454"/>
                  </a:lnTo>
                  <a:lnTo>
                    <a:pt x="120000" y="87272"/>
                  </a:lnTo>
                  <a:lnTo>
                    <a:pt x="108000" y="98181"/>
                  </a:lnTo>
                  <a:lnTo>
                    <a:pt x="84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20000"/>
                  </a:lnTo>
                  <a:lnTo>
                    <a:pt x="12000" y="98181"/>
                  </a:lnTo>
                  <a:lnTo>
                    <a:pt x="0" y="87272"/>
                  </a:lnTo>
                  <a:lnTo>
                    <a:pt x="0" y="65454"/>
                  </a:lnTo>
                  <a:lnTo>
                    <a:pt x="0" y="65454"/>
                  </a:lnTo>
                  <a:lnTo>
                    <a:pt x="0" y="43636"/>
                  </a:lnTo>
                  <a:lnTo>
                    <a:pt x="12000" y="21818"/>
                  </a:lnTo>
                  <a:lnTo>
                    <a:pt x="36000" y="10909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10909"/>
                  </a:lnTo>
                  <a:lnTo>
                    <a:pt x="108000" y="21818"/>
                  </a:lnTo>
                  <a:lnTo>
                    <a:pt x="120000" y="43636"/>
                  </a:lnTo>
                  <a:lnTo>
                    <a:pt x="120000" y="65454"/>
                  </a:lnTo>
                  <a:lnTo>
                    <a:pt x="120000" y="654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14" name="Google Shape;24614;p494"/>
            <p:cNvSpPr/>
            <p:nvPr/>
          </p:nvSpPr>
          <p:spPr>
            <a:xfrm>
              <a:off x="6872288" y="1852159"/>
              <a:ext cx="31750" cy="34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4545"/>
                  </a:moveTo>
                  <a:lnTo>
                    <a:pt x="120000" y="54545"/>
                  </a:lnTo>
                  <a:lnTo>
                    <a:pt x="120000" y="76363"/>
                  </a:lnTo>
                  <a:lnTo>
                    <a:pt x="108000" y="98181"/>
                  </a:lnTo>
                  <a:lnTo>
                    <a:pt x="84000" y="10909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09090"/>
                  </a:lnTo>
                  <a:lnTo>
                    <a:pt x="12000" y="98181"/>
                  </a:lnTo>
                  <a:lnTo>
                    <a:pt x="0" y="76363"/>
                  </a:lnTo>
                  <a:lnTo>
                    <a:pt x="0" y="54545"/>
                  </a:lnTo>
                  <a:lnTo>
                    <a:pt x="0" y="54545"/>
                  </a:lnTo>
                  <a:lnTo>
                    <a:pt x="0" y="32727"/>
                  </a:lnTo>
                  <a:lnTo>
                    <a:pt x="12000" y="21818"/>
                  </a:lnTo>
                  <a:lnTo>
                    <a:pt x="36000" y="10909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10909"/>
                  </a:lnTo>
                  <a:lnTo>
                    <a:pt x="108000" y="21818"/>
                  </a:lnTo>
                  <a:lnTo>
                    <a:pt x="120000" y="32727"/>
                  </a:lnTo>
                  <a:lnTo>
                    <a:pt x="120000" y="54545"/>
                  </a:lnTo>
                  <a:lnTo>
                    <a:pt x="120000" y="545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615" name="Google Shape;24615;p494"/>
          <p:cNvGrpSpPr/>
          <p:nvPr/>
        </p:nvGrpSpPr>
        <p:grpSpPr>
          <a:xfrm>
            <a:off x="7612063" y="1279751"/>
            <a:ext cx="863600" cy="863600"/>
            <a:chOff x="7612063" y="1279751"/>
            <a:chExt cx="863600" cy="863600"/>
          </a:xfrm>
          <a:solidFill>
            <a:srgbClr val="006BA6"/>
          </a:solidFill>
        </p:grpSpPr>
        <p:sp>
          <p:nvSpPr>
            <p:cNvPr id="24616" name="Google Shape;24616;p494"/>
            <p:cNvSpPr/>
            <p:nvPr/>
          </p:nvSpPr>
          <p:spPr>
            <a:xfrm>
              <a:off x="7612063" y="127975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17" name="Google Shape;24617;p494"/>
            <p:cNvSpPr/>
            <p:nvPr/>
          </p:nvSpPr>
          <p:spPr>
            <a:xfrm>
              <a:off x="7840663" y="1540101"/>
              <a:ext cx="406400" cy="34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lnTo>
                    <a:pt x="0" y="35555"/>
                  </a:lnTo>
                  <a:lnTo>
                    <a:pt x="22500" y="0"/>
                  </a:lnTo>
                  <a:lnTo>
                    <a:pt x="97500" y="0"/>
                  </a:lnTo>
                  <a:lnTo>
                    <a:pt x="120000" y="35555"/>
                  </a:lnTo>
                  <a:lnTo>
                    <a:pt x="6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618" name="Google Shape;24618;p494"/>
            <p:cNvCxnSpPr/>
            <p:nvPr/>
          </p:nvCxnSpPr>
          <p:spPr>
            <a:xfrm>
              <a:off x="7840663" y="1641701"/>
              <a:ext cx="406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19" name="Google Shape;24619;p494"/>
            <p:cNvCxnSpPr/>
            <p:nvPr/>
          </p:nvCxnSpPr>
          <p:spPr>
            <a:xfrm rot="10800000" flipH="1">
              <a:off x="8043863" y="1641701"/>
              <a:ext cx="76200" cy="2413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20" name="Google Shape;24620;p494"/>
            <p:cNvCxnSpPr/>
            <p:nvPr/>
          </p:nvCxnSpPr>
          <p:spPr>
            <a:xfrm rot="10800000">
              <a:off x="7967663" y="1641701"/>
              <a:ext cx="76200" cy="2413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21" name="Google Shape;24621;p494"/>
            <p:cNvCxnSpPr/>
            <p:nvPr/>
          </p:nvCxnSpPr>
          <p:spPr>
            <a:xfrm>
              <a:off x="7916863" y="1540101"/>
              <a:ext cx="50800" cy="101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22" name="Google Shape;24622;p494"/>
            <p:cNvCxnSpPr/>
            <p:nvPr/>
          </p:nvCxnSpPr>
          <p:spPr>
            <a:xfrm rot="10800000" flipH="1">
              <a:off x="7967663" y="1540101"/>
              <a:ext cx="76200" cy="101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23" name="Google Shape;24623;p494"/>
            <p:cNvCxnSpPr/>
            <p:nvPr/>
          </p:nvCxnSpPr>
          <p:spPr>
            <a:xfrm>
              <a:off x="8043863" y="1540101"/>
              <a:ext cx="76200" cy="101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24" name="Google Shape;24624;p494"/>
            <p:cNvCxnSpPr/>
            <p:nvPr/>
          </p:nvCxnSpPr>
          <p:spPr>
            <a:xfrm rot="10800000" flipH="1">
              <a:off x="8120063" y="1540101"/>
              <a:ext cx="50800" cy="101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625" name="Google Shape;24625;p494"/>
          <p:cNvGrpSpPr/>
          <p:nvPr/>
        </p:nvGrpSpPr>
        <p:grpSpPr>
          <a:xfrm>
            <a:off x="8882063" y="1279751"/>
            <a:ext cx="863600" cy="863600"/>
            <a:chOff x="8882063" y="1279751"/>
            <a:chExt cx="863600" cy="863600"/>
          </a:xfrm>
          <a:solidFill>
            <a:srgbClr val="006BA6"/>
          </a:solidFill>
        </p:grpSpPr>
        <p:sp>
          <p:nvSpPr>
            <p:cNvPr id="24626" name="Google Shape;24626;p494"/>
            <p:cNvSpPr/>
            <p:nvPr/>
          </p:nvSpPr>
          <p:spPr>
            <a:xfrm>
              <a:off x="8882063" y="127975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27" name="Google Shape;24627;p494"/>
            <p:cNvSpPr/>
            <p:nvPr/>
          </p:nvSpPr>
          <p:spPr>
            <a:xfrm>
              <a:off x="9110663" y="1667101"/>
              <a:ext cx="406400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28" name="Google Shape;24628;p494"/>
            <p:cNvSpPr/>
            <p:nvPr/>
          </p:nvSpPr>
          <p:spPr>
            <a:xfrm>
              <a:off x="9269413" y="1552801"/>
              <a:ext cx="88900" cy="11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6666"/>
                  </a:moveTo>
                  <a:lnTo>
                    <a:pt x="0" y="46666"/>
                  </a:lnTo>
                  <a:lnTo>
                    <a:pt x="4285" y="26666"/>
                  </a:lnTo>
                  <a:lnTo>
                    <a:pt x="17142" y="13333"/>
                  </a:lnTo>
                  <a:lnTo>
                    <a:pt x="38571" y="3333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1428" y="3333"/>
                  </a:lnTo>
                  <a:lnTo>
                    <a:pt x="102857" y="13333"/>
                  </a:lnTo>
                  <a:lnTo>
                    <a:pt x="115714" y="26666"/>
                  </a:lnTo>
                  <a:lnTo>
                    <a:pt x="119999" y="46666"/>
                  </a:lnTo>
                  <a:lnTo>
                    <a:pt x="119999" y="46666"/>
                  </a:lnTo>
                  <a:lnTo>
                    <a:pt x="115714" y="63333"/>
                  </a:lnTo>
                  <a:lnTo>
                    <a:pt x="102857" y="80000"/>
                  </a:lnTo>
                  <a:lnTo>
                    <a:pt x="81428" y="90000"/>
                  </a:lnTo>
                  <a:lnTo>
                    <a:pt x="59999" y="93333"/>
                  </a:lnTo>
                  <a:lnTo>
                    <a:pt x="59999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629" name="Google Shape;24629;p494"/>
          <p:cNvGrpSpPr/>
          <p:nvPr/>
        </p:nvGrpSpPr>
        <p:grpSpPr>
          <a:xfrm>
            <a:off x="10152063" y="1274309"/>
            <a:ext cx="863600" cy="863600"/>
            <a:chOff x="10152063" y="1274309"/>
            <a:chExt cx="863600" cy="863600"/>
          </a:xfrm>
          <a:solidFill>
            <a:srgbClr val="006BA6"/>
          </a:solidFill>
        </p:grpSpPr>
        <p:sp>
          <p:nvSpPr>
            <p:cNvPr id="24630" name="Google Shape;24630;p494"/>
            <p:cNvSpPr/>
            <p:nvPr/>
          </p:nvSpPr>
          <p:spPr>
            <a:xfrm>
              <a:off x="10152063" y="127430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31" name="Google Shape;24631;p494"/>
            <p:cNvSpPr/>
            <p:nvPr/>
          </p:nvSpPr>
          <p:spPr>
            <a:xfrm>
              <a:off x="10393363" y="1515609"/>
              <a:ext cx="381000" cy="381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32" name="Google Shape;24632;p494"/>
            <p:cNvSpPr/>
            <p:nvPr/>
          </p:nvSpPr>
          <p:spPr>
            <a:xfrm>
              <a:off x="10444163" y="1664834"/>
              <a:ext cx="301625" cy="571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33" name="Google Shape;24633;p494"/>
            <p:cNvSpPr/>
            <p:nvPr/>
          </p:nvSpPr>
          <p:spPr>
            <a:xfrm>
              <a:off x="10444163" y="1785484"/>
              <a:ext cx="85725" cy="603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34" name="Google Shape;24634;p494"/>
            <p:cNvSpPr/>
            <p:nvPr/>
          </p:nvSpPr>
          <p:spPr>
            <a:xfrm>
              <a:off x="10444163" y="1541009"/>
              <a:ext cx="174625" cy="603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9" name="Google Shape;24639;p495"/>
          <p:cNvSpPr txBox="1"/>
          <p:nvPr/>
        </p:nvSpPr>
        <p:spPr>
          <a:xfrm>
            <a:off x="3182710" y="2019449"/>
            <a:ext cx="5826579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8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FOOD ICONS</a:t>
            </a:r>
            <a:endParaRPr sz="88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47" name="Google Shape;24647;p496"/>
          <p:cNvGrpSpPr/>
          <p:nvPr/>
        </p:nvGrpSpPr>
        <p:grpSpPr>
          <a:xfrm>
            <a:off x="1153885" y="1164771"/>
            <a:ext cx="863600" cy="863600"/>
            <a:chOff x="1153885" y="1164771"/>
            <a:chExt cx="863600" cy="863600"/>
          </a:xfrm>
          <a:solidFill>
            <a:srgbClr val="006BA6"/>
          </a:solidFill>
        </p:grpSpPr>
        <p:sp>
          <p:nvSpPr>
            <p:cNvPr id="24648" name="Google Shape;24648;p496"/>
            <p:cNvSpPr/>
            <p:nvPr/>
          </p:nvSpPr>
          <p:spPr>
            <a:xfrm>
              <a:off x="1153885" y="116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49" name="Google Shape;24649;p496"/>
            <p:cNvSpPr/>
            <p:nvPr/>
          </p:nvSpPr>
          <p:spPr>
            <a:xfrm>
              <a:off x="1411060" y="1615621"/>
              <a:ext cx="349250" cy="184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909" y="120000"/>
                  </a:moveTo>
                  <a:lnTo>
                    <a:pt x="1309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06909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50" name="Google Shape;24650;p496"/>
            <p:cNvSpPr/>
            <p:nvPr/>
          </p:nvSpPr>
          <p:spPr>
            <a:xfrm>
              <a:off x="1439635" y="1542596"/>
              <a:ext cx="292100" cy="73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826" y="31304"/>
                  </a:moveTo>
                  <a:lnTo>
                    <a:pt x="97826" y="31304"/>
                  </a:lnTo>
                  <a:lnTo>
                    <a:pt x="91304" y="36521"/>
                  </a:lnTo>
                  <a:lnTo>
                    <a:pt x="84782" y="46956"/>
                  </a:lnTo>
                  <a:lnTo>
                    <a:pt x="84782" y="46956"/>
                  </a:lnTo>
                  <a:lnTo>
                    <a:pt x="79565" y="26086"/>
                  </a:lnTo>
                  <a:lnTo>
                    <a:pt x="74347" y="10434"/>
                  </a:lnTo>
                  <a:lnTo>
                    <a:pt x="67826" y="521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2173" y="5217"/>
                  </a:lnTo>
                  <a:lnTo>
                    <a:pt x="45652" y="10434"/>
                  </a:lnTo>
                  <a:lnTo>
                    <a:pt x="40434" y="26086"/>
                  </a:lnTo>
                  <a:lnTo>
                    <a:pt x="35217" y="46956"/>
                  </a:lnTo>
                  <a:lnTo>
                    <a:pt x="35217" y="46956"/>
                  </a:lnTo>
                  <a:lnTo>
                    <a:pt x="28695" y="36521"/>
                  </a:lnTo>
                  <a:lnTo>
                    <a:pt x="22173" y="31304"/>
                  </a:lnTo>
                  <a:lnTo>
                    <a:pt x="22173" y="31304"/>
                  </a:lnTo>
                  <a:lnTo>
                    <a:pt x="16956" y="31304"/>
                  </a:lnTo>
                  <a:lnTo>
                    <a:pt x="13043" y="36521"/>
                  </a:lnTo>
                  <a:lnTo>
                    <a:pt x="9130" y="46956"/>
                  </a:lnTo>
                  <a:lnTo>
                    <a:pt x="6521" y="57391"/>
                  </a:lnTo>
                  <a:lnTo>
                    <a:pt x="3913" y="67826"/>
                  </a:lnTo>
                  <a:lnTo>
                    <a:pt x="1304" y="83478"/>
                  </a:lnTo>
                  <a:lnTo>
                    <a:pt x="0" y="104347"/>
                  </a:lnTo>
                  <a:lnTo>
                    <a:pt x="0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104347"/>
                  </a:lnTo>
                  <a:lnTo>
                    <a:pt x="118695" y="83478"/>
                  </a:lnTo>
                  <a:lnTo>
                    <a:pt x="116086" y="67826"/>
                  </a:lnTo>
                  <a:lnTo>
                    <a:pt x="113478" y="57391"/>
                  </a:lnTo>
                  <a:lnTo>
                    <a:pt x="110869" y="46956"/>
                  </a:lnTo>
                  <a:lnTo>
                    <a:pt x="106956" y="36521"/>
                  </a:lnTo>
                  <a:lnTo>
                    <a:pt x="103043" y="31304"/>
                  </a:lnTo>
                  <a:lnTo>
                    <a:pt x="97826" y="31304"/>
                  </a:lnTo>
                  <a:lnTo>
                    <a:pt x="97826" y="3130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651" name="Google Shape;24651;p496"/>
            <p:cNvCxnSpPr/>
            <p:nvPr/>
          </p:nvCxnSpPr>
          <p:spPr>
            <a:xfrm>
              <a:off x="1585685" y="1615621"/>
              <a:ext cx="0" cy="184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52" name="Google Shape;24652;p496"/>
            <p:cNvCxnSpPr/>
            <p:nvPr/>
          </p:nvCxnSpPr>
          <p:spPr>
            <a:xfrm flipH="1">
              <a:off x="1655535" y="1615621"/>
              <a:ext cx="25400" cy="184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53" name="Google Shape;24653;p496"/>
            <p:cNvCxnSpPr/>
            <p:nvPr/>
          </p:nvCxnSpPr>
          <p:spPr>
            <a:xfrm>
              <a:off x="1490435" y="1615621"/>
              <a:ext cx="25400" cy="184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654" name="Google Shape;24654;p496"/>
            <p:cNvSpPr/>
            <p:nvPr/>
          </p:nvSpPr>
          <p:spPr>
            <a:xfrm>
              <a:off x="1569810" y="1488621"/>
              <a:ext cx="3175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55" name="Google Shape;24655;p496"/>
            <p:cNvSpPr/>
            <p:nvPr/>
          </p:nvSpPr>
          <p:spPr>
            <a:xfrm>
              <a:off x="1560285" y="1393371"/>
              <a:ext cx="5080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9473"/>
                  </a:moveTo>
                  <a:lnTo>
                    <a:pt x="120000" y="69473"/>
                  </a:lnTo>
                  <a:lnTo>
                    <a:pt x="112500" y="88421"/>
                  </a:lnTo>
                  <a:lnTo>
                    <a:pt x="97500" y="107368"/>
                  </a:lnTo>
                  <a:lnTo>
                    <a:pt x="82500" y="113684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3684"/>
                  </a:lnTo>
                  <a:lnTo>
                    <a:pt x="22500" y="107368"/>
                  </a:lnTo>
                  <a:lnTo>
                    <a:pt x="7500" y="88421"/>
                  </a:lnTo>
                  <a:lnTo>
                    <a:pt x="0" y="69473"/>
                  </a:lnTo>
                  <a:lnTo>
                    <a:pt x="0" y="69473"/>
                  </a:lnTo>
                  <a:lnTo>
                    <a:pt x="15000" y="50526"/>
                  </a:lnTo>
                  <a:lnTo>
                    <a:pt x="30000" y="25263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90000" y="25263"/>
                  </a:lnTo>
                  <a:lnTo>
                    <a:pt x="105000" y="50526"/>
                  </a:lnTo>
                  <a:lnTo>
                    <a:pt x="120000" y="69473"/>
                  </a:lnTo>
                  <a:lnTo>
                    <a:pt x="120000" y="6947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656" name="Google Shape;24656;p496"/>
          <p:cNvGrpSpPr/>
          <p:nvPr/>
        </p:nvGrpSpPr>
        <p:grpSpPr>
          <a:xfrm>
            <a:off x="2423885" y="1164771"/>
            <a:ext cx="863600" cy="863600"/>
            <a:chOff x="2423885" y="1164771"/>
            <a:chExt cx="863600" cy="863600"/>
          </a:xfrm>
          <a:solidFill>
            <a:srgbClr val="006BA6"/>
          </a:solidFill>
        </p:grpSpPr>
        <p:sp>
          <p:nvSpPr>
            <p:cNvPr id="24657" name="Google Shape;24657;p496"/>
            <p:cNvSpPr/>
            <p:nvPr/>
          </p:nvSpPr>
          <p:spPr>
            <a:xfrm>
              <a:off x="2423885" y="116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58" name="Google Shape;24658;p496"/>
            <p:cNvSpPr/>
            <p:nvPr/>
          </p:nvSpPr>
          <p:spPr>
            <a:xfrm>
              <a:off x="2652485" y="1679121"/>
              <a:ext cx="406400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9473"/>
                  </a:lnTo>
                  <a:lnTo>
                    <a:pt x="120000" y="69473"/>
                  </a:lnTo>
                  <a:lnTo>
                    <a:pt x="120000" y="78947"/>
                  </a:lnTo>
                  <a:lnTo>
                    <a:pt x="119062" y="88421"/>
                  </a:lnTo>
                  <a:lnTo>
                    <a:pt x="115312" y="104210"/>
                  </a:lnTo>
                  <a:lnTo>
                    <a:pt x="110625" y="113684"/>
                  </a:lnTo>
                  <a:lnTo>
                    <a:pt x="107812" y="116842"/>
                  </a:lnTo>
                  <a:lnTo>
                    <a:pt x="105000" y="120000"/>
                  </a:lnTo>
                  <a:lnTo>
                    <a:pt x="15000" y="120000"/>
                  </a:lnTo>
                  <a:lnTo>
                    <a:pt x="15000" y="120000"/>
                  </a:lnTo>
                  <a:lnTo>
                    <a:pt x="12187" y="116842"/>
                  </a:lnTo>
                  <a:lnTo>
                    <a:pt x="9375" y="113684"/>
                  </a:lnTo>
                  <a:lnTo>
                    <a:pt x="4687" y="104210"/>
                  </a:lnTo>
                  <a:lnTo>
                    <a:pt x="937" y="88421"/>
                  </a:lnTo>
                  <a:lnTo>
                    <a:pt x="0" y="78947"/>
                  </a:lnTo>
                  <a:lnTo>
                    <a:pt x="0" y="69473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59" name="Google Shape;24659;p496"/>
            <p:cNvSpPr/>
            <p:nvPr/>
          </p:nvSpPr>
          <p:spPr>
            <a:xfrm>
              <a:off x="2627085" y="1548946"/>
              <a:ext cx="457200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0"/>
                  </a:moveTo>
                  <a:lnTo>
                    <a:pt x="20000" y="0"/>
                  </a:lnTo>
                  <a:lnTo>
                    <a:pt x="20000" y="0"/>
                  </a:lnTo>
                  <a:lnTo>
                    <a:pt x="16666" y="0"/>
                  </a:lnTo>
                  <a:lnTo>
                    <a:pt x="12500" y="5106"/>
                  </a:lnTo>
                  <a:lnTo>
                    <a:pt x="9166" y="10212"/>
                  </a:lnTo>
                  <a:lnTo>
                    <a:pt x="5833" y="17872"/>
                  </a:lnTo>
                  <a:lnTo>
                    <a:pt x="4166" y="25531"/>
                  </a:lnTo>
                  <a:lnTo>
                    <a:pt x="1666" y="35744"/>
                  </a:lnTo>
                  <a:lnTo>
                    <a:pt x="833" y="48510"/>
                  </a:lnTo>
                  <a:lnTo>
                    <a:pt x="0" y="61276"/>
                  </a:lnTo>
                  <a:lnTo>
                    <a:pt x="0" y="61276"/>
                  </a:lnTo>
                  <a:lnTo>
                    <a:pt x="833" y="71489"/>
                  </a:lnTo>
                  <a:lnTo>
                    <a:pt x="1666" y="84255"/>
                  </a:lnTo>
                  <a:lnTo>
                    <a:pt x="4166" y="94468"/>
                  </a:lnTo>
                  <a:lnTo>
                    <a:pt x="5833" y="102127"/>
                  </a:lnTo>
                  <a:lnTo>
                    <a:pt x="9166" y="109787"/>
                  </a:lnTo>
                  <a:lnTo>
                    <a:pt x="12500" y="117446"/>
                  </a:lnTo>
                  <a:lnTo>
                    <a:pt x="16666" y="120000"/>
                  </a:lnTo>
                  <a:lnTo>
                    <a:pt x="20000" y="120000"/>
                  </a:lnTo>
                  <a:lnTo>
                    <a:pt x="20000" y="120000"/>
                  </a:lnTo>
                  <a:lnTo>
                    <a:pt x="23333" y="120000"/>
                  </a:lnTo>
                  <a:lnTo>
                    <a:pt x="26666" y="117446"/>
                  </a:lnTo>
                  <a:lnTo>
                    <a:pt x="30000" y="112340"/>
                  </a:lnTo>
                  <a:lnTo>
                    <a:pt x="32500" y="107234"/>
                  </a:lnTo>
                  <a:lnTo>
                    <a:pt x="35000" y="99574"/>
                  </a:lnTo>
                  <a:lnTo>
                    <a:pt x="37500" y="91914"/>
                  </a:lnTo>
                  <a:lnTo>
                    <a:pt x="38333" y="84255"/>
                  </a:lnTo>
                  <a:lnTo>
                    <a:pt x="40000" y="74042"/>
                  </a:lnTo>
                  <a:lnTo>
                    <a:pt x="40833" y="74042"/>
                  </a:lnTo>
                  <a:lnTo>
                    <a:pt x="40833" y="74042"/>
                  </a:lnTo>
                  <a:lnTo>
                    <a:pt x="41666" y="84255"/>
                  </a:lnTo>
                  <a:lnTo>
                    <a:pt x="43333" y="91914"/>
                  </a:lnTo>
                  <a:lnTo>
                    <a:pt x="45000" y="99574"/>
                  </a:lnTo>
                  <a:lnTo>
                    <a:pt x="47500" y="107234"/>
                  </a:lnTo>
                  <a:lnTo>
                    <a:pt x="50000" y="112340"/>
                  </a:lnTo>
                  <a:lnTo>
                    <a:pt x="53333" y="117446"/>
                  </a:lnTo>
                  <a:lnTo>
                    <a:pt x="5666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3333" y="120000"/>
                  </a:lnTo>
                  <a:lnTo>
                    <a:pt x="66666" y="117446"/>
                  </a:lnTo>
                  <a:lnTo>
                    <a:pt x="70000" y="112340"/>
                  </a:lnTo>
                  <a:lnTo>
                    <a:pt x="72500" y="107234"/>
                  </a:lnTo>
                  <a:lnTo>
                    <a:pt x="75000" y="99574"/>
                  </a:lnTo>
                  <a:lnTo>
                    <a:pt x="76666" y="91914"/>
                  </a:lnTo>
                  <a:lnTo>
                    <a:pt x="78333" y="84255"/>
                  </a:lnTo>
                  <a:lnTo>
                    <a:pt x="79166" y="74042"/>
                  </a:lnTo>
                  <a:lnTo>
                    <a:pt x="80000" y="74042"/>
                  </a:lnTo>
                  <a:lnTo>
                    <a:pt x="80000" y="74042"/>
                  </a:lnTo>
                  <a:lnTo>
                    <a:pt x="81666" y="84255"/>
                  </a:lnTo>
                  <a:lnTo>
                    <a:pt x="82500" y="91914"/>
                  </a:lnTo>
                  <a:lnTo>
                    <a:pt x="85000" y="99574"/>
                  </a:lnTo>
                  <a:lnTo>
                    <a:pt x="87500" y="107234"/>
                  </a:lnTo>
                  <a:lnTo>
                    <a:pt x="90000" y="112340"/>
                  </a:lnTo>
                  <a:lnTo>
                    <a:pt x="93333" y="117446"/>
                  </a:lnTo>
                  <a:lnTo>
                    <a:pt x="96666" y="120000"/>
                  </a:lnTo>
                  <a:lnTo>
                    <a:pt x="100000" y="120000"/>
                  </a:lnTo>
                  <a:lnTo>
                    <a:pt x="100000" y="120000"/>
                  </a:lnTo>
                  <a:lnTo>
                    <a:pt x="103333" y="120000"/>
                  </a:lnTo>
                  <a:lnTo>
                    <a:pt x="107500" y="117446"/>
                  </a:lnTo>
                  <a:lnTo>
                    <a:pt x="110833" y="109787"/>
                  </a:lnTo>
                  <a:lnTo>
                    <a:pt x="114166" y="102127"/>
                  </a:lnTo>
                  <a:lnTo>
                    <a:pt x="115833" y="94468"/>
                  </a:lnTo>
                  <a:lnTo>
                    <a:pt x="118333" y="84255"/>
                  </a:lnTo>
                  <a:lnTo>
                    <a:pt x="119166" y="71489"/>
                  </a:lnTo>
                  <a:lnTo>
                    <a:pt x="120000" y="61276"/>
                  </a:lnTo>
                  <a:lnTo>
                    <a:pt x="120000" y="61276"/>
                  </a:lnTo>
                  <a:lnTo>
                    <a:pt x="119166" y="48510"/>
                  </a:lnTo>
                  <a:lnTo>
                    <a:pt x="118333" y="35744"/>
                  </a:lnTo>
                  <a:lnTo>
                    <a:pt x="115833" y="25531"/>
                  </a:lnTo>
                  <a:lnTo>
                    <a:pt x="114166" y="17872"/>
                  </a:lnTo>
                  <a:lnTo>
                    <a:pt x="110833" y="10212"/>
                  </a:lnTo>
                  <a:lnTo>
                    <a:pt x="107500" y="5106"/>
                  </a:lnTo>
                  <a:lnTo>
                    <a:pt x="103333" y="0"/>
                  </a:lnTo>
                  <a:lnTo>
                    <a:pt x="100000" y="0"/>
                  </a:lnTo>
                  <a:lnTo>
                    <a:pt x="10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60" name="Google Shape;24660;p496"/>
            <p:cNvSpPr/>
            <p:nvPr/>
          </p:nvSpPr>
          <p:spPr>
            <a:xfrm>
              <a:off x="2839810" y="1488621"/>
              <a:ext cx="31750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0"/>
                  </a:ln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61" name="Google Shape;24661;p496"/>
            <p:cNvSpPr/>
            <p:nvPr/>
          </p:nvSpPr>
          <p:spPr>
            <a:xfrm>
              <a:off x="2830285" y="1393371"/>
              <a:ext cx="5080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9473"/>
                  </a:moveTo>
                  <a:lnTo>
                    <a:pt x="120000" y="69473"/>
                  </a:lnTo>
                  <a:lnTo>
                    <a:pt x="112500" y="88421"/>
                  </a:lnTo>
                  <a:lnTo>
                    <a:pt x="97500" y="107368"/>
                  </a:lnTo>
                  <a:lnTo>
                    <a:pt x="82500" y="113684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7500" y="113684"/>
                  </a:lnTo>
                  <a:lnTo>
                    <a:pt x="22500" y="107368"/>
                  </a:lnTo>
                  <a:lnTo>
                    <a:pt x="7500" y="88421"/>
                  </a:lnTo>
                  <a:lnTo>
                    <a:pt x="0" y="69473"/>
                  </a:lnTo>
                  <a:lnTo>
                    <a:pt x="0" y="69473"/>
                  </a:lnTo>
                  <a:lnTo>
                    <a:pt x="15000" y="50526"/>
                  </a:lnTo>
                  <a:lnTo>
                    <a:pt x="30000" y="25263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90000" y="25263"/>
                  </a:lnTo>
                  <a:lnTo>
                    <a:pt x="105000" y="50526"/>
                  </a:lnTo>
                  <a:lnTo>
                    <a:pt x="120000" y="69473"/>
                  </a:lnTo>
                  <a:lnTo>
                    <a:pt x="120000" y="6947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662" name="Google Shape;24662;p496"/>
          <p:cNvGrpSpPr/>
          <p:nvPr/>
        </p:nvGrpSpPr>
        <p:grpSpPr>
          <a:xfrm>
            <a:off x="3693885" y="1164771"/>
            <a:ext cx="863600" cy="863600"/>
            <a:chOff x="3693885" y="1164771"/>
            <a:chExt cx="863600" cy="863600"/>
          </a:xfrm>
          <a:solidFill>
            <a:srgbClr val="006BA6"/>
          </a:solidFill>
        </p:grpSpPr>
        <p:sp>
          <p:nvSpPr>
            <p:cNvPr id="24663" name="Google Shape;24663;p496"/>
            <p:cNvSpPr/>
            <p:nvPr/>
          </p:nvSpPr>
          <p:spPr>
            <a:xfrm>
              <a:off x="3693885" y="116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64" name="Google Shape;24664;p496"/>
            <p:cNvSpPr/>
            <p:nvPr/>
          </p:nvSpPr>
          <p:spPr>
            <a:xfrm>
              <a:off x="4049485" y="1390196"/>
              <a:ext cx="15240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500" y="95000"/>
                  </a:lnTo>
                  <a:lnTo>
                    <a:pt x="5000" y="75000"/>
                  </a:lnTo>
                  <a:lnTo>
                    <a:pt x="10000" y="55000"/>
                  </a:lnTo>
                  <a:lnTo>
                    <a:pt x="17500" y="35000"/>
                  </a:lnTo>
                  <a:lnTo>
                    <a:pt x="27500" y="20000"/>
                  </a:lnTo>
                  <a:lnTo>
                    <a:pt x="37500" y="10000"/>
                  </a:lnTo>
                  <a:lnTo>
                    <a:pt x="47500" y="5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500" y="5000"/>
                  </a:lnTo>
                  <a:lnTo>
                    <a:pt x="82500" y="10000"/>
                  </a:lnTo>
                  <a:lnTo>
                    <a:pt x="92500" y="20000"/>
                  </a:lnTo>
                  <a:lnTo>
                    <a:pt x="102500" y="35000"/>
                  </a:lnTo>
                  <a:lnTo>
                    <a:pt x="110000" y="55000"/>
                  </a:lnTo>
                  <a:lnTo>
                    <a:pt x="115000" y="75000"/>
                  </a:lnTo>
                  <a:lnTo>
                    <a:pt x="117500" y="95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65" name="Google Shape;24665;p496"/>
            <p:cNvSpPr/>
            <p:nvPr/>
          </p:nvSpPr>
          <p:spPr>
            <a:xfrm>
              <a:off x="4020910" y="1529896"/>
              <a:ext cx="209550" cy="2730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lnTo>
                    <a:pt x="6000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6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66" name="Google Shape;24666;p496"/>
            <p:cNvSpPr/>
            <p:nvPr/>
          </p:nvSpPr>
          <p:spPr>
            <a:xfrm>
              <a:off x="4078060" y="1453696"/>
              <a:ext cx="15240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500" y="95000"/>
                  </a:lnTo>
                  <a:lnTo>
                    <a:pt x="5000" y="70000"/>
                  </a:lnTo>
                  <a:lnTo>
                    <a:pt x="10000" y="50000"/>
                  </a:lnTo>
                  <a:lnTo>
                    <a:pt x="17500" y="35000"/>
                  </a:lnTo>
                  <a:lnTo>
                    <a:pt x="27500" y="20000"/>
                  </a:lnTo>
                  <a:lnTo>
                    <a:pt x="37500" y="5000"/>
                  </a:lnTo>
                  <a:lnTo>
                    <a:pt x="475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500" y="0"/>
                  </a:lnTo>
                  <a:lnTo>
                    <a:pt x="85000" y="5000"/>
                  </a:lnTo>
                  <a:lnTo>
                    <a:pt x="95000" y="20000"/>
                  </a:lnTo>
                  <a:lnTo>
                    <a:pt x="102500" y="35000"/>
                  </a:lnTo>
                  <a:lnTo>
                    <a:pt x="110000" y="50000"/>
                  </a:lnTo>
                  <a:lnTo>
                    <a:pt x="115000" y="70000"/>
                  </a:lnTo>
                  <a:lnTo>
                    <a:pt x="120000" y="95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67" name="Google Shape;24667;p496"/>
            <p:cNvSpPr/>
            <p:nvPr/>
          </p:nvSpPr>
          <p:spPr>
            <a:xfrm>
              <a:off x="4020910" y="1453696"/>
              <a:ext cx="104775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95000"/>
                  </a:lnTo>
                  <a:lnTo>
                    <a:pt x="7272" y="70000"/>
                  </a:lnTo>
                  <a:lnTo>
                    <a:pt x="14545" y="50000"/>
                  </a:lnTo>
                  <a:lnTo>
                    <a:pt x="25454" y="35000"/>
                  </a:lnTo>
                  <a:lnTo>
                    <a:pt x="36363" y="20000"/>
                  </a:lnTo>
                  <a:lnTo>
                    <a:pt x="50909" y="5000"/>
                  </a:lnTo>
                  <a:lnTo>
                    <a:pt x="69090" y="0"/>
                  </a:lnTo>
                  <a:lnTo>
                    <a:pt x="87272" y="0"/>
                  </a:lnTo>
                  <a:lnTo>
                    <a:pt x="87272" y="0"/>
                  </a:lnTo>
                  <a:lnTo>
                    <a:pt x="105454" y="0"/>
                  </a:lnTo>
                  <a:lnTo>
                    <a:pt x="120000" y="5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668" name="Google Shape;24668;p496"/>
          <p:cNvGrpSpPr/>
          <p:nvPr/>
        </p:nvGrpSpPr>
        <p:grpSpPr>
          <a:xfrm>
            <a:off x="4963885" y="1164771"/>
            <a:ext cx="863600" cy="863600"/>
            <a:chOff x="4963885" y="1164771"/>
            <a:chExt cx="863600" cy="863600"/>
          </a:xfrm>
          <a:solidFill>
            <a:srgbClr val="006BA6"/>
          </a:solidFill>
        </p:grpSpPr>
        <p:sp>
          <p:nvSpPr>
            <p:cNvPr id="24669" name="Google Shape;24669;p496"/>
            <p:cNvSpPr/>
            <p:nvPr/>
          </p:nvSpPr>
          <p:spPr>
            <a:xfrm>
              <a:off x="4963885" y="116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70" name="Google Shape;24670;p496"/>
            <p:cNvSpPr/>
            <p:nvPr/>
          </p:nvSpPr>
          <p:spPr>
            <a:xfrm>
              <a:off x="5233760" y="1399721"/>
              <a:ext cx="111125" cy="39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0"/>
                  </a:moveTo>
                  <a:lnTo>
                    <a:pt x="89142" y="0"/>
                  </a:lnTo>
                  <a:lnTo>
                    <a:pt x="89142" y="0"/>
                  </a:lnTo>
                  <a:lnTo>
                    <a:pt x="78857" y="967"/>
                  </a:lnTo>
                  <a:lnTo>
                    <a:pt x="68571" y="1935"/>
                  </a:lnTo>
                  <a:lnTo>
                    <a:pt x="58285" y="2903"/>
                  </a:lnTo>
                  <a:lnTo>
                    <a:pt x="48000" y="4838"/>
                  </a:lnTo>
                  <a:lnTo>
                    <a:pt x="41142" y="6774"/>
                  </a:lnTo>
                  <a:lnTo>
                    <a:pt x="41142" y="6774"/>
                  </a:lnTo>
                  <a:lnTo>
                    <a:pt x="27428" y="12580"/>
                  </a:lnTo>
                  <a:lnTo>
                    <a:pt x="17142" y="18387"/>
                  </a:lnTo>
                  <a:lnTo>
                    <a:pt x="6857" y="25161"/>
                  </a:lnTo>
                  <a:lnTo>
                    <a:pt x="6857" y="25161"/>
                  </a:lnTo>
                  <a:lnTo>
                    <a:pt x="0" y="31935"/>
                  </a:lnTo>
                  <a:lnTo>
                    <a:pt x="0" y="38709"/>
                  </a:lnTo>
                  <a:lnTo>
                    <a:pt x="0" y="71612"/>
                  </a:lnTo>
                  <a:lnTo>
                    <a:pt x="0" y="71612"/>
                  </a:lnTo>
                  <a:lnTo>
                    <a:pt x="0" y="73548"/>
                  </a:lnTo>
                  <a:lnTo>
                    <a:pt x="6857" y="76451"/>
                  </a:lnTo>
                  <a:lnTo>
                    <a:pt x="13714" y="77419"/>
                  </a:lnTo>
                  <a:lnTo>
                    <a:pt x="24000" y="78387"/>
                  </a:lnTo>
                  <a:lnTo>
                    <a:pt x="48000" y="78387"/>
                  </a:lnTo>
                  <a:lnTo>
                    <a:pt x="48000" y="112258"/>
                  </a:lnTo>
                  <a:lnTo>
                    <a:pt x="48000" y="112258"/>
                  </a:lnTo>
                  <a:lnTo>
                    <a:pt x="51428" y="115161"/>
                  </a:lnTo>
                  <a:lnTo>
                    <a:pt x="54857" y="118064"/>
                  </a:lnTo>
                  <a:lnTo>
                    <a:pt x="65142" y="119032"/>
                  </a:lnTo>
                  <a:lnTo>
                    <a:pt x="72000" y="120000"/>
                  </a:lnTo>
                  <a:lnTo>
                    <a:pt x="96000" y="120000"/>
                  </a:lnTo>
                  <a:lnTo>
                    <a:pt x="96000" y="120000"/>
                  </a:lnTo>
                  <a:lnTo>
                    <a:pt x="106285" y="119032"/>
                  </a:lnTo>
                  <a:lnTo>
                    <a:pt x="113142" y="118064"/>
                  </a:lnTo>
                  <a:lnTo>
                    <a:pt x="120000" y="115161"/>
                  </a:lnTo>
                  <a:lnTo>
                    <a:pt x="120000" y="112258"/>
                  </a:lnTo>
                  <a:lnTo>
                    <a:pt x="120000" y="71612"/>
                  </a:lnTo>
                  <a:lnTo>
                    <a:pt x="120000" y="38709"/>
                  </a:lnTo>
                  <a:lnTo>
                    <a:pt x="120000" y="7741"/>
                  </a:lnTo>
                  <a:lnTo>
                    <a:pt x="120000" y="7741"/>
                  </a:lnTo>
                  <a:lnTo>
                    <a:pt x="120000" y="4838"/>
                  </a:lnTo>
                  <a:lnTo>
                    <a:pt x="113142" y="1935"/>
                  </a:lnTo>
                  <a:lnTo>
                    <a:pt x="106285" y="967"/>
                  </a:lnTo>
                  <a:lnTo>
                    <a:pt x="96000" y="0"/>
                  </a:lnTo>
                  <a:lnTo>
                    <a:pt x="96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71" name="Google Shape;24671;p496"/>
            <p:cNvSpPr/>
            <p:nvPr/>
          </p:nvSpPr>
          <p:spPr>
            <a:xfrm>
              <a:off x="5392510" y="1402896"/>
              <a:ext cx="165100" cy="390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30243"/>
                  </a:lnTo>
                  <a:lnTo>
                    <a:pt x="120000" y="30243"/>
                  </a:lnTo>
                  <a:lnTo>
                    <a:pt x="117692" y="35121"/>
                  </a:lnTo>
                  <a:lnTo>
                    <a:pt x="110769" y="40000"/>
                  </a:lnTo>
                  <a:lnTo>
                    <a:pt x="99230" y="42926"/>
                  </a:lnTo>
                  <a:lnTo>
                    <a:pt x="87692" y="43902"/>
                  </a:lnTo>
                  <a:lnTo>
                    <a:pt x="83076" y="43902"/>
                  </a:lnTo>
                  <a:lnTo>
                    <a:pt x="83076" y="112195"/>
                  </a:lnTo>
                  <a:lnTo>
                    <a:pt x="83076" y="112195"/>
                  </a:lnTo>
                  <a:lnTo>
                    <a:pt x="83076" y="115121"/>
                  </a:lnTo>
                  <a:lnTo>
                    <a:pt x="78461" y="118048"/>
                  </a:lnTo>
                  <a:lnTo>
                    <a:pt x="73846" y="119024"/>
                  </a:lnTo>
                  <a:lnTo>
                    <a:pt x="66923" y="120000"/>
                  </a:lnTo>
                  <a:lnTo>
                    <a:pt x="53076" y="120000"/>
                  </a:lnTo>
                  <a:lnTo>
                    <a:pt x="53076" y="120000"/>
                  </a:lnTo>
                  <a:lnTo>
                    <a:pt x="46153" y="119024"/>
                  </a:lnTo>
                  <a:lnTo>
                    <a:pt x="41538" y="118048"/>
                  </a:lnTo>
                  <a:lnTo>
                    <a:pt x="36923" y="115121"/>
                  </a:lnTo>
                  <a:lnTo>
                    <a:pt x="34615" y="112195"/>
                  </a:lnTo>
                  <a:lnTo>
                    <a:pt x="34615" y="43902"/>
                  </a:lnTo>
                  <a:lnTo>
                    <a:pt x="32307" y="43902"/>
                  </a:lnTo>
                  <a:lnTo>
                    <a:pt x="32307" y="43902"/>
                  </a:lnTo>
                  <a:lnTo>
                    <a:pt x="18461" y="42926"/>
                  </a:lnTo>
                  <a:lnTo>
                    <a:pt x="9230" y="40000"/>
                  </a:lnTo>
                  <a:lnTo>
                    <a:pt x="2307" y="35121"/>
                  </a:lnTo>
                  <a:lnTo>
                    <a:pt x="0" y="30243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672" name="Google Shape;24672;p496"/>
            <p:cNvCxnSpPr/>
            <p:nvPr/>
          </p:nvCxnSpPr>
          <p:spPr>
            <a:xfrm>
              <a:off x="5503635" y="1402896"/>
              <a:ext cx="0" cy="825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73" name="Google Shape;24673;p496"/>
            <p:cNvCxnSpPr/>
            <p:nvPr/>
          </p:nvCxnSpPr>
          <p:spPr>
            <a:xfrm>
              <a:off x="5446485" y="1402896"/>
              <a:ext cx="0" cy="825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674" name="Google Shape;24674;p496"/>
          <p:cNvGrpSpPr/>
          <p:nvPr/>
        </p:nvGrpSpPr>
        <p:grpSpPr>
          <a:xfrm>
            <a:off x="6233885" y="1164771"/>
            <a:ext cx="863600" cy="863600"/>
            <a:chOff x="6233885" y="1164771"/>
            <a:chExt cx="863600" cy="863600"/>
          </a:xfrm>
          <a:solidFill>
            <a:srgbClr val="006BA6"/>
          </a:solidFill>
        </p:grpSpPr>
        <p:sp>
          <p:nvSpPr>
            <p:cNvPr id="24675" name="Google Shape;24675;p496"/>
            <p:cNvSpPr/>
            <p:nvPr/>
          </p:nvSpPr>
          <p:spPr>
            <a:xfrm>
              <a:off x="6233885" y="116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76" name="Google Shape;24676;p496"/>
            <p:cNvSpPr/>
            <p:nvPr/>
          </p:nvSpPr>
          <p:spPr>
            <a:xfrm>
              <a:off x="6478360" y="1399721"/>
              <a:ext cx="165100" cy="39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48461" y="967"/>
                  </a:lnTo>
                  <a:lnTo>
                    <a:pt x="36923" y="2903"/>
                  </a:lnTo>
                  <a:lnTo>
                    <a:pt x="25384" y="5806"/>
                  </a:lnTo>
                  <a:lnTo>
                    <a:pt x="18461" y="9677"/>
                  </a:lnTo>
                  <a:lnTo>
                    <a:pt x="9230" y="14516"/>
                  </a:lnTo>
                  <a:lnTo>
                    <a:pt x="4615" y="19354"/>
                  </a:lnTo>
                  <a:lnTo>
                    <a:pt x="2307" y="24193"/>
                  </a:lnTo>
                  <a:lnTo>
                    <a:pt x="0" y="30000"/>
                  </a:lnTo>
                  <a:lnTo>
                    <a:pt x="0" y="30000"/>
                  </a:lnTo>
                  <a:lnTo>
                    <a:pt x="0" y="33870"/>
                  </a:lnTo>
                  <a:lnTo>
                    <a:pt x="2307" y="37741"/>
                  </a:lnTo>
                  <a:lnTo>
                    <a:pt x="9230" y="43548"/>
                  </a:lnTo>
                  <a:lnTo>
                    <a:pt x="20769" y="48387"/>
                  </a:lnTo>
                  <a:lnTo>
                    <a:pt x="34615" y="51290"/>
                  </a:lnTo>
                  <a:lnTo>
                    <a:pt x="34615" y="113225"/>
                  </a:lnTo>
                  <a:lnTo>
                    <a:pt x="34615" y="113225"/>
                  </a:lnTo>
                  <a:lnTo>
                    <a:pt x="36923" y="116129"/>
                  </a:lnTo>
                  <a:lnTo>
                    <a:pt x="39230" y="118064"/>
                  </a:lnTo>
                  <a:lnTo>
                    <a:pt x="46153" y="120000"/>
                  </a:lnTo>
                  <a:lnTo>
                    <a:pt x="53076" y="120000"/>
                  </a:lnTo>
                  <a:lnTo>
                    <a:pt x="66923" y="120000"/>
                  </a:lnTo>
                  <a:lnTo>
                    <a:pt x="66923" y="120000"/>
                  </a:lnTo>
                  <a:lnTo>
                    <a:pt x="73846" y="120000"/>
                  </a:lnTo>
                  <a:lnTo>
                    <a:pt x="78461" y="118064"/>
                  </a:lnTo>
                  <a:lnTo>
                    <a:pt x="83076" y="116129"/>
                  </a:lnTo>
                  <a:lnTo>
                    <a:pt x="83076" y="113225"/>
                  </a:lnTo>
                  <a:lnTo>
                    <a:pt x="83076" y="51290"/>
                  </a:lnTo>
                  <a:lnTo>
                    <a:pt x="83076" y="51290"/>
                  </a:lnTo>
                  <a:lnTo>
                    <a:pt x="99230" y="48387"/>
                  </a:lnTo>
                  <a:lnTo>
                    <a:pt x="108461" y="43548"/>
                  </a:lnTo>
                  <a:lnTo>
                    <a:pt x="117692" y="37741"/>
                  </a:lnTo>
                  <a:lnTo>
                    <a:pt x="117692" y="33870"/>
                  </a:lnTo>
                  <a:lnTo>
                    <a:pt x="120000" y="30000"/>
                  </a:lnTo>
                  <a:lnTo>
                    <a:pt x="120000" y="30000"/>
                  </a:lnTo>
                  <a:lnTo>
                    <a:pt x="117692" y="24193"/>
                  </a:lnTo>
                  <a:lnTo>
                    <a:pt x="115384" y="19354"/>
                  </a:lnTo>
                  <a:lnTo>
                    <a:pt x="108461" y="14516"/>
                  </a:lnTo>
                  <a:lnTo>
                    <a:pt x="101538" y="9677"/>
                  </a:lnTo>
                  <a:lnTo>
                    <a:pt x="92307" y="5806"/>
                  </a:lnTo>
                  <a:lnTo>
                    <a:pt x="83076" y="2903"/>
                  </a:lnTo>
                  <a:lnTo>
                    <a:pt x="71538" y="967"/>
                  </a:lnTo>
                  <a:lnTo>
                    <a:pt x="6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77" name="Google Shape;24677;p496"/>
            <p:cNvSpPr/>
            <p:nvPr/>
          </p:nvSpPr>
          <p:spPr>
            <a:xfrm>
              <a:off x="6684735" y="1402896"/>
              <a:ext cx="168275" cy="390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30243"/>
                  </a:lnTo>
                  <a:lnTo>
                    <a:pt x="120000" y="30243"/>
                  </a:lnTo>
                  <a:lnTo>
                    <a:pt x="117735" y="35121"/>
                  </a:lnTo>
                  <a:lnTo>
                    <a:pt x="110943" y="40000"/>
                  </a:lnTo>
                  <a:lnTo>
                    <a:pt x="99622" y="42926"/>
                  </a:lnTo>
                  <a:lnTo>
                    <a:pt x="88301" y="43902"/>
                  </a:lnTo>
                  <a:lnTo>
                    <a:pt x="83773" y="43902"/>
                  </a:lnTo>
                  <a:lnTo>
                    <a:pt x="83773" y="112195"/>
                  </a:lnTo>
                  <a:lnTo>
                    <a:pt x="83773" y="112195"/>
                  </a:lnTo>
                  <a:lnTo>
                    <a:pt x="83773" y="115121"/>
                  </a:lnTo>
                  <a:lnTo>
                    <a:pt x="79245" y="118048"/>
                  </a:lnTo>
                  <a:lnTo>
                    <a:pt x="74716" y="119024"/>
                  </a:lnTo>
                  <a:lnTo>
                    <a:pt x="67924" y="120000"/>
                  </a:lnTo>
                  <a:lnTo>
                    <a:pt x="52075" y="120000"/>
                  </a:lnTo>
                  <a:lnTo>
                    <a:pt x="52075" y="120000"/>
                  </a:lnTo>
                  <a:lnTo>
                    <a:pt x="47547" y="119024"/>
                  </a:lnTo>
                  <a:lnTo>
                    <a:pt x="40754" y="118048"/>
                  </a:lnTo>
                  <a:lnTo>
                    <a:pt x="38490" y="115121"/>
                  </a:lnTo>
                  <a:lnTo>
                    <a:pt x="36226" y="112195"/>
                  </a:lnTo>
                  <a:lnTo>
                    <a:pt x="36226" y="43902"/>
                  </a:lnTo>
                  <a:lnTo>
                    <a:pt x="33962" y="43902"/>
                  </a:lnTo>
                  <a:lnTo>
                    <a:pt x="33962" y="43902"/>
                  </a:lnTo>
                  <a:lnTo>
                    <a:pt x="20377" y="42926"/>
                  </a:lnTo>
                  <a:lnTo>
                    <a:pt x="11320" y="40000"/>
                  </a:lnTo>
                  <a:lnTo>
                    <a:pt x="2264" y="35121"/>
                  </a:lnTo>
                  <a:lnTo>
                    <a:pt x="0" y="30243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678" name="Google Shape;24678;p496"/>
            <p:cNvCxnSpPr/>
            <p:nvPr/>
          </p:nvCxnSpPr>
          <p:spPr>
            <a:xfrm>
              <a:off x="6795860" y="1402896"/>
              <a:ext cx="0" cy="825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79" name="Google Shape;24679;p496"/>
            <p:cNvCxnSpPr/>
            <p:nvPr/>
          </p:nvCxnSpPr>
          <p:spPr>
            <a:xfrm>
              <a:off x="6741885" y="1402896"/>
              <a:ext cx="0" cy="825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680" name="Google Shape;24680;p496"/>
          <p:cNvGrpSpPr/>
          <p:nvPr/>
        </p:nvGrpSpPr>
        <p:grpSpPr>
          <a:xfrm>
            <a:off x="1153885" y="2434771"/>
            <a:ext cx="863600" cy="863600"/>
            <a:chOff x="1153885" y="2434771"/>
            <a:chExt cx="863600" cy="863600"/>
          </a:xfrm>
          <a:solidFill>
            <a:srgbClr val="006BA6"/>
          </a:solidFill>
        </p:grpSpPr>
        <p:sp>
          <p:nvSpPr>
            <p:cNvPr id="24681" name="Google Shape;24681;p496"/>
            <p:cNvSpPr/>
            <p:nvPr/>
          </p:nvSpPr>
          <p:spPr>
            <a:xfrm>
              <a:off x="1153885" y="243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82" name="Google Shape;24682;p496"/>
            <p:cNvSpPr/>
            <p:nvPr/>
          </p:nvSpPr>
          <p:spPr>
            <a:xfrm>
              <a:off x="1503135" y="2669721"/>
              <a:ext cx="165100" cy="39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48461" y="967"/>
                  </a:lnTo>
                  <a:lnTo>
                    <a:pt x="36923" y="2903"/>
                  </a:lnTo>
                  <a:lnTo>
                    <a:pt x="27692" y="5806"/>
                  </a:lnTo>
                  <a:lnTo>
                    <a:pt x="18461" y="9677"/>
                  </a:lnTo>
                  <a:lnTo>
                    <a:pt x="11538" y="14516"/>
                  </a:lnTo>
                  <a:lnTo>
                    <a:pt x="4615" y="19354"/>
                  </a:lnTo>
                  <a:lnTo>
                    <a:pt x="2307" y="24193"/>
                  </a:lnTo>
                  <a:lnTo>
                    <a:pt x="0" y="30000"/>
                  </a:lnTo>
                  <a:lnTo>
                    <a:pt x="0" y="30000"/>
                  </a:lnTo>
                  <a:lnTo>
                    <a:pt x="0" y="33870"/>
                  </a:lnTo>
                  <a:lnTo>
                    <a:pt x="2307" y="37741"/>
                  </a:lnTo>
                  <a:lnTo>
                    <a:pt x="9230" y="43548"/>
                  </a:lnTo>
                  <a:lnTo>
                    <a:pt x="20769" y="48387"/>
                  </a:lnTo>
                  <a:lnTo>
                    <a:pt x="36923" y="51290"/>
                  </a:lnTo>
                  <a:lnTo>
                    <a:pt x="36923" y="113225"/>
                  </a:lnTo>
                  <a:lnTo>
                    <a:pt x="36923" y="113225"/>
                  </a:lnTo>
                  <a:lnTo>
                    <a:pt x="36923" y="116129"/>
                  </a:lnTo>
                  <a:lnTo>
                    <a:pt x="41538" y="118064"/>
                  </a:lnTo>
                  <a:lnTo>
                    <a:pt x="46153" y="120000"/>
                  </a:lnTo>
                  <a:lnTo>
                    <a:pt x="53076" y="120000"/>
                  </a:lnTo>
                  <a:lnTo>
                    <a:pt x="66923" y="120000"/>
                  </a:lnTo>
                  <a:lnTo>
                    <a:pt x="66923" y="120000"/>
                  </a:lnTo>
                  <a:lnTo>
                    <a:pt x="73846" y="120000"/>
                  </a:lnTo>
                  <a:lnTo>
                    <a:pt x="78461" y="118064"/>
                  </a:lnTo>
                  <a:lnTo>
                    <a:pt x="83076" y="116129"/>
                  </a:lnTo>
                  <a:lnTo>
                    <a:pt x="85384" y="113225"/>
                  </a:lnTo>
                  <a:lnTo>
                    <a:pt x="85384" y="51290"/>
                  </a:lnTo>
                  <a:lnTo>
                    <a:pt x="85384" y="51290"/>
                  </a:lnTo>
                  <a:lnTo>
                    <a:pt x="99230" y="48387"/>
                  </a:lnTo>
                  <a:lnTo>
                    <a:pt x="110769" y="43548"/>
                  </a:lnTo>
                  <a:lnTo>
                    <a:pt x="117692" y="37741"/>
                  </a:lnTo>
                  <a:lnTo>
                    <a:pt x="120000" y="33870"/>
                  </a:lnTo>
                  <a:lnTo>
                    <a:pt x="120000" y="30000"/>
                  </a:lnTo>
                  <a:lnTo>
                    <a:pt x="120000" y="30000"/>
                  </a:lnTo>
                  <a:lnTo>
                    <a:pt x="117692" y="24193"/>
                  </a:lnTo>
                  <a:lnTo>
                    <a:pt x="115384" y="19354"/>
                  </a:lnTo>
                  <a:lnTo>
                    <a:pt x="108461" y="14516"/>
                  </a:lnTo>
                  <a:lnTo>
                    <a:pt x="101538" y="9677"/>
                  </a:lnTo>
                  <a:lnTo>
                    <a:pt x="92307" y="5806"/>
                  </a:lnTo>
                  <a:lnTo>
                    <a:pt x="83076" y="2903"/>
                  </a:lnTo>
                  <a:lnTo>
                    <a:pt x="71538" y="967"/>
                  </a:lnTo>
                  <a:lnTo>
                    <a:pt x="6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683" name="Google Shape;24683;p496"/>
          <p:cNvGrpSpPr/>
          <p:nvPr/>
        </p:nvGrpSpPr>
        <p:grpSpPr>
          <a:xfrm>
            <a:off x="2423885" y="2434771"/>
            <a:ext cx="863600" cy="863600"/>
            <a:chOff x="2423885" y="2434771"/>
            <a:chExt cx="863600" cy="863600"/>
          </a:xfrm>
          <a:solidFill>
            <a:srgbClr val="006BA6"/>
          </a:solidFill>
        </p:grpSpPr>
        <p:sp>
          <p:nvSpPr>
            <p:cNvPr id="24684" name="Google Shape;24684;p496"/>
            <p:cNvSpPr/>
            <p:nvPr/>
          </p:nvSpPr>
          <p:spPr>
            <a:xfrm>
              <a:off x="2423885" y="243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85" name="Google Shape;24685;p496"/>
            <p:cNvSpPr/>
            <p:nvPr/>
          </p:nvSpPr>
          <p:spPr>
            <a:xfrm>
              <a:off x="2798535" y="2669721"/>
              <a:ext cx="114300" cy="39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666" y="0"/>
                  </a:moveTo>
                  <a:lnTo>
                    <a:pt x="90000" y="0"/>
                  </a:lnTo>
                  <a:lnTo>
                    <a:pt x="90000" y="0"/>
                  </a:lnTo>
                  <a:lnTo>
                    <a:pt x="80000" y="967"/>
                  </a:lnTo>
                  <a:lnTo>
                    <a:pt x="66666" y="1935"/>
                  </a:lnTo>
                  <a:lnTo>
                    <a:pt x="56666" y="2903"/>
                  </a:lnTo>
                  <a:lnTo>
                    <a:pt x="50000" y="4838"/>
                  </a:lnTo>
                  <a:lnTo>
                    <a:pt x="43333" y="6774"/>
                  </a:lnTo>
                  <a:lnTo>
                    <a:pt x="43333" y="6774"/>
                  </a:lnTo>
                  <a:lnTo>
                    <a:pt x="30000" y="12580"/>
                  </a:lnTo>
                  <a:lnTo>
                    <a:pt x="16666" y="18387"/>
                  </a:lnTo>
                  <a:lnTo>
                    <a:pt x="10000" y="25161"/>
                  </a:lnTo>
                  <a:lnTo>
                    <a:pt x="10000" y="25161"/>
                  </a:lnTo>
                  <a:lnTo>
                    <a:pt x="3333" y="31935"/>
                  </a:lnTo>
                  <a:lnTo>
                    <a:pt x="0" y="38709"/>
                  </a:lnTo>
                  <a:lnTo>
                    <a:pt x="0" y="71612"/>
                  </a:lnTo>
                  <a:lnTo>
                    <a:pt x="0" y="71612"/>
                  </a:lnTo>
                  <a:lnTo>
                    <a:pt x="3333" y="73548"/>
                  </a:lnTo>
                  <a:lnTo>
                    <a:pt x="6666" y="76451"/>
                  </a:lnTo>
                  <a:lnTo>
                    <a:pt x="16666" y="77419"/>
                  </a:lnTo>
                  <a:lnTo>
                    <a:pt x="26666" y="78387"/>
                  </a:lnTo>
                  <a:lnTo>
                    <a:pt x="50000" y="78387"/>
                  </a:lnTo>
                  <a:lnTo>
                    <a:pt x="50000" y="112258"/>
                  </a:lnTo>
                  <a:lnTo>
                    <a:pt x="50000" y="112258"/>
                  </a:lnTo>
                  <a:lnTo>
                    <a:pt x="50000" y="115161"/>
                  </a:lnTo>
                  <a:lnTo>
                    <a:pt x="56666" y="118064"/>
                  </a:lnTo>
                  <a:lnTo>
                    <a:pt x="63333" y="119032"/>
                  </a:lnTo>
                  <a:lnTo>
                    <a:pt x="73333" y="120000"/>
                  </a:lnTo>
                  <a:lnTo>
                    <a:pt x="96666" y="120000"/>
                  </a:lnTo>
                  <a:lnTo>
                    <a:pt x="96666" y="120000"/>
                  </a:lnTo>
                  <a:lnTo>
                    <a:pt x="103333" y="119032"/>
                  </a:lnTo>
                  <a:lnTo>
                    <a:pt x="113333" y="118064"/>
                  </a:lnTo>
                  <a:lnTo>
                    <a:pt x="116666" y="115161"/>
                  </a:lnTo>
                  <a:lnTo>
                    <a:pt x="120000" y="112258"/>
                  </a:lnTo>
                  <a:lnTo>
                    <a:pt x="120000" y="71612"/>
                  </a:lnTo>
                  <a:lnTo>
                    <a:pt x="120000" y="38709"/>
                  </a:lnTo>
                  <a:lnTo>
                    <a:pt x="120000" y="7741"/>
                  </a:lnTo>
                  <a:lnTo>
                    <a:pt x="120000" y="7741"/>
                  </a:lnTo>
                  <a:lnTo>
                    <a:pt x="116666" y="4838"/>
                  </a:lnTo>
                  <a:lnTo>
                    <a:pt x="113333" y="1935"/>
                  </a:lnTo>
                  <a:lnTo>
                    <a:pt x="103333" y="967"/>
                  </a:lnTo>
                  <a:lnTo>
                    <a:pt x="96666" y="0"/>
                  </a:lnTo>
                  <a:lnTo>
                    <a:pt x="96666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686" name="Google Shape;24686;p496"/>
          <p:cNvGrpSpPr/>
          <p:nvPr/>
        </p:nvGrpSpPr>
        <p:grpSpPr>
          <a:xfrm>
            <a:off x="4963885" y="2434771"/>
            <a:ext cx="863600" cy="863600"/>
            <a:chOff x="4963885" y="2434771"/>
            <a:chExt cx="863600" cy="863600"/>
          </a:xfrm>
          <a:solidFill>
            <a:srgbClr val="006BA6"/>
          </a:solidFill>
        </p:grpSpPr>
        <p:sp>
          <p:nvSpPr>
            <p:cNvPr id="24687" name="Google Shape;24687;p496"/>
            <p:cNvSpPr/>
            <p:nvPr/>
          </p:nvSpPr>
          <p:spPr>
            <a:xfrm>
              <a:off x="4963885" y="243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88" name="Google Shape;24688;p496"/>
            <p:cNvSpPr/>
            <p:nvPr/>
          </p:nvSpPr>
          <p:spPr>
            <a:xfrm>
              <a:off x="5240110" y="3031671"/>
              <a:ext cx="311150" cy="5080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89" name="Google Shape;24689;p496"/>
            <p:cNvSpPr/>
            <p:nvPr/>
          </p:nvSpPr>
          <p:spPr>
            <a:xfrm>
              <a:off x="5170260" y="2844346"/>
              <a:ext cx="450850" cy="187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lnTo>
                    <a:pt x="60000" y="120000"/>
                  </a:lnTo>
                  <a:lnTo>
                    <a:pt x="65915" y="120000"/>
                  </a:lnTo>
                  <a:lnTo>
                    <a:pt x="71830" y="117966"/>
                  </a:lnTo>
                  <a:lnTo>
                    <a:pt x="83661" y="111864"/>
                  </a:lnTo>
                  <a:lnTo>
                    <a:pt x="93802" y="99661"/>
                  </a:lnTo>
                  <a:lnTo>
                    <a:pt x="102253" y="85423"/>
                  </a:lnTo>
                  <a:lnTo>
                    <a:pt x="106478" y="77288"/>
                  </a:lnTo>
                  <a:lnTo>
                    <a:pt x="109859" y="67118"/>
                  </a:lnTo>
                  <a:lnTo>
                    <a:pt x="112394" y="56949"/>
                  </a:lnTo>
                  <a:lnTo>
                    <a:pt x="114929" y="46779"/>
                  </a:lnTo>
                  <a:lnTo>
                    <a:pt x="117464" y="36610"/>
                  </a:lnTo>
                  <a:lnTo>
                    <a:pt x="119154" y="24406"/>
                  </a:lnTo>
                  <a:lnTo>
                    <a:pt x="120000" y="12203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203"/>
                  </a:lnTo>
                  <a:lnTo>
                    <a:pt x="845" y="24406"/>
                  </a:lnTo>
                  <a:lnTo>
                    <a:pt x="2535" y="36610"/>
                  </a:lnTo>
                  <a:lnTo>
                    <a:pt x="5070" y="46779"/>
                  </a:lnTo>
                  <a:lnTo>
                    <a:pt x="7605" y="56949"/>
                  </a:lnTo>
                  <a:lnTo>
                    <a:pt x="10140" y="67118"/>
                  </a:lnTo>
                  <a:lnTo>
                    <a:pt x="13521" y="77288"/>
                  </a:lnTo>
                  <a:lnTo>
                    <a:pt x="17746" y="85423"/>
                  </a:lnTo>
                  <a:lnTo>
                    <a:pt x="26197" y="99661"/>
                  </a:lnTo>
                  <a:lnTo>
                    <a:pt x="36338" y="111864"/>
                  </a:lnTo>
                  <a:lnTo>
                    <a:pt x="48169" y="117966"/>
                  </a:lnTo>
                  <a:lnTo>
                    <a:pt x="54084" y="120000"/>
                  </a:lnTo>
                  <a:lnTo>
                    <a:pt x="60000" y="120000"/>
                  </a:lnTo>
                  <a:lnTo>
                    <a:pt x="6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90" name="Google Shape;24690;p496"/>
            <p:cNvSpPr/>
            <p:nvPr/>
          </p:nvSpPr>
          <p:spPr>
            <a:xfrm>
              <a:off x="5268685" y="2650671"/>
              <a:ext cx="22225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51428" y="10909"/>
                  </a:lnTo>
                  <a:lnTo>
                    <a:pt x="102857" y="19090"/>
                  </a:lnTo>
                  <a:lnTo>
                    <a:pt x="119999" y="27272"/>
                  </a:lnTo>
                  <a:lnTo>
                    <a:pt x="119999" y="35454"/>
                  </a:lnTo>
                  <a:lnTo>
                    <a:pt x="102857" y="51818"/>
                  </a:lnTo>
                  <a:lnTo>
                    <a:pt x="68571" y="65454"/>
                  </a:lnTo>
                  <a:lnTo>
                    <a:pt x="34285" y="79090"/>
                  </a:lnTo>
                  <a:lnTo>
                    <a:pt x="0" y="92727"/>
                  </a:lnTo>
                  <a:lnTo>
                    <a:pt x="0" y="98181"/>
                  </a:lnTo>
                  <a:lnTo>
                    <a:pt x="17142" y="106363"/>
                  </a:lnTo>
                  <a:lnTo>
                    <a:pt x="34285" y="111818"/>
                  </a:lnTo>
                  <a:lnTo>
                    <a:pt x="68571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91" name="Google Shape;24691;p496"/>
            <p:cNvSpPr/>
            <p:nvPr/>
          </p:nvSpPr>
          <p:spPr>
            <a:xfrm>
              <a:off x="5382985" y="2650671"/>
              <a:ext cx="25400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60000" y="10909"/>
                  </a:lnTo>
                  <a:lnTo>
                    <a:pt x="90000" y="19090"/>
                  </a:lnTo>
                  <a:lnTo>
                    <a:pt x="105000" y="27272"/>
                  </a:lnTo>
                  <a:lnTo>
                    <a:pt x="120000" y="35454"/>
                  </a:lnTo>
                  <a:lnTo>
                    <a:pt x="105000" y="51818"/>
                  </a:lnTo>
                  <a:lnTo>
                    <a:pt x="75000" y="65454"/>
                  </a:lnTo>
                  <a:lnTo>
                    <a:pt x="30000" y="79090"/>
                  </a:lnTo>
                  <a:lnTo>
                    <a:pt x="0" y="92727"/>
                  </a:lnTo>
                  <a:lnTo>
                    <a:pt x="0" y="98181"/>
                  </a:lnTo>
                  <a:lnTo>
                    <a:pt x="15000" y="106363"/>
                  </a:lnTo>
                  <a:lnTo>
                    <a:pt x="30000" y="111818"/>
                  </a:lnTo>
                  <a:lnTo>
                    <a:pt x="75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92" name="Google Shape;24692;p496"/>
            <p:cNvSpPr/>
            <p:nvPr/>
          </p:nvSpPr>
          <p:spPr>
            <a:xfrm>
              <a:off x="5500460" y="2650671"/>
              <a:ext cx="22225" cy="13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51428" y="10909"/>
                  </a:lnTo>
                  <a:lnTo>
                    <a:pt x="85714" y="19090"/>
                  </a:lnTo>
                  <a:lnTo>
                    <a:pt x="119999" y="27272"/>
                  </a:lnTo>
                  <a:lnTo>
                    <a:pt x="119999" y="35454"/>
                  </a:lnTo>
                  <a:lnTo>
                    <a:pt x="102857" y="51818"/>
                  </a:lnTo>
                  <a:lnTo>
                    <a:pt x="68571" y="65454"/>
                  </a:lnTo>
                  <a:lnTo>
                    <a:pt x="17142" y="79090"/>
                  </a:lnTo>
                  <a:lnTo>
                    <a:pt x="0" y="92727"/>
                  </a:lnTo>
                  <a:lnTo>
                    <a:pt x="0" y="98181"/>
                  </a:lnTo>
                  <a:lnTo>
                    <a:pt x="0" y="106363"/>
                  </a:lnTo>
                  <a:lnTo>
                    <a:pt x="34285" y="111818"/>
                  </a:lnTo>
                  <a:lnTo>
                    <a:pt x="68571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693" name="Google Shape;24693;p496"/>
          <p:cNvGrpSpPr/>
          <p:nvPr/>
        </p:nvGrpSpPr>
        <p:grpSpPr>
          <a:xfrm>
            <a:off x="6233885" y="2434771"/>
            <a:ext cx="863600" cy="863600"/>
            <a:chOff x="6233885" y="2434771"/>
            <a:chExt cx="863600" cy="863600"/>
          </a:xfrm>
          <a:solidFill>
            <a:srgbClr val="006BA6"/>
          </a:solidFill>
        </p:grpSpPr>
        <p:sp>
          <p:nvSpPr>
            <p:cNvPr id="24694" name="Google Shape;24694;p496"/>
            <p:cNvSpPr/>
            <p:nvPr/>
          </p:nvSpPr>
          <p:spPr>
            <a:xfrm>
              <a:off x="6233885" y="243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95" name="Google Shape;24695;p496"/>
            <p:cNvSpPr/>
            <p:nvPr/>
          </p:nvSpPr>
          <p:spPr>
            <a:xfrm>
              <a:off x="6487885" y="2768146"/>
              <a:ext cx="282575" cy="30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0000"/>
                  </a:moveTo>
                  <a:lnTo>
                    <a:pt x="120000" y="100000"/>
                  </a:lnTo>
                  <a:lnTo>
                    <a:pt x="120000" y="105000"/>
                  </a:lnTo>
                  <a:lnTo>
                    <a:pt x="118651" y="108750"/>
                  </a:lnTo>
                  <a:lnTo>
                    <a:pt x="113258" y="115000"/>
                  </a:lnTo>
                  <a:lnTo>
                    <a:pt x="106516" y="118750"/>
                  </a:lnTo>
                  <a:lnTo>
                    <a:pt x="102471" y="120000"/>
                  </a:lnTo>
                  <a:lnTo>
                    <a:pt x="98426" y="120000"/>
                  </a:lnTo>
                  <a:lnTo>
                    <a:pt x="21573" y="120000"/>
                  </a:lnTo>
                  <a:lnTo>
                    <a:pt x="21573" y="120000"/>
                  </a:lnTo>
                  <a:lnTo>
                    <a:pt x="16179" y="120000"/>
                  </a:lnTo>
                  <a:lnTo>
                    <a:pt x="12134" y="118750"/>
                  </a:lnTo>
                  <a:lnTo>
                    <a:pt x="5393" y="115000"/>
                  </a:lnTo>
                  <a:lnTo>
                    <a:pt x="1348" y="108750"/>
                  </a:lnTo>
                  <a:lnTo>
                    <a:pt x="0" y="105000"/>
                  </a:lnTo>
                  <a:lnTo>
                    <a:pt x="0" y="100000"/>
                  </a:lnTo>
                  <a:lnTo>
                    <a:pt x="0" y="20000"/>
                  </a:lnTo>
                  <a:lnTo>
                    <a:pt x="0" y="200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1573" y="0"/>
                  </a:lnTo>
                  <a:lnTo>
                    <a:pt x="98426" y="0"/>
                  </a:lnTo>
                  <a:lnTo>
                    <a:pt x="98426" y="0"/>
                  </a:lnTo>
                  <a:lnTo>
                    <a:pt x="120000" y="0"/>
                  </a:lnTo>
                  <a:lnTo>
                    <a:pt x="120000" y="0"/>
                  </a:lnTo>
                  <a:lnTo>
                    <a:pt x="120000" y="20000"/>
                  </a:lnTo>
                  <a:lnTo>
                    <a:pt x="120000" y="10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96" name="Google Shape;24696;p496"/>
            <p:cNvSpPr/>
            <p:nvPr/>
          </p:nvSpPr>
          <p:spPr>
            <a:xfrm>
              <a:off x="6770460" y="2818946"/>
              <a:ext cx="73025" cy="15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78260" y="0"/>
                  </a:lnTo>
                  <a:lnTo>
                    <a:pt x="78260" y="0"/>
                  </a:lnTo>
                  <a:lnTo>
                    <a:pt x="99130" y="0"/>
                  </a:lnTo>
                  <a:lnTo>
                    <a:pt x="109565" y="4897"/>
                  </a:lnTo>
                  <a:lnTo>
                    <a:pt x="120000" y="12244"/>
                  </a:lnTo>
                  <a:lnTo>
                    <a:pt x="120000" y="19591"/>
                  </a:lnTo>
                  <a:lnTo>
                    <a:pt x="120000" y="100408"/>
                  </a:lnTo>
                  <a:lnTo>
                    <a:pt x="120000" y="100408"/>
                  </a:lnTo>
                  <a:lnTo>
                    <a:pt x="120000" y="107755"/>
                  </a:lnTo>
                  <a:lnTo>
                    <a:pt x="109565" y="115102"/>
                  </a:lnTo>
                  <a:lnTo>
                    <a:pt x="99130" y="117551"/>
                  </a:lnTo>
                  <a:lnTo>
                    <a:pt x="78260" y="119999"/>
                  </a:lnTo>
                  <a:lnTo>
                    <a:pt x="0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697" name="Google Shape;24697;p496"/>
            <p:cNvSpPr/>
            <p:nvPr/>
          </p:nvSpPr>
          <p:spPr>
            <a:xfrm>
              <a:off x="6487885" y="2660196"/>
              <a:ext cx="282575" cy="73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120000" y="104347"/>
                  </a:lnTo>
                  <a:lnTo>
                    <a:pt x="118651" y="88695"/>
                  </a:lnTo>
                  <a:lnTo>
                    <a:pt x="114606" y="67826"/>
                  </a:lnTo>
                  <a:lnTo>
                    <a:pt x="107865" y="46956"/>
                  </a:lnTo>
                  <a:lnTo>
                    <a:pt x="103820" y="41739"/>
                  </a:lnTo>
                  <a:lnTo>
                    <a:pt x="99775" y="41739"/>
                  </a:lnTo>
                  <a:lnTo>
                    <a:pt x="99775" y="41739"/>
                  </a:lnTo>
                  <a:lnTo>
                    <a:pt x="91685" y="46956"/>
                  </a:lnTo>
                  <a:lnTo>
                    <a:pt x="86292" y="62608"/>
                  </a:lnTo>
                  <a:lnTo>
                    <a:pt x="86292" y="62608"/>
                  </a:lnTo>
                  <a:lnTo>
                    <a:pt x="82247" y="36521"/>
                  </a:lnTo>
                  <a:lnTo>
                    <a:pt x="75505" y="15652"/>
                  </a:lnTo>
                  <a:lnTo>
                    <a:pt x="68764" y="5217"/>
                  </a:lnTo>
                  <a:lnTo>
                    <a:pt x="60674" y="0"/>
                  </a:lnTo>
                  <a:lnTo>
                    <a:pt x="60674" y="0"/>
                  </a:lnTo>
                  <a:lnTo>
                    <a:pt x="52584" y="5217"/>
                  </a:lnTo>
                  <a:lnTo>
                    <a:pt x="45842" y="20869"/>
                  </a:lnTo>
                  <a:lnTo>
                    <a:pt x="39101" y="41739"/>
                  </a:lnTo>
                  <a:lnTo>
                    <a:pt x="36404" y="73043"/>
                  </a:lnTo>
                  <a:lnTo>
                    <a:pt x="36404" y="73043"/>
                  </a:lnTo>
                  <a:lnTo>
                    <a:pt x="32359" y="57391"/>
                  </a:lnTo>
                  <a:lnTo>
                    <a:pt x="29662" y="52173"/>
                  </a:lnTo>
                  <a:lnTo>
                    <a:pt x="24269" y="41739"/>
                  </a:lnTo>
                  <a:lnTo>
                    <a:pt x="20224" y="41739"/>
                  </a:lnTo>
                  <a:lnTo>
                    <a:pt x="20224" y="41739"/>
                  </a:lnTo>
                  <a:lnTo>
                    <a:pt x="16179" y="41739"/>
                  </a:lnTo>
                  <a:lnTo>
                    <a:pt x="12134" y="46956"/>
                  </a:lnTo>
                  <a:lnTo>
                    <a:pt x="5393" y="67826"/>
                  </a:lnTo>
                  <a:lnTo>
                    <a:pt x="1348" y="88695"/>
                  </a:lnTo>
                  <a:lnTo>
                    <a:pt x="0" y="104347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698" name="Google Shape;24698;p496"/>
            <p:cNvCxnSpPr/>
            <p:nvPr/>
          </p:nvCxnSpPr>
          <p:spPr>
            <a:xfrm>
              <a:off x="6576785" y="2857046"/>
              <a:ext cx="0" cy="1238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699" name="Google Shape;24699;p496"/>
            <p:cNvCxnSpPr/>
            <p:nvPr/>
          </p:nvCxnSpPr>
          <p:spPr>
            <a:xfrm>
              <a:off x="6678385" y="2857046"/>
              <a:ext cx="0" cy="1238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700" name="Google Shape;24700;p496"/>
          <p:cNvGrpSpPr/>
          <p:nvPr/>
        </p:nvGrpSpPr>
        <p:grpSpPr>
          <a:xfrm>
            <a:off x="1153885" y="3704771"/>
            <a:ext cx="863600" cy="863600"/>
            <a:chOff x="1153885" y="3704771"/>
            <a:chExt cx="863600" cy="863600"/>
          </a:xfrm>
          <a:solidFill>
            <a:srgbClr val="006BA6"/>
          </a:solidFill>
        </p:grpSpPr>
        <p:sp>
          <p:nvSpPr>
            <p:cNvPr id="24701" name="Google Shape;24701;p496"/>
            <p:cNvSpPr/>
            <p:nvPr/>
          </p:nvSpPr>
          <p:spPr>
            <a:xfrm>
              <a:off x="1153885" y="370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02" name="Google Shape;24702;p496"/>
            <p:cNvSpPr/>
            <p:nvPr/>
          </p:nvSpPr>
          <p:spPr>
            <a:xfrm>
              <a:off x="1455510" y="4015921"/>
              <a:ext cx="260350" cy="333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292" y="120000"/>
                  </a:moveTo>
                  <a:lnTo>
                    <a:pt x="11707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08292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703" name="Google Shape;24703;p496"/>
            <p:cNvCxnSpPr/>
            <p:nvPr/>
          </p:nvCxnSpPr>
          <p:spPr>
            <a:xfrm>
              <a:off x="1430110" y="4015921"/>
              <a:ext cx="3143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704" name="Google Shape;24704;p496"/>
            <p:cNvSpPr/>
            <p:nvPr/>
          </p:nvSpPr>
          <p:spPr>
            <a:xfrm>
              <a:off x="1585685" y="3923846"/>
              <a:ext cx="107950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6551"/>
                  </a:moveTo>
                  <a:lnTo>
                    <a:pt x="14117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705" name="Google Shape;24705;p496"/>
            <p:cNvCxnSpPr/>
            <p:nvPr/>
          </p:nvCxnSpPr>
          <p:spPr>
            <a:xfrm>
              <a:off x="1465035" y="4152446"/>
              <a:ext cx="241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706" name="Google Shape;24706;p496"/>
          <p:cNvGrpSpPr/>
          <p:nvPr/>
        </p:nvGrpSpPr>
        <p:grpSpPr>
          <a:xfrm>
            <a:off x="3693885" y="3704771"/>
            <a:ext cx="863600" cy="863600"/>
            <a:chOff x="3693885" y="3704771"/>
            <a:chExt cx="863600" cy="863600"/>
          </a:xfrm>
          <a:solidFill>
            <a:srgbClr val="006BA6"/>
          </a:solidFill>
        </p:grpSpPr>
        <p:sp>
          <p:nvSpPr>
            <p:cNvPr id="24707" name="Google Shape;24707;p496"/>
            <p:cNvSpPr/>
            <p:nvPr/>
          </p:nvSpPr>
          <p:spPr>
            <a:xfrm>
              <a:off x="3693885" y="370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08" name="Google Shape;24708;p496"/>
            <p:cNvSpPr/>
            <p:nvPr/>
          </p:nvSpPr>
          <p:spPr>
            <a:xfrm>
              <a:off x="3995510" y="3971471"/>
              <a:ext cx="260350" cy="333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439" y="120000"/>
                  </a:moveTo>
                  <a:lnTo>
                    <a:pt x="17560" y="12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02439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709" name="Google Shape;24709;p496"/>
            <p:cNvCxnSpPr/>
            <p:nvPr/>
          </p:nvCxnSpPr>
          <p:spPr>
            <a:xfrm>
              <a:off x="4005035" y="4104821"/>
              <a:ext cx="2413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710" name="Google Shape;24710;p496"/>
          <p:cNvGrpSpPr/>
          <p:nvPr/>
        </p:nvGrpSpPr>
        <p:grpSpPr>
          <a:xfrm>
            <a:off x="2423885" y="3704771"/>
            <a:ext cx="863600" cy="863600"/>
            <a:chOff x="2423885" y="3704771"/>
            <a:chExt cx="863600" cy="863600"/>
          </a:xfrm>
          <a:solidFill>
            <a:srgbClr val="006BA6"/>
          </a:solidFill>
        </p:grpSpPr>
        <p:sp>
          <p:nvSpPr>
            <p:cNvPr id="24711" name="Google Shape;24711;p496"/>
            <p:cNvSpPr/>
            <p:nvPr/>
          </p:nvSpPr>
          <p:spPr>
            <a:xfrm>
              <a:off x="2423885" y="370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12" name="Google Shape;24712;p496"/>
            <p:cNvSpPr/>
            <p:nvPr/>
          </p:nvSpPr>
          <p:spPr>
            <a:xfrm>
              <a:off x="2627085" y="3923846"/>
              <a:ext cx="45085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8309" y="102000"/>
                  </a:lnTo>
                  <a:lnTo>
                    <a:pt x="114929" y="82000"/>
                  </a:lnTo>
                  <a:lnTo>
                    <a:pt x="109859" y="60000"/>
                  </a:lnTo>
                  <a:lnTo>
                    <a:pt x="106478" y="50000"/>
                  </a:lnTo>
                  <a:lnTo>
                    <a:pt x="102253" y="38000"/>
                  </a:lnTo>
                  <a:lnTo>
                    <a:pt x="97183" y="28000"/>
                  </a:lnTo>
                  <a:lnTo>
                    <a:pt x="91267" y="20000"/>
                  </a:lnTo>
                  <a:lnTo>
                    <a:pt x="85352" y="12000"/>
                  </a:lnTo>
                  <a:lnTo>
                    <a:pt x="77746" y="6000"/>
                  </a:lnTo>
                  <a:lnTo>
                    <a:pt x="69295" y="2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0704" y="2000"/>
                  </a:lnTo>
                  <a:lnTo>
                    <a:pt x="42253" y="6000"/>
                  </a:lnTo>
                  <a:lnTo>
                    <a:pt x="35492" y="12000"/>
                  </a:lnTo>
                  <a:lnTo>
                    <a:pt x="28732" y="20000"/>
                  </a:lnTo>
                  <a:lnTo>
                    <a:pt x="22816" y="28000"/>
                  </a:lnTo>
                  <a:lnTo>
                    <a:pt x="18591" y="38000"/>
                  </a:lnTo>
                  <a:lnTo>
                    <a:pt x="14366" y="50000"/>
                  </a:lnTo>
                  <a:lnTo>
                    <a:pt x="10985" y="60000"/>
                  </a:lnTo>
                  <a:lnTo>
                    <a:pt x="5915" y="82000"/>
                  </a:lnTo>
                  <a:lnTo>
                    <a:pt x="2535" y="102000"/>
                  </a:lnTo>
                  <a:lnTo>
                    <a:pt x="0" y="120000"/>
                  </a:lnTo>
                  <a:lnTo>
                    <a:pt x="115774" y="12000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13" name="Google Shape;24713;p496"/>
            <p:cNvSpPr/>
            <p:nvPr/>
          </p:nvSpPr>
          <p:spPr>
            <a:xfrm>
              <a:off x="2595335" y="4165146"/>
              <a:ext cx="520700" cy="184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219" y="0"/>
                  </a:moveTo>
                  <a:lnTo>
                    <a:pt x="75365" y="0"/>
                  </a:lnTo>
                  <a:lnTo>
                    <a:pt x="62195" y="37241"/>
                  </a:lnTo>
                  <a:lnTo>
                    <a:pt x="62195" y="37241"/>
                  </a:lnTo>
                  <a:lnTo>
                    <a:pt x="61463" y="37241"/>
                  </a:lnTo>
                  <a:lnTo>
                    <a:pt x="60000" y="39310"/>
                  </a:lnTo>
                  <a:lnTo>
                    <a:pt x="58536" y="37241"/>
                  </a:lnTo>
                  <a:lnTo>
                    <a:pt x="57804" y="37241"/>
                  </a:lnTo>
                  <a:lnTo>
                    <a:pt x="46829" y="4137"/>
                  </a:lnTo>
                  <a:lnTo>
                    <a:pt x="35121" y="37241"/>
                  </a:lnTo>
                  <a:lnTo>
                    <a:pt x="35121" y="37241"/>
                  </a:lnTo>
                  <a:lnTo>
                    <a:pt x="34390" y="37241"/>
                  </a:lnTo>
                  <a:lnTo>
                    <a:pt x="32926" y="39310"/>
                  </a:lnTo>
                  <a:lnTo>
                    <a:pt x="32195" y="37241"/>
                  </a:lnTo>
                  <a:lnTo>
                    <a:pt x="30731" y="37241"/>
                  </a:lnTo>
                  <a:lnTo>
                    <a:pt x="17560" y="0"/>
                  </a:lnTo>
                  <a:lnTo>
                    <a:pt x="8780" y="0"/>
                  </a:lnTo>
                  <a:lnTo>
                    <a:pt x="8780" y="0"/>
                  </a:lnTo>
                  <a:lnTo>
                    <a:pt x="5121" y="2068"/>
                  </a:lnTo>
                  <a:lnTo>
                    <a:pt x="2195" y="6206"/>
                  </a:lnTo>
                  <a:lnTo>
                    <a:pt x="731" y="14482"/>
                  </a:lnTo>
                  <a:lnTo>
                    <a:pt x="0" y="24827"/>
                  </a:lnTo>
                  <a:lnTo>
                    <a:pt x="0" y="24827"/>
                  </a:lnTo>
                  <a:lnTo>
                    <a:pt x="0" y="24827"/>
                  </a:lnTo>
                  <a:lnTo>
                    <a:pt x="731" y="33103"/>
                  </a:lnTo>
                  <a:lnTo>
                    <a:pt x="2195" y="41379"/>
                  </a:lnTo>
                  <a:lnTo>
                    <a:pt x="4390" y="45517"/>
                  </a:lnTo>
                  <a:lnTo>
                    <a:pt x="7317" y="49655"/>
                  </a:lnTo>
                  <a:lnTo>
                    <a:pt x="7317" y="49655"/>
                  </a:lnTo>
                  <a:lnTo>
                    <a:pt x="7317" y="80689"/>
                  </a:lnTo>
                  <a:lnTo>
                    <a:pt x="7317" y="86896"/>
                  </a:lnTo>
                  <a:lnTo>
                    <a:pt x="7317" y="86896"/>
                  </a:lnTo>
                  <a:lnTo>
                    <a:pt x="7317" y="93103"/>
                  </a:lnTo>
                  <a:lnTo>
                    <a:pt x="8048" y="99310"/>
                  </a:lnTo>
                  <a:lnTo>
                    <a:pt x="10243" y="109655"/>
                  </a:lnTo>
                  <a:lnTo>
                    <a:pt x="14634" y="115862"/>
                  </a:lnTo>
                  <a:lnTo>
                    <a:pt x="16829" y="117931"/>
                  </a:lnTo>
                  <a:lnTo>
                    <a:pt x="19024" y="120000"/>
                  </a:lnTo>
                  <a:lnTo>
                    <a:pt x="99512" y="120000"/>
                  </a:lnTo>
                  <a:lnTo>
                    <a:pt x="99512" y="120000"/>
                  </a:lnTo>
                  <a:lnTo>
                    <a:pt x="101707" y="117931"/>
                  </a:lnTo>
                  <a:lnTo>
                    <a:pt x="103902" y="115862"/>
                  </a:lnTo>
                  <a:lnTo>
                    <a:pt x="108292" y="109655"/>
                  </a:lnTo>
                  <a:lnTo>
                    <a:pt x="110487" y="99310"/>
                  </a:lnTo>
                  <a:lnTo>
                    <a:pt x="111219" y="93103"/>
                  </a:lnTo>
                  <a:lnTo>
                    <a:pt x="111219" y="86896"/>
                  </a:lnTo>
                  <a:lnTo>
                    <a:pt x="111219" y="80689"/>
                  </a:lnTo>
                  <a:lnTo>
                    <a:pt x="111219" y="80689"/>
                  </a:lnTo>
                  <a:lnTo>
                    <a:pt x="111219" y="49655"/>
                  </a:lnTo>
                  <a:lnTo>
                    <a:pt x="111219" y="49655"/>
                  </a:lnTo>
                  <a:lnTo>
                    <a:pt x="111219" y="49655"/>
                  </a:lnTo>
                  <a:lnTo>
                    <a:pt x="114878" y="47586"/>
                  </a:lnTo>
                  <a:lnTo>
                    <a:pt x="117804" y="43448"/>
                  </a:lnTo>
                  <a:lnTo>
                    <a:pt x="119268" y="35172"/>
                  </a:lnTo>
                  <a:lnTo>
                    <a:pt x="120000" y="24827"/>
                  </a:lnTo>
                  <a:lnTo>
                    <a:pt x="120000" y="24827"/>
                  </a:lnTo>
                  <a:lnTo>
                    <a:pt x="120000" y="24827"/>
                  </a:lnTo>
                  <a:lnTo>
                    <a:pt x="119268" y="14482"/>
                  </a:lnTo>
                  <a:lnTo>
                    <a:pt x="117804" y="6206"/>
                  </a:lnTo>
                  <a:lnTo>
                    <a:pt x="114878" y="2068"/>
                  </a:lnTo>
                  <a:lnTo>
                    <a:pt x="111219" y="0"/>
                  </a:lnTo>
                  <a:lnTo>
                    <a:pt x="111219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714" name="Google Shape;24714;p496"/>
          <p:cNvGrpSpPr/>
          <p:nvPr/>
        </p:nvGrpSpPr>
        <p:grpSpPr>
          <a:xfrm>
            <a:off x="4963885" y="3704771"/>
            <a:ext cx="863600" cy="863600"/>
            <a:chOff x="4963885" y="3704771"/>
            <a:chExt cx="863600" cy="863600"/>
          </a:xfrm>
          <a:solidFill>
            <a:srgbClr val="006BA6"/>
          </a:solidFill>
        </p:grpSpPr>
        <p:sp>
          <p:nvSpPr>
            <p:cNvPr id="24715" name="Google Shape;24715;p496"/>
            <p:cNvSpPr/>
            <p:nvPr/>
          </p:nvSpPr>
          <p:spPr>
            <a:xfrm>
              <a:off x="4963885" y="370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16" name="Google Shape;24716;p496"/>
            <p:cNvSpPr/>
            <p:nvPr/>
          </p:nvSpPr>
          <p:spPr>
            <a:xfrm>
              <a:off x="5236935" y="4000046"/>
              <a:ext cx="317500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4400" y="73846"/>
                  </a:lnTo>
                  <a:lnTo>
                    <a:pt x="28800" y="36923"/>
                  </a:lnTo>
                  <a:lnTo>
                    <a:pt x="44400" y="923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6800" y="9230"/>
                  </a:lnTo>
                  <a:lnTo>
                    <a:pt x="91200" y="36923"/>
                  </a:lnTo>
                  <a:lnTo>
                    <a:pt x="106800" y="73846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17" name="Google Shape;24717;p496"/>
            <p:cNvSpPr/>
            <p:nvPr/>
          </p:nvSpPr>
          <p:spPr>
            <a:xfrm>
              <a:off x="5195660" y="3917496"/>
              <a:ext cx="400050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lnTo>
                    <a:pt x="120000" y="13846"/>
                  </a:lnTo>
                  <a:lnTo>
                    <a:pt x="120000" y="13846"/>
                  </a:lnTo>
                  <a:lnTo>
                    <a:pt x="105714" y="8307"/>
                  </a:lnTo>
                  <a:lnTo>
                    <a:pt x="91428" y="3692"/>
                  </a:lnTo>
                  <a:lnTo>
                    <a:pt x="76190" y="923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43809" y="923"/>
                  </a:lnTo>
                  <a:lnTo>
                    <a:pt x="28571" y="3692"/>
                  </a:lnTo>
                  <a:lnTo>
                    <a:pt x="14285" y="8307"/>
                  </a:lnTo>
                  <a:lnTo>
                    <a:pt x="0" y="14769"/>
                  </a:lnTo>
                  <a:lnTo>
                    <a:pt x="6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18" name="Google Shape;24718;p496"/>
            <p:cNvSpPr/>
            <p:nvPr/>
          </p:nvSpPr>
          <p:spPr>
            <a:xfrm>
              <a:off x="5421085" y="4015921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1935"/>
                  </a:moveTo>
                  <a:lnTo>
                    <a:pt x="120000" y="61935"/>
                  </a:lnTo>
                  <a:lnTo>
                    <a:pt x="116129" y="73548"/>
                  </a:lnTo>
                  <a:lnTo>
                    <a:pt x="116129" y="81290"/>
                  </a:lnTo>
                  <a:lnTo>
                    <a:pt x="100645" y="100645"/>
                  </a:lnTo>
                  <a:lnTo>
                    <a:pt x="81290" y="116129"/>
                  </a:lnTo>
                  <a:lnTo>
                    <a:pt x="73548" y="120000"/>
                  </a:lnTo>
                  <a:lnTo>
                    <a:pt x="58064" y="120000"/>
                  </a:lnTo>
                  <a:lnTo>
                    <a:pt x="58064" y="120000"/>
                  </a:lnTo>
                  <a:lnTo>
                    <a:pt x="46451" y="120000"/>
                  </a:lnTo>
                  <a:lnTo>
                    <a:pt x="38709" y="116129"/>
                  </a:lnTo>
                  <a:lnTo>
                    <a:pt x="19354" y="100645"/>
                  </a:lnTo>
                  <a:lnTo>
                    <a:pt x="3870" y="81290"/>
                  </a:lnTo>
                  <a:lnTo>
                    <a:pt x="3870" y="73548"/>
                  </a:lnTo>
                  <a:lnTo>
                    <a:pt x="0" y="61935"/>
                  </a:lnTo>
                  <a:lnTo>
                    <a:pt x="0" y="61935"/>
                  </a:lnTo>
                  <a:lnTo>
                    <a:pt x="3870" y="46451"/>
                  </a:lnTo>
                  <a:lnTo>
                    <a:pt x="3870" y="38709"/>
                  </a:lnTo>
                  <a:lnTo>
                    <a:pt x="19354" y="19354"/>
                  </a:lnTo>
                  <a:lnTo>
                    <a:pt x="38709" y="3870"/>
                  </a:lnTo>
                  <a:lnTo>
                    <a:pt x="46451" y="3870"/>
                  </a:lnTo>
                  <a:lnTo>
                    <a:pt x="58064" y="0"/>
                  </a:lnTo>
                  <a:lnTo>
                    <a:pt x="58064" y="0"/>
                  </a:lnTo>
                  <a:lnTo>
                    <a:pt x="73548" y="3870"/>
                  </a:lnTo>
                  <a:lnTo>
                    <a:pt x="81290" y="3870"/>
                  </a:lnTo>
                  <a:lnTo>
                    <a:pt x="100645" y="19354"/>
                  </a:lnTo>
                  <a:lnTo>
                    <a:pt x="116129" y="38709"/>
                  </a:lnTo>
                  <a:lnTo>
                    <a:pt x="116129" y="46451"/>
                  </a:lnTo>
                  <a:lnTo>
                    <a:pt x="120000" y="61935"/>
                  </a:lnTo>
                  <a:lnTo>
                    <a:pt x="120000" y="6193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19" name="Google Shape;24719;p496"/>
            <p:cNvSpPr/>
            <p:nvPr/>
          </p:nvSpPr>
          <p:spPr>
            <a:xfrm>
              <a:off x="5332185" y="4165146"/>
              <a:ext cx="88900" cy="857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62222"/>
                  </a:moveTo>
                  <a:lnTo>
                    <a:pt x="119999" y="62222"/>
                  </a:lnTo>
                  <a:lnTo>
                    <a:pt x="115714" y="84444"/>
                  </a:lnTo>
                  <a:lnTo>
                    <a:pt x="102857" y="102222"/>
                  </a:lnTo>
                  <a:lnTo>
                    <a:pt x="85714" y="115555"/>
                  </a:lnTo>
                  <a:lnTo>
                    <a:pt x="59999" y="120000"/>
                  </a:lnTo>
                  <a:lnTo>
                    <a:pt x="59999" y="120000"/>
                  </a:lnTo>
                  <a:lnTo>
                    <a:pt x="38571" y="115555"/>
                  </a:lnTo>
                  <a:lnTo>
                    <a:pt x="17142" y="102222"/>
                  </a:lnTo>
                  <a:lnTo>
                    <a:pt x="8571" y="84444"/>
                  </a:lnTo>
                  <a:lnTo>
                    <a:pt x="0" y="62222"/>
                  </a:lnTo>
                  <a:lnTo>
                    <a:pt x="0" y="62222"/>
                  </a:lnTo>
                  <a:lnTo>
                    <a:pt x="8571" y="35555"/>
                  </a:lnTo>
                  <a:lnTo>
                    <a:pt x="17142" y="17777"/>
                  </a:lnTo>
                  <a:lnTo>
                    <a:pt x="38571" y="4444"/>
                  </a:lnTo>
                  <a:lnTo>
                    <a:pt x="59999" y="0"/>
                  </a:lnTo>
                  <a:lnTo>
                    <a:pt x="59999" y="0"/>
                  </a:lnTo>
                  <a:lnTo>
                    <a:pt x="85714" y="4444"/>
                  </a:lnTo>
                  <a:lnTo>
                    <a:pt x="102857" y="17777"/>
                  </a:lnTo>
                  <a:lnTo>
                    <a:pt x="115714" y="35555"/>
                  </a:lnTo>
                  <a:lnTo>
                    <a:pt x="119999" y="62222"/>
                  </a:lnTo>
                  <a:lnTo>
                    <a:pt x="119999" y="6222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20" name="Google Shape;24720;p496"/>
            <p:cNvSpPr/>
            <p:nvPr/>
          </p:nvSpPr>
          <p:spPr>
            <a:xfrm>
              <a:off x="5306785" y="4050846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4000"/>
                  </a:lnTo>
                  <a:lnTo>
                    <a:pt x="102000" y="102000"/>
                  </a:lnTo>
                  <a:lnTo>
                    <a:pt x="84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36000" y="120000"/>
                  </a:lnTo>
                  <a:lnTo>
                    <a:pt x="18000" y="102000"/>
                  </a:lnTo>
                  <a:lnTo>
                    <a:pt x="6000" y="84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6000" y="36000"/>
                  </a:lnTo>
                  <a:lnTo>
                    <a:pt x="18000" y="18000"/>
                  </a:lnTo>
                  <a:lnTo>
                    <a:pt x="36000" y="600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6000"/>
                  </a:lnTo>
                  <a:lnTo>
                    <a:pt x="102000" y="18000"/>
                  </a:lnTo>
                  <a:lnTo>
                    <a:pt x="120000" y="36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721" name="Google Shape;24721;p496"/>
          <p:cNvGrpSpPr/>
          <p:nvPr/>
        </p:nvGrpSpPr>
        <p:grpSpPr>
          <a:xfrm>
            <a:off x="6233885" y="3704771"/>
            <a:ext cx="863600" cy="863600"/>
            <a:chOff x="6233885" y="3704771"/>
            <a:chExt cx="863600" cy="863600"/>
          </a:xfrm>
          <a:solidFill>
            <a:srgbClr val="006BA6"/>
          </a:solidFill>
        </p:grpSpPr>
        <p:sp>
          <p:nvSpPr>
            <p:cNvPr id="24722" name="Google Shape;24722;p496"/>
            <p:cNvSpPr/>
            <p:nvPr/>
          </p:nvSpPr>
          <p:spPr>
            <a:xfrm>
              <a:off x="6233885" y="370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23" name="Google Shape;24723;p496"/>
            <p:cNvSpPr/>
            <p:nvPr/>
          </p:nvSpPr>
          <p:spPr>
            <a:xfrm>
              <a:off x="6440260" y="3958771"/>
              <a:ext cx="450850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7857"/>
                  </a:moveTo>
                  <a:lnTo>
                    <a:pt x="120000" y="87857"/>
                  </a:lnTo>
                  <a:lnTo>
                    <a:pt x="116619" y="75000"/>
                  </a:lnTo>
                  <a:lnTo>
                    <a:pt x="112394" y="59999"/>
                  </a:lnTo>
                  <a:lnTo>
                    <a:pt x="106478" y="44999"/>
                  </a:lnTo>
                  <a:lnTo>
                    <a:pt x="98873" y="27857"/>
                  </a:lnTo>
                  <a:lnTo>
                    <a:pt x="89577" y="12857"/>
                  </a:lnTo>
                  <a:lnTo>
                    <a:pt x="84507" y="8571"/>
                  </a:lnTo>
                  <a:lnTo>
                    <a:pt x="79436" y="4285"/>
                  </a:lnTo>
                  <a:lnTo>
                    <a:pt x="74366" y="2142"/>
                  </a:lnTo>
                  <a:lnTo>
                    <a:pt x="68450" y="0"/>
                  </a:lnTo>
                  <a:lnTo>
                    <a:pt x="68450" y="0"/>
                  </a:lnTo>
                  <a:lnTo>
                    <a:pt x="62535" y="2142"/>
                  </a:lnTo>
                  <a:lnTo>
                    <a:pt x="56619" y="4285"/>
                  </a:lnTo>
                  <a:lnTo>
                    <a:pt x="51549" y="8571"/>
                  </a:lnTo>
                  <a:lnTo>
                    <a:pt x="47323" y="12857"/>
                  </a:lnTo>
                  <a:lnTo>
                    <a:pt x="38873" y="27857"/>
                  </a:lnTo>
                  <a:lnTo>
                    <a:pt x="31267" y="44999"/>
                  </a:lnTo>
                  <a:lnTo>
                    <a:pt x="26197" y="59999"/>
                  </a:lnTo>
                  <a:lnTo>
                    <a:pt x="21971" y="75000"/>
                  </a:lnTo>
                  <a:lnTo>
                    <a:pt x="18591" y="87857"/>
                  </a:lnTo>
                  <a:lnTo>
                    <a:pt x="0" y="53571"/>
                  </a:lnTo>
                  <a:lnTo>
                    <a:pt x="0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24" name="Google Shape;24724;p496"/>
            <p:cNvSpPr/>
            <p:nvPr/>
          </p:nvSpPr>
          <p:spPr>
            <a:xfrm>
              <a:off x="6440260" y="4136571"/>
              <a:ext cx="450850" cy="1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2142"/>
                  </a:moveTo>
                  <a:lnTo>
                    <a:pt x="120000" y="32142"/>
                  </a:lnTo>
                  <a:lnTo>
                    <a:pt x="116619" y="44999"/>
                  </a:lnTo>
                  <a:lnTo>
                    <a:pt x="112394" y="59999"/>
                  </a:lnTo>
                  <a:lnTo>
                    <a:pt x="106478" y="75000"/>
                  </a:lnTo>
                  <a:lnTo>
                    <a:pt x="98873" y="92142"/>
                  </a:lnTo>
                  <a:lnTo>
                    <a:pt x="89577" y="107142"/>
                  </a:lnTo>
                  <a:lnTo>
                    <a:pt x="84507" y="111428"/>
                  </a:lnTo>
                  <a:lnTo>
                    <a:pt x="79436" y="115714"/>
                  </a:lnTo>
                  <a:lnTo>
                    <a:pt x="74366" y="117857"/>
                  </a:lnTo>
                  <a:lnTo>
                    <a:pt x="68450" y="119999"/>
                  </a:lnTo>
                  <a:lnTo>
                    <a:pt x="68450" y="119999"/>
                  </a:lnTo>
                  <a:lnTo>
                    <a:pt x="62535" y="117857"/>
                  </a:lnTo>
                  <a:lnTo>
                    <a:pt x="56619" y="115714"/>
                  </a:lnTo>
                  <a:lnTo>
                    <a:pt x="51549" y="111428"/>
                  </a:lnTo>
                  <a:lnTo>
                    <a:pt x="47323" y="107142"/>
                  </a:lnTo>
                  <a:lnTo>
                    <a:pt x="38873" y="92142"/>
                  </a:lnTo>
                  <a:lnTo>
                    <a:pt x="31267" y="75000"/>
                  </a:lnTo>
                  <a:lnTo>
                    <a:pt x="26197" y="59999"/>
                  </a:lnTo>
                  <a:lnTo>
                    <a:pt x="21971" y="44999"/>
                  </a:lnTo>
                  <a:lnTo>
                    <a:pt x="18591" y="32142"/>
                  </a:lnTo>
                  <a:lnTo>
                    <a:pt x="0" y="66428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25" name="Google Shape;24725;p496"/>
            <p:cNvSpPr/>
            <p:nvPr/>
          </p:nvSpPr>
          <p:spPr>
            <a:xfrm>
              <a:off x="6814910" y="4088946"/>
              <a:ext cx="76200" cy="95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26" name="Google Shape;24726;p496"/>
            <p:cNvSpPr/>
            <p:nvPr/>
          </p:nvSpPr>
          <p:spPr>
            <a:xfrm>
              <a:off x="6745060" y="4044496"/>
              <a:ext cx="41275" cy="41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4615"/>
                  </a:moveTo>
                  <a:lnTo>
                    <a:pt x="120000" y="64615"/>
                  </a:lnTo>
                  <a:lnTo>
                    <a:pt x="110769" y="83076"/>
                  </a:lnTo>
                  <a:lnTo>
                    <a:pt x="101538" y="101538"/>
                  </a:lnTo>
                  <a:lnTo>
                    <a:pt x="83076" y="110769"/>
                  </a:lnTo>
                  <a:lnTo>
                    <a:pt x="55384" y="120000"/>
                  </a:lnTo>
                  <a:lnTo>
                    <a:pt x="55384" y="120000"/>
                  </a:lnTo>
                  <a:lnTo>
                    <a:pt x="36923" y="110769"/>
                  </a:lnTo>
                  <a:lnTo>
                    <a:pt x="18461" y="101538"/>
                  </a:lnTo>
                  <a:lnTo>
                    <a:pt x="0" y="83076"/>
                  </a:lnTo>
                  <a:lnTo>
                    <a:pt x="0" y="64615"/>
                  </a:lnTo>
                  <a:lnTo>
                    <a:pt x="0" y="64615"/>
                  </a:lnTo>
                  <a:lnTo>
                    <a:pt x="0" y="36923"/>
                  </a:lnTo>
                  <a:lnTo>
                    <a:pt x="18461" y="18461"/>
                  </a:lnTo>
                  <a:lnTo>
                    <a:pt x="36923" y="9230"/>
                  </a:lnTo>
                  <a:lnTo>
                    <a:pt x="55384" y="0"/>
                  </a:lnTo>
                  <a:lnTo>
                    <a:pt x="55384" y="0"/>
                  </a:lnTo>
                  <a:lnTo>
                    <a:pt x="83076" y="9230"/>
                  </a:lnTo>
                  <a:lnTo>
                    <a:pt x="101538" y="18461"/>
                  </a:lnTo>
                  <a:lnTo>
                    <a:pt x="110769" y="36923"/>
                  </a:lnTo>
                  <a:lnTo>
                    <a:pt x="120000" y="64615"/>
                  </a:lnTo>
                  <a:lnTo>
                    <a:pt x="120000" y="646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727" name="Google Shape;24727;p496"/>
          <p:cNvGrpSpPr/>
          <p:nvPr/>
        </p:nvGrpSpPr>
        <p:grpSpPr>
          <a:xfrm>
            <a:off x="7569199" y="1162503"/>
            <a:ext cx="863600" cy="863600"/>
            <a:chOff x="7569199" y="1162503"/>
            <a:chExt cx="863600" cy="863600"/>
          </a:xfrm>
          <a:solidFill>
            <a:srgbClr val="006BA6"/>
          </a:solidFill>
        </p:grpSpPr>
        <p:sp>
          <p:nvSpPr>
            <p:cNvPr id="24728" name="Google Shape;24728;p496"/>
            <p:cNvSpPr/>
            <p:nvPr/>
          </p:nvSpPr>
          <p:spPr>
            <a:xfrm>
              <a:off x="7569199" y="116250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29" name="Google Shape;24729;p496"/>
            <p:cNvSpPr/>
            <p:nvPr/>
          </p:nvSpPr>
          <p:spPr>
            <a:xfrm>
              <a:off x="7848599" y="1387928"/>
              <a:ext cx="304800" cy="206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750" y="0"/>
                  </a:moveTo>
                  <a:lnTo>
                    <a:pt x="3750" y="0"/>
                  </a:lnTo>
                  <a:lnTo>
                    <a:pt x="2500" y="5538"/>
                  </a:lnTo>
                  <a:lnTo>
                    <a:pt x="1250" y="18461"/>
                  </a:lnTo>
                  <a:lnTo>
                    <a:pt x="0" y="38769"/>
                  </a:lnTo>
                  <a:lnTo>
                    <a:pt x="0" y="49846"/>
                  </a:lnTo>
                  <a:lnTo>
                    <a:pt x="1250" y="60923"/>
                  </a:lnTo>
                  <a:lnTo>
                    <a:pt x="2500" y="72000"/>
                  </a:lnTo>
                  <a:lnTo>
                    <a:pt x="6250" y="83076"/>
                  </a:lnTo>
                  <a:lnTo>
                    <a:pt x="10000" y="92307"/>
                  </a:lnTo>
                  <a:lnTo>
                    <a:pt x="16250" y="101538"/>
                  </a:lnTo>
                  <a:lnTo>
                    <a:pt x="23750" y="108923"/>
                  </a:lnTo>
                  <a:lnTo>
                    <a:pt x="33750" y="116307"/>
                  </a:lnTo>
                  <a:lnTo>
                    <a:pt x="4625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73750" y="120000"/>
                  </a:lnTo>
                  <a:lnTo>
                    <a:pt x="86250" y="116307"/>
                  </a:lnTo>
                  <a:lnTo>
                    <a:pt x="96250" y="108923"/>
                  </a:lnTo>
                  <a:lnTo>
                    <a:pt x="103750" y="101538"/>
                  </a:lnTo>
                  <a:lnTo>
                    <a:pt x="110000" y="92307"/>
                  </a:lnTo>
                  <a:lnTo>
                    <a:pt x="113750" y="83076"/>
                  </a:lnTo>
                  <a:lnTo>
                    <a:pt x="117500" y="72000"/>
                  </a:lnTo>
                  <a:lnTo>
                    <a:pt x="118750" y="60923"/>
                  </a:lnTo>
                  <a:lnTo>
                    <a:pt x="120000" y="49846"/>
                  </a:lnTo>
                  <a:lnTo>
                    <a:pt x="120000" y="38769"/>
                  </a:lnTo>
                  <a:lnTo>
                    <a:pt x="118750" y="18461"/>
                  </a:lnTo>
                  <a:lnTo>
                    <a:pt x="117500" y="5538"/>
                  </a:lnTo>
                  <a:lnTo>
                    <a:pt x="11625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730" name="Google Shape;24730;p496"/>
            <p:cNvCxnSpPr/>
            <p:nvPr/>
          </p:nvCxnSpPr>
          <p:spPr>
            <a:xfrm>
              <a:off x="8000999" y="1594303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731" name="Google Shape;24731;p496"/>
            <p:cNvSpPr/>
            <p:nvPr/>
          </p:nvSpPr>
          <p:spPr>
            <a:xfrm>
              <a:off x="7912099" y="1737178"/>
              <a:ext cx="17780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59999" y="0"/>
                  </a:lnTo>
                  <a:lnTo>
                    <a:pt x="119999" y="120000"/>
                  </a:lnTo>
                  <a:lnTo>
                    <a:pt x="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732" name="Google Shape;24732;p496"/>
            <p:cNvCxnSpPr/>
            <p:nvPr/>
          </p:nvCxnSpPr>
          <p:spPr>
            <a:xfrm>
              <a:off x="7858124" y="1387928"/>
              <a:ext cx="2857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733" name="Google Shape;24733;p496"/>
          <p:cNvGrpSpPr/>
          <p:nvPr/>
        </p:nvGrpSpPr>
        <p:grpSpPr>
          <a:xfrm>
            <a:off x="8839199" y="1162503"/>
            <a:ext cx="863600" cy="863600"/>
            <a:chOff x="8839199" y="1162503"/>
            <a:chExt cx="863600" cy="863600"/>
          </a:xfrm>
          <a:solidFill>
            <a:srgbClr val="006BA6"/>
          </a:solidFill>
        </p:grpSpPr>
        <p:sp>
          <p:nvSpPr>
            <p:cNvPr id="24734" name="Google Shape;24734;p496"/>
            <p:cNvSpPr/>
            <p:nvPr/>
          </p:nvSpPr>
          <p:spPr>
            <a:xfrm>
              <a:off x="8839199" y="116250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35" name="Google Shape;24735;p496"/>
            <p:cNvSpPr/>
            <p:nvPr/>
          </p:nvSpPr>
          <p:spPr>
            <a:xfrm>
              <a:off x="9051924" y="1435553"/>
              <a:ext cx="314325" cy="3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818" y="4800"/>
                  </a:moveTo>
                  <a:lnTo>
                    <a:pt x="101818" y="4800"/>
                  </a:lnTo>
                  <a:lnTo>
                    <a:pt x="88484" y="2400"/>
                  </a:lnTo>
                  <a:lnTo>
                    <a:pt x="75151" y="1200"/>
                  </a:lnTo>
                  <a:lnTo>
                    <a:pt x="59393" y="0"/>
                  </a:lnTo>
                  <a:lnTo>
                    <a:pt x="59393" y="0"/>
                  </a:lnTo>
                  <a:lnTo>
                    <a:pt x="43636" y="1200"/>
                  </a:lnTo>
                  <a:lnTo>
                    <a:pt x="31515" y="2400"/>
                  </a:lnTo>
                  <a:lnTo>
                    <a:pt x="19393" y="4800"/>
                  </a:lnTo>
                  <a:lnTo>
                    <a:pt x="19393" y="4800"/>
                  </a:lnTo>
                  <a:lnTo>
                    <a:pt x="14545" y="6000"/>
                  </a:lnTo>
                  <a:lnTo>
                    <a:pt x="10909" y="8400"/>
                  </a:lnTo>
                  <a:lnTo>
                    <a:pt x="6060" y="14400"/>
                  </a:lnTo>
                  <a:lnTo>
                    <a:pt x="1212" y="21600"/>
                  </a:lnTo>
                  <a:lnTo>
                    <a:pt x="0" y="25200"/>
                  </a:lnTo>
                  <a:lnTo>
                    <a:pt x="0" y="28800"/>
                  </a:lnTo>
                  <a:lnTo>
                    <a:pt x="0" y="34800"/>
                  </a:lnTo>
                  <a:lnTo>
                    <a:pt x="0" y="34800"/>
                  </a:lnTo>
                  <a:lnTo>
                    <a:pt x="1212" y="42000"/>
                  </a:lnTo>
                  <a:lnTo>
                    <a:pt x="4848" y="46800"/>
                  </a:lnTo>
                  <a:lnTo>
                    <a:pt x="8484" y="51600"/>
                  </a:lnTo>
                  <a:lnTo>
                    <a:pt x="14545" y="54000"/>
                  </a:lnTo>
                  <a:lnTo>
                    <a:pt x="14545" y="120000"/>
                  </a:lnTo>
                  <a:lnTo>
                    <a:pt x="105454" y="120000"/>
                  </a:lnTo>
                  <a:lnTo>
                    <a:pt x="105454" y="54000"/>
                  </a:lnTo>
                  <a:lnTo>
                    <a:pt x="105454" y="54000"/>
                  </a:lnTo>
                  <a:lnTo>
                    <a:pt x="111515" y="51600"/>
                  </a:lnTo>
                  <a:lnTo>
                    <a:pt x="116363" y="46800"/>
                  </a:lnTo>
                  <a:lnTo>
                    <a:pt x="118787" y="42000"/>
                  </a:lnTo>
                  <a:lnTo>
                    <a:pt x="119999" y="34800"/>
                  </a:lnTo>
                  <a:lnTo>
                    <a:pt x="119999" y="28800"/>
                  </a:lnTo>
                  <a:lnTo>
                    <a:pt x="119999" y="28800"/>
                  </a:lnTo>
                  <a:lnTo>
                    <a:pt x="119999" y="25200"/>
                  </a:lnTo>
                  <a:lnTo>
                    <a:pt x="118787" y="21600"/>
                  </a:lnTo>
                  <a:lnTo>
                    <a:pt x="115151" y="14400"/>
                  </a:lnTo>
                  <a:lnTo>
                    <a:pt x="109090" y="8400"/>
                  </a:lnTo>
                  <a:lnTo>
                    <a:pt x="105454" y="6000"/>
                  </a:lnTo>
                  <a:lnTo>
                    <a:pt x="101818" y="4800"/>
                  </a:lnTo>
                  <a:lnTo>
                    <a:pt x="101818" y="48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36" name="Google Shape;24736;p496"/>
            <p:cNvSpPr/>
            <p:nvPr/>
          </p:nvSpPr>
          <p:spPr>
            <a:xfrm>
              <a:off x="9207499" y="1435553"/>
              <a:ext cx="282575" cy="31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235" y="120000"/>
                  </a:moveTo>
                  <a:lnTo>
                    <a:pt x="103820" y="120000"/>
                  </a:lnTo>
                  <a:lnTo>
                    <a:pt x="103820" y="54000"/>
                  </a:lnTo>
                  <a:lnTo>
                    <a:pt x="103820" y="54000"/>
                  </a:lnTo>
                  <a:lnTo>
                    <a:pt x="110561" y="51600"/>
                  </a:lnTo>
                  <a:lnTo>
                    <a:pt x="114606" y="46800"/>
                  </a:lnTo>
                  <a:lnTo>
                    <a:pt x="118651" y="42000"/>
                  </a:lnTo>
                  <a:lnTo>
                    <a:pt x="120000" y="34800"/>
                  </a:lnTo>
                  <a:lnTo>
                    <a:pt x="120000" y="28800"/>
                  </a:lnTo>
                  <a:lnTo>
                    <a:pt x="120000" y="28800"/>
                  </a:lnTo>
                  <a:lnTo>
                    <a:pt x="120000" y="25200"/>
                  </a:lnTo>
                  <a:lnTo>
                    <a:pt x="118651" y="21600"/>
                  </a:lnTo>
                  <a:lnTo>
                    <a:pt x="113258" y="14400"/>
                  </a:lnTo>
                  <a:lnTo>
                    <a:pt x="106516" y="8400"/>
                  </a:lnTo>
                  <a:lnTo>
                    <a:pt x="103820" y="6000"/>
                  </a:lnTo>
                  <a:lnTo>
                    <a:pt x="98426" y="4800"/>
                  </a:lnTo>
                  <a:lnTo>
                    <a:pt x="98426" y="4800"/>
                  </a:lnTo>
                  <a:lnTo>
                    <a:pt x="84943" y="2400"/>
                  </a:lnTo>
                  <a:lnTo>
                    <a:pt x="68764" y="1200"/>
                  </a:lnTo>
                  <a:lnTo>
                    <a:pt x="52584" y="0"/>
                  </a:lnTo>
                  <a:lnTo>
                    <a:pt x="52584" y="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737" name="Google Shape;24737;p496"/>
          <p:cNvGrpSpPr/>
          <p:nvPr/>
        </p:nvGrpSpPr>
        <p:grpSpPr>
          <a:xfrm>
            <a:off x="10109199" y="1162503"/>
            <a:ext cx="863600" cy="863600"/>
            <a:chOff x="10109199" y="1162503"/>
            <a:chExt cx="863600" cy="863600"/>
          </a:xfrm>
          <a:solidFill>
            <a:srgbClr val="006BA6"/>
          </a:solidFill>
        </p:grpSpPr>
        <p:sp>
          <p:nvSpPr>
            <p:cNvPr id="24738" name="Google Shape;24738;p496"/>
            <p:cNvSpPr/>
            <p:nvPr/>
          </p:nvSpPr>
          <p:spPr>
            <a:xfrm>
              <a:off x="10109199" y="116250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39" name="Google Shape;24739;p496"/>
            <p:cNvSpPr/>
            <p:nvPr/>
          </p:nvSpPr>
          <p:spPr>
            <a:xfrm>
              <a:off x="10328274" y="1419678"/>
              <a:ext cx="425450" cy="349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9454"/>
                  </a:moveTo>
                  <a:lnTo>
                    <a:pt x="120000" y="29454"/>
                  </a:lnTo>
                  <a:lnTo>
                    <a:pt x="119104" y="24000"/>
                  </a:lnTo>
                  <a:lnTo>
                    <a:pt x="118208" y="17454"/>
                  </a:lnTo>
                  <a:lnTo>
                    <a:pt x="115522" y="13090"/>
                  </a:lnTo>
                  <a:lnTo>
                    <a:pt x="112835" y="8727"/>
                  </a:lnTo>
                  <a:lnTo>
                    <a:pt x="109253" y="4363"/>
                  </a:lnTo>
                  <a:lnTo>
                    <a:pt x="104776" y="2181"/>
                  </a:lnTo>
                  <a:lnTo>
                    <a:pt x="100298" y="0"/>
                  </a:lnTo>
                  <a:lnTo>
                    <a:pt x="94925" y="0"/>
                  </a:lnTo>
                  <a:lnTo>
                    <a:pt x="94925" y="0"/>
                  </a:lnTo>
                  <a:lnTo>
                    <a:pt x="90447" y="0"/>
                  </a:lnTo>
                  <a:lnTo>
                    <a:pt x="85074" y="2181"/>
                  </a:lnTo>
                  <a:lnTo>
                    <a:pt x="81492" y="5454"/>
                  </a:lnTo>
                  <a:lnTo>
                    <a:pt x="77910" y="8727"/>
                  </a:lnTo>
                  <a:lnTo>
                    <a:pt x="77910" y="8727"/>
                  </a:lnTo>
                  <a:lnTo>
                    <a:pt x="74328" y="5454"/>
                  </a:lnTo>
                  <a:lnTo>
                    <a:pt x="69850" y="2181"/>
                  </a:lnTo>
                  <a:lnTo>
                    <a:pt x="65373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4626" y="0"/>
                  </a:lnTo>
                  <a:lnTo>
                    <a:pt x="50149" y="2181"/>
                  </a:lnTo>
                  <a:lnTo>
                    <a:pt x="45671" y="5454"/>
                  </a:lnTo>
                  <a:lnTo>
                    <a:pt x="42089" y="8727"/>
                  </a:lnTo>
                  <a:lnTo>
                    <a:pt x="42089" y="8727"/>
                  </a:lnTo>
                  <a:lnTo>
                    <a:pt x="38507" y="5454"/>
                  </a:lnTo>
                  <a:lnTo>
                    <a:pt x="34925" y="2181"/>
                  </a:lnTo>
                  <a:lnTo>
                    <a:pt x="29552" y="0"/>
                  </a:lnTo>
                  <a:lnTo>
                    <a:pt x="25074" y="0"/>
                  </a:lnTo>
                  <a:lnTo>
                    <a:pt x="25074" y="0"/>
                  </a:lnTo>
                  <a:lnTo>
                    <a:pt x="19701" y="0"/>
                  </a:lnTo>
                  <a:lnTo>
                    <a:pt x="15223" y="2181"/>
                  </a:lnTo>
                  <a:lnTo>
                    <a:pt x="10746" y="4363"/>
                  </a:lnTo>
                  <a:lnTo>
                    <a:pt x="7164" y="8727"/>
                  </a:lnTo>
                  <a:lnTo>
                    <a:pt x="4477" y="13090"/>
                  </a:lnTo>
                  <a:lnTo>
                    <a:pt x="1791" y="17454"/>
                  </a:lnTo>
                  <a:lnTo>
                    <a:pt x="895" y="24000"/>
                  </a:lnTo>
                  <a:lnTo>
                    <a:pt x="0" y="29454"/>
                  </a:lnTo>
                  <a:lnTo>
                    <a:pt x="0" y="29454"/>
                  </a:lnTo>
                  <a:lnTo>
                    <a:pt x="895" y="34909"/>
                  </a:lnTo>
                  <a:lnTo>
                    <a:pt x="1791" y="40363"/>
                  </a:lnTo>
                  <a:lnTo>
                    <a:pt x="4477" y="45818"/>
                  </a:lnTo>
                  <a:lnTo>
                    <a:pt x="7164" y="50181"/>
                  </a:lnTo>
                  <a:lnTo>
                    <a:pt x="10746" y="53454"/>
                  </a:lnTo>
                  <a:lnTo>
                    <a:pt x="14328" y="56727"/>
                  </a:lnTo>
                  <a:lnTo>
                    <a:pt x="18805" y="57818"/>
                  </a:lnTo>
                  <a:lnTo>
                    <a:pt x="23283" y="58909"/>
                  </a:lnTo>
                  <a:lnTo>
                    <a:pt x="23283" y="120000"/>
                  </a:lnTo>
                  <a:lnTo>
                    <a:pt x="96716" y="120000"/>
                  </a:lnTo>
                  <a:lnTo>
                    <a:pt x="96716" y="58909"/>
                  </a:lnTo>
                  <a:lnTo>
                    <a:pt x="96716" y="58909"/>
                  </a:lnTo>
                  <a:lnTo>
                    <a:pt x="101194" y="57818"/>
                  </a:lnTo>
                  <a:lnTo>
                    <a:pt x="105671" y="56727"/>
                  </a:lnTo>
                  <a:lnTo>
                    <a:pt x="109253" y="53454"/>
                  </a:lnTo>
                  <a:lnTo>
                    <a:pt x="112835" y="50181"/>
                  </a:lnTo>
                  <a:lnTo>
                    <a:pt x="115522" y="45818"/>
                  </a:lnTo>
                  <a:lnTo>
                    <a:pt x="118208" y="40363"/>
                  </a:lnTo>
                  <a:lnTo>
                    <a:pt x="119104" y="34909"/>
                  </a:lnTo>
                  <a:lnTo>
                    <a:pt x="120000" y="29454"/>
                  </a:lnTo>
                  <a:lnTo>
                    <a:pt x="120000" y="2945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740" name="Google Shape;24740;p496"/>
          <p:cNvGrpSpPr/>
          <p:nvPr/>
        </p:nvGrpSpPr>
        <p:grpSpPr>
          <a:xfrm>
            <a:off x="8839199" y="3704771"/>
            <a:ext cx="863600" cy="863600"/>
            <a:chOff x="8839199" y="3704771"/>
            <a:chExt cx="863600" cy="863600"/>
          </a:xfrm>
          <a:solidFill>
            <a:srgbClr val="006BA6"/>
          </a:solidFill>
        </p:grpSpPr>
        <p:sp>
          <p:nvSpPr>
            <p:cNvPr id="24741" name="Google Shape;24741;p496"/>
            <p:cNvSpPr/>
            <p:nvPr/>
          </p:nvSpPr>
          <p:spPr>
            <a:xfrm>
              <a:off x="8839199" y="370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42" name="Google Shape;24742;p496"/>
            <p:cNvSpPr/>
            <p:nvPr/>
          </p:nvSpPr>
          <p:spPr>
            <a:xfrm>
              <a:off x="9080499" y="4031796"/>
              <a:ext cx="298450" cy="298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234" y="74042"/>
                  </a:moveTo>
                  <a:lnTo>
                    <a:pt x="107234" y="74042"/>
                  </a:lnTo>
                  <a:lnTo>
                    <a:pt x="98297" y="80425"/>
                  </a:lnTo>
                  <a:lnTo>
                    <a:pt x="86808" y="89361"/>
                  </a:lnTo>
                  <a:lnTo>
                    <a:pt x="71489" y="99574"/>
                  </a:lnTo>
                  <a:lnTo>
                    <a:pt x="54893" y="107234"/>
                  </a:lnTo>
                  <a:lnTo>
                    <a:pt x="39574" y="114893"/>
                  </a:lnTo>
                  <a:lnTo>
                    <a:pt x="24255" y="120000"/>
                  </a:lnTo>
                  <a:lnTo>
                    <a:pt x="17872" y="120000"/>
                  </a:lnTo>
                  <a:lnTo>
                    <a:pt x="11489" y="120000"/>
                  </a:lnTo>
                  <a:lnTo>
                    <a:pt x="7659" y="118723"/>
                  </a:lnTo>
                  <a:lnTo>
                    <a:pt x="3829" y="117446"/>
                  </a:lnTo>
                  <a:lnTo>
                    <a:pt x="3829" y="117446"/>
                  </a:lnTo>
                  <a:lnTo>
                    <a:pt x="1276" y="113617"/>
                  </a:lnTo>
                  <a:lnTo>
                    <a:pt x="0" y="108510"/>
                  </a:lnTo>
                  <a:lnTo>
                    <a:pt x="0" y="102127"/>
                  </a:lnTo>
                  <a:lnTo>
                    <a:pt x="1276" y="95744"/>
                  </a:lnTo>
                  <a:lnTo>
                    <a:pt x="5106" y="81702"/>
                  </a:lnTo>
                  <a:lnTo>
                    <a:pt x="12765" y="65106"/>
                  </a:lnTo>
                  <a:lnTo>
                    <a:pt x="21702" y="48510"/>
                  </a:lnTo>
                  <a:lnTo>
                    <a:pt x="30638" y="34468"/>
                  </a:lnTo>
                  <a:lnTo>
                    <a:pt x="39574" y="21702"/>
                  </a:lnTo>
                  <a:lnTo>
                    <a:pt x="47234" y="12765"/>
                  </a:lnTo>
                  <a:lnTo>
                    <a:pt x="47234" y="12765"/>
                  </a:lnTo>
                  <a:lnTo>
                    <a:pt x="53617" y="7659"/>
                  </a:lnTo>
                  <a:lnTo>
                    <a:pt x="61276" y="3829"/>
                  </a:lnTo>
                  <a:lnTo>
                    <a:pt x="68936" y="1276"/>
                  </a:lnTo>
                  <a:lnTo>
                    <a:pt x="76595" y="0"/>
                  </a:lnTo>
                  <a:lnTo>
                    <a:pt x="85531" y="1276"/>
                  </a:lnTo>
                  <a:lnTo>
                    <a:pt x="93191" y="3829"/>
                  </a:lnTo>
                  <a:lnTo>
                    <a:pt x="100851" y="7659"/>
                  </a:lnTo>
                  <a:lnTo>
                    <a:pt x="107234" y="12765"/>
                  </a:lnTo>
                  <a:lnTo>
                    <a:pt x="107234" y="12765"/>
                  </a:lnTo>
                  <a:lnTo>
                    <a:pt x="112340" y="19148"/>
                  </a:lnTo>
                  <a:lnTo>
                    <a:pt x="117446" y="26808"/>
                  </a:lnTo>
                  <a:lnTo>
                    <a:pt x="118723" y="34468"/>
                  </a:lnTo>
                  <a:lnTo>
                    <a:pt x="120000" y="43404"/>
                  </a:lnTo>
                  <a:lnTo>
                    <a:pt x="118723" y="51063"/>
                  </a:lnTo>
                  <a:lnTo>
                    <a:pt x="117446" y="58723"/>
                  </a:lnTo>
                  <a:lnTo>
                    <a:pt x="112340" y="66382"/>
                  </a:lnTo>
                  <a:lnTo>
                    <a:pt x="107234" y="74042"/>
                  </a:lnTo>
                  <a:lnTo>
                    <a:pt x="107234" y="7404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43" name="Google Shape;24743;p496"/>
            <p:cNvSpPr/>
            <p:nvPr/>
          </p:nvSpPr>
          <p:spPr>
            <a:xfrm>
              <a:off x="9347199" y="3939721"/>
              <a:ext cx="1143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0"/>
                  </a:moveTo>
                  <a:lnTo>
                    <a:pt x="100000" y="0"/>
                  </a:lnTo>
                  <a:lnTo>
                    <a:pt x="83333" y="2926"/>
                  </a:lnTo>
                  <a:lnTo>
                    <a:pt x="70000" y="5853"/>
                  </a:lnTo>
                  <a:lnTo>
                    <a:pt x="56666" y="11707"/>
                  </a:lnTo>
                  <a:lnTo>
                    <a:pt x="43333" y="20487"/>
                  </a:lnTo>
                  <a:lnTo>
                    <a:pt x="33333" y="26341"/>
                  </a:lnTo>
                  <a:lnTo>
                    <a:pt x="26666" y="38048"/>
                  </a:lnTo>
                  <a:lnTo>
                    <a:pt x="13333" y="58536"/>
                  </a:lnTo>
                  <a:lnTo>
                    <a:pt x="6666" y="79024"/>
                  </a:lnTo>
                  <a:lnTo>
                    <a:pt x="3333" y="96585"/>
                  </a:lnTo>
                  <a:lnTo>
                    <a:pt x="0" y="114146"/>
                  </a:lnTo>
                  <a:lnTo>
                    <a:pt x="0" y="114146"/>
                  </a:lnTo>
                  <a:lnTo>
                    <a:pt x="13333" y="108292"/>
                  </a:lnTo>
                  <a:lnTo>
                    <a:pt x="26666" y="102439"/>
                  </a:lnTo>
                  <a:lnTo>
                    <a:pt x="40000" y="96585"/>
                  </a:lnTo>
                  <a:lnTo>
                    <a:pt x="60000" y="93658"/>
                  </a:lnTo>
                  <a:lnTo>
                    <a:pt x="80000" y="96585"/>
                  </a:lnTo>
                  <a:lnTo>
                    <a:pt x="100000" y="102439"/>
                  </a:lnTo>
                  <a:lnTo>
                    <a:pt x="110000" y="111219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744" name="Google Shape;24744;p496"/>
            <p:cNvCxnSpPr/>
            <p:nvPr/>
          </p:nvCxnSpPr>
          <p:spPr>
            <a:xfrm>
              <a:off x="9175749" y="4095296"/>
              <a:ext cx="139700" cy="1397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745" name="Google Shape;24745;p496"/>
            <p:cNvCxnSpPr/>
            <p:nvPr/>
          </p:nvCxnSpPr>
          <p:spPr>
            <a:xfrm>
              <a:off x="9112249" y="4193721"/>
              <a:ext cx="104775" cy="1047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746" name="Google Shape;24746;p496"/>
          <p:cNvGrpSpPr/>
          <p:nvPr/>
        </p:nvGrpSpPr>
        <p:grpSpPr>
          <a:xfrm>
            <a:off x="7569199" y="3704771"/>
            <a:ext cx="863600" cy="863600"/>
            <a:chOff x="7569199" y="3704771"/>
            <a:chExt cx="863600" cy="863600"/>
          </a:xfrm>
          <a:solidFill>
            <a:srgbClr val="006BA6"/>
          </a:solidFill>
        </p:grpSpPr>
        <p:sp>
          <p:nvSpPr>
            <p:cNvPr id="24747" name="Google Shape;24747;p496"/>
            <p:cNvSpPr/>
            <p:nvPr/>
          </p:nvSpPr>
          <p:spPr>
            <a:xfrm>
              <a:off x="7569199" y="370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48" name="Google Shape;24748;p496"/>
            <p:cNvSpPr/>
            <p:nvPr/>
          </p:nvSpPr>
          <p:spPr>
            <a:xfrm>
              <a:off x="7791449" y="4136571"/>
              <a:ext cx="403225" cy="2317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472" y="119999"/>
                  </a:moveTo>
                  <a:lnTo>
                    <a:pt x="60472" y="119999"/>
                  </a:lnTo>
                  <a:lnTo>
                    <a:pt x="66141" y="118356"/>
                  </a:lnTo>
                  <a:lnTo>
                    <a:pt x="71811" y="116712"/>
                  </a:lnTo>
                  <a:lnTo>
                    <a:pt x="77480" y="115068"/>
                  </a:lnTo>
                  <a:lnTo>
                    <a:pt x="83149" y="110136"/>
                  </a:lnTo>
                  <a:lnTo>
                    <a:pt x="88818" y="105205"/>
                  </a:lnTo>
                  <a:lnTo>
                    <a:pt x="93543" y="98630"/>
                  </a:lnTo>
                  <a:lnTo>
                    <a:pt x="98267" y="92054"/>
                  </a:lnTo>
                  <a:lnTo>
                    <a:pt x="102047" y="83835"/>
                  </a:lnTo>
                  <a:lnTo>
                    <a:pt x="105826" y="75616"/>
                  </a:lnTo>
                  <a:lnTo>
                    <a:pt x="109606" y="67397"/>
                  </a:lnTo>
                  <a:lnTo>
                    <a:pt x="112440" y="57534"/>
                  </a:lnTo>
                  <a:lnTo>
                    <a:pt x="115275" y="46027"/>
                  </a:lnTo>
                  <a:lnTo>
                    <a:pt x="117165" y="36164"/>
                  </a:lnTo>
                  <a:lnTo>
                    <a:pt x="119055" y="24657"/>
                  </a:lnTo>
                  <a:lnTo>
                    <a:pt x="120000" y="11506"/>
                  </a:lnTo>
                  <a:lnTo>
                    <a:pt x="12000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1506"/>
                  </a:lnTo>
                  <a:lnTo>
                    <a:pt x="944" y="24657"/>
                  </a:lnTo>
                  <a:lnTo>
                    <a:pt x="2834" y="36164"/>
                  </a:lnTo>
                  <a:lnTo>
                    <a:pt x="4724" y="46027"/>
                  </a:lnTo>
                  <a:lnTo>
                    <a:pt x="7559" y="57534"/>
                  </a:lnTo>
                  <a:lnTo>
                    <a:pt x="10393" y="67397"/>
                  </a:lnTo>
                  <a:lnTo>
                    <a:pt x="14173" y="75616"/>
                  </a:lnTo>
                  <a:lnTo>
                    <a:pt x="17952" y="83835"/>
                  </a:lnTo>
                  <a:lnTo>
                    <a:pt x="21732" y="92054"/>
                  </a:lnTo>
                  <a:lnTo>
                    <a:pt x="26456" y="98630"/>
                  </a:lnTo>
                  <a:lnTo>
                    <a:pt x="31181" y="105205"/>
                  </a:lnTo>
                  <a:lnTo>
                    <a:pt x="36850" y="110136"/>
                  </a:lnTo>
                  <a:lnTo>
                    <a:pt x="42519" y="115068"/>
                  </a:lnTo>
                  <a:lnTo>
                    <a:pt x="48188" y="116712"/>
                  </a:lnTo>
                  <a:lnTo>
                    <a:pt x="53858" y="118356"/>
                  </a:lnTo>
                  <a:lnTo>
                    <a:pt x="60472" y="119999"/>
                  </a:lnTo>
                  <a:lnTo>
                    <a:pt x="60472" y="11999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49" name="Google Shape;24749;p496"/>
            <p:cNvSpPr/>
            <p:nvPr/>
          </p:nvSpPr>
          <p:spPr>
            <a:xfrm>
              <a:off x="8153399" y="4161971"/>
              <a:ext cx="98425" cy="117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0322" y="0"/>
                  </a:moveTo>
                  <a:lnTo>
                    <a:pt x="50322" y="0"/>
                  </a:lnTo>
                  <a:lnTo>
                    <a:pt x="61935" y="3243"/>
                  </a:lnTo>
                  <a:lnTo>
                    <a:pt x="77419" y="6486"/>
                  </a:lnTo>
                  <a:lnTo>
                    <a:pt x="89032" y="12972"/>
                  </a:lnTo>
                  <a:lnTo>
                    <a:pt x="100645" y="19459"/>
                  </a:lnTo>
                  <a:lnTo>
                    <a:pt x="108387" y="25945"/>
                  </a:lnTo>
                  <a:lnTo>
                    <a:pt x="112258" y="38918"/>
                  </a:lnTo>
                  <a:lnTo>
                    <a:pt x="116129" y="48648"/>
                  </a:lnTo>
                  <a:lnTo>
                    <a:pt x="120000" y="61621"/>
                  </a:lnTo>
                  <a:lnTo>
                    <a:pt x="120000" y="61621"/>
                  </a:lnTo>
                  <a:lnTo>
                    <a:pt x="116129" y="71351"/>
                  </a:lnTo>
                  <a:lnTo>
                    <a:pt x="112258" y="84324"/>
                  </a:lnTo>
                  <a:lnTo>
                    <a:pt x="108387" y="94054"/>
                  </a:lnTo>
                  <a:lnTo>
                    <a:pt x="100645" y="100540"/>
                  </a:lnTo>
                  <a:lnTo>
                    <a:pt x="89032" y="110270"/>
                  </a:lnTo>
                  <a:lnTo>
                    <a:pt x="77419" y="113513"/>
                  </a:lnTo>
                  <a:lnTo>
                    <a:pt x="61935" y="116756"/>
                  </a:lnTo>
                  <a:lnTo>
                    <a:pt x="50322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50" name="Google Shape;24750;p496"/>
            <p:cNvSpPr/>
            <p:nvPr/>
          </p:nvSpPr>
          <p:spPr>
            <a:xfrm>
              <a:off x="7918449" y="3946071"/>
              <a:ext cx="22225" cy="123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51428" y="9230"/>
                  </a:lnTo>
                  <a:lnTo>
                    <a:pt x="85714" y="18461"/>
                  </a:lnTo>
                  <a:lnTo>
                    <a:pt x="102857" y="27692"/>
                  </a:lnTo>
                  <a:lnTo>
                    <a:pt x="119999" y="36923"/>
                  </a:lnTo>
                  <a:lnTo>
                    <a:pt x="102857" y="52307"/>
                  </a:lnTo>
                  <a:lnTo>
                    <a:pt x="68571" y="64615"/>
                  </a:lnTo>
                  <a:lnTo>
                    <a:pt x="34285" y="76923"/>
                  </a:lnTo>
                  <a:lnTo>
                    <a:pt x="0" y="92307"/>
                  </a:lnTo>
                  <a:lnTo>
                    <a:pt x="0" y="98461"/>
                  </a:lnTo>
                  <a:lnTo>
                    <a:pt x="17142" y="104615"/>
                  </a:lnTo>
                  <a:lnTo>
                    <a:pt x="34285" y="113846"/>
                  </a:lnTo>
                  <a:lnTo>
                    <a:pt x="68571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51" name="Google Shape;24751;p496"/>
            <p:cNvSpPr/>
            <p:nvPr/>
          </p:nvSpPr>
          <p:spPr>
            <a:xfrm>
              <a:off x="8051799" y="3946071"/>
              <a:ext cx="22225" cy="123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51428" y="9230"/>
                  </a:lnTo>
                  <a:lnTo>
                    <a:pt x="85714" y="18461"/>
                  </a:lnTo>
                  <a:lnTo>
                    <a:pt x="102857" y="27692"/>
                  </a:lnTo>
                  <a:lnTo>
                    <a:pt x="119999" y="36923"/>
                  </a:lnTo>
                  <a:lnTo>
                    <a:pt x="102857" y="52307"/>
                  </a:lnTo>
                  <a:lnTo>
                    <a:pt x="68571" y="64615"/>
                  </a:lnTo>
                  <a:lnTo>
                    <a:pt x="34285" y="76923"/>
                  </a:lnTo>
                  <a:lnTo>
                    <a:pt x="0" y="92307"/>
                  </a:lnTo>
                  <a:lnTo>
                    <a:pt x="0" y="98461"/>
                  </a:lnTo>
                  <a:lnTo>
                    <a:pt x="17142" y="104615"/>
                  </a:lnTo>
                  <a:lnTo>
                    <a:pt x="34285" y="113846"/>
                  </a:lnTo>
                  <a:lnTo>
                    <a:pt x="68571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752" name="Google Shape;24752;p496"/>
          <p:cNvGrpSpPr/>
          <p:nvPr/>
        </p:nvGrpSpPr>
        <p:grpSpPr>
          <a:xfrm>
            <a:off x="7569199" y="2434771"/>
            <a:ext cx="863600" cy="863600"/>
            <a:chOff x="7569199" y="2434771"/>
            <a:chExt cx="863600" cy="863600"/>
          </a:xfrm>
          <a:solidFill>
            <a:srgbClr val="006BA6"/>
          </a:solidFill>
        </p:grpSpPr>
        <p:sp>
          <p:nvSpPr>
            <p:cNvPr id="24753" name="Google Shape;24753;p496"/>
            <p:cNvSpPr/>
            <p:nvPr/>
          </p:nvSpPr>
          <p:spPr>
            <a:xfrm>
              <a:off x="7569199" y="243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54" name="Google Shape;24754;p496"/>
            <p:cNvSpPr/>
            <p:nvPr/>
          </p:nvSpPr>
          <p:spPr>
            <a:xfrm>
              <a:off x="7791449" y="2771321"/>
              <a:ext cx="209550" cy="314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909"/>
                  </a:moveTo>
                  <a:lnTo>
                    <a:pt x="120000" y="10909"/>
                  </a:lnTo>
                  <a:lnTo>
                    <a:pt x="105454" y="7272"/>
                  </a:lnTo>
                  <a:lnTo>
                    <a:pt x="90909" y="3636"/>
                  </a:lnTo>
                  <a:lnTo>
                    <a:pt x="74545" y="0"/>
                  </a:lnTo>
                  <a:lnTo>
                    <a:pt x="63636" y="0"/>
                  </a:lnTo>
                  <a:lnTo>
                    <a:pt x="54545" y="0"/>
                  </a:lnTo>
                  <a:lnTo>
                    <a:pt x="45454" y="0"/>
                  </a:lnTo>
                  <a:lnTo>
                    <a:pt x="36363" y="2424"/>
                  </a:lnTo>
                  <a:lnTo>
                    <a:pt x="27272" y="6060"/>
                  </a:lnTo>
                  <a:lnTo>
                    <a:pt x="18181" y="9696"/>
                  </a:lnTo>
                  <a:lnTo>
                    <a:pt x="10909" y="15757"/>
                  </a:lnTo>
                  <a:lnTo>
                    <a:pt x="5454" y="24242"/>
                  </a:lnTo>
                  <a:lnTo>
                    <a:pt x="5454" y="24242"/>
                  </a:lnTo>
                  <a:lnTo>
                    <a:pt x="1818" y="32727"/>
                  </a:lnTo>
                  <a:lnTo>
                    <a:pt x="0" y="42424"/>
                  </a:lnTo>
                  <a:lnTo>
                    <a:pt x="0" y="50909"/>
                  </a:lnTo>
                  <a:lnTo>
                    <a:pt x="1818" y="60606"/>
                  </a:lnTo>
                  <a:lnTo>
                    <a:pt x="5454" y="69090"/>
                  </a:lnTo>
                  <a:lnTo>
                    <a:pt x="10909" y="78787"/>
                  </a:lnTo>
                  <a:lnTo>
                    <a:pt x="18181" y="87272"/>
                  </a:lnTo>
                  <a:lnTo>
                    <a:pt x="27272" y="94545"/>
                  </a:lnTo>
                  <a:lnTo>
                    <a:pt x="36363" y="101818"/>
                  </a:lnTo>
                  <a:lnTo>
                    <a:pt x="47272" y="107878"/>
                  </a:lnTo>
                  <a:lnTo>
                    <a:pt x="58181" y="112727"/>
                  </a:lnTo>
                  <a:lnTo>
                    <a:pt x="69090" y="116363"/>
                  </a:lnTo>
                  <a:lnTo>
                    <a:pt x="81818" y="118787"/>
                  </a:lnTo>
                  <a:lnTo>
                    <a:pt x="94545" y="119999"/>
                  </a:lnTo>
                  <a:lnTo>
                    <a:pt x="107272" y="118787"/>
                  </a:lnTo>
                  <a:lnTo>
                    <a:pt x="120000" y="11636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55" name="Google Shape;24755;p496"/>
            <p:cNvSpPr/>
            <p:nvPr/>
          </p:nvSpPr>
          <p:spPr>
            <a:xfrm>
              <a:off x="8000999" y="2771321"/>
              <a:ext cx="209550" cy="314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0909"/>
                  </a:moveTo>
                  <a:lnTo>
                    <a:pt x="0" y="10909"/>
                  </a:lnTo>
                  <a:lnTo>
                    <a:pt x="14545" y="7272"/>
                  </a:lnTo>
                  <a:lnTo>
                    <a:pt x="29090" y="3636"/>
                  </a:lnTo>
                  <a:lnTo>
                    <a:pt x="45454" y="0"/>
                  </a:lnTo>
                  <a:lnTo>
                    <a:pt x="56363" y="0"/>
                  </a:lnTo>
                  <a:lnTo>
                    <a:pt x="65454" y="0"/>
                  </a:lnTo>
                  <a:lnTo>
                    <a:pt x="74545" y="0"/>
                  </a:lnTo>
                  <a:lnTo>
                    <a:pt x="83636" y="2424"/>
                  </a:lnTo>
                  <a:lnTo>
                    <a:pt x="92727" y="6060"/>
                  </a:lnTo>
                  <a:lnTo>
                    <a:pt x="101818" y="9696"/>
                  </a:lnTo>
                  <a:lnTo>
                    <a:pt x="109090" y="15757"/>
                  </a:lnTo>
                  <a:lnTo>
                    <a:pt x="114545" y="24242"/>
                  </a:lnTo>
                  <a:lnTo>
                    <a:pt x="114545" y="24242"/>
                  </a:lnTo>
                  <a:lnTo>
                    <a:pt x="118181" y="32727"/>
                  </a:lnTo>
                  <a:lnTo>
                    <a:pt x="120000" y="42424"/>
                  </a:lnTo>
                  <a:lnTo>
                    <a:pt x="120000" y="50909"/>
                  </a:lnTo>
                  <a:lnTo>
                    <a:pt x="118181" y="60606"/>
                  </a:lnTo>
                  <a:lnTo>
                    <a:pt x="114545" y="69090"/>
                  </a:lnTo>
                  <a:lnTo>
                    <a:pt x="109090" y="78787"/>
                  </a:lnTo>
                  <a:lnTo>
                    <a:pt x="101818" y="87272"/>
                  </a:lnTo>
                  <a:lnTo>
                    <a:pt x="92727" y="94545"/>
                  </a:lnTo>
                  <a:lnTo>
                    <a:pt x="83636" y="101818"/>
                  </a:lnTo>
                  <a:lnTo>
                    <a:pt x="72727" y="107878"/>
                  </a:lnTo>
                  <a:lnTo>
                    <a:pt x="61818" y="112727"/>
                  </a:lnTo>
                  <a:lnTo>
                    <a:pt x="50909" y="116363"/>
                  </a:lnTo>
                  <a:lnTo>
                    <a:pt x="38181" y="118787"/>
                  </a:lnTo>
                  <a:lnTo>
                    <a:pt x="25454" y="119999"/>
                  </a:lnTo>
                  <a:lnTo>
                    <a:pt x="12727" y="118787"/>
                  </a:lnTo>
                  <a:lnTo>
                    <a:pt x="0" y="11636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56" name="Google Shape;24756;p496"/>
            <p:cNvSpPr/>
            <p:nvPr/>
          </p:nvSpPr>
          <p:spPr>
            <a:xfrm>
              <a:off x="8000999" y="2622096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0909"/>
                  </a:lnTo>
                  <a:lnTo>
                    <a:pt x="116363" y="32727"/>
                  </a:lnTo>
                  <a:lnTo>
                    <a:pt x="109090" y="61818"/>
                  </a:lnTo>
                  <a:lnTo>
                    <a:pt x="98181" y="76363"/>
                  </a:lnTo>
                  <a:lnTo>
                    <a:pt x="87272" y="90909"/>
                  </a:lnTo>
                  <a:lnTo>
                    <a:pt x="87272" y="90909"/>
                  </a:lnTo>
                  <a:lnTo>
                    <a:pt x="76363" y="101818"/>
                  </a:lnTo>
                  <a:lnTo>
                    <a:pt x="61818" y="109090"/>
                  </a:lnTo>
                  <a:lnTo>
                    <a:pt x="32727" y="116363"/>
                  </a:lnTo>
                  <a:lnTo>
                    <a:pt x="10909" y="12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0" y="112727"/>
                  </a:lnTo>
                  <a:lnTo>
                    <a:pt x="3636" y="90909"/>
                  </a:lnTo>
                  <a:lnTo>
                    <a:pt x="14545" y="61818"/>
                  </a:lnTo>
                  <a:lnTo>
                    <a:pt x="21818" y="47272"/>
                  </a:lnTo>
                  <a:lnTo>
                    <a:pt x="32727" y="32727"/>
                  </a:lnTo>
                  <a:lnTo>
                    <a:pt x="32727" y="32727"/>
                  </a:lnTo>
                  <a:lnTo>
                    <a:pt x="43636" y="21818"/>
                  </a:lnTo>
                  <a:lnTo>
                    <a:pt x="58181" y="14545"/>
                  </a:lnTo>
                  <a:lnTo>
                    <a:pt x="87272" y="3636"/>
                  </a:lnTo>
                  <a:lnTo>
                    <a:pt x="112727" y="0"/>
                  </a:lnTo>
                  <a:lnTo>
                    <a:pt x="12000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757" name="Google Shape;24757;p496"/>
          <p:cNvGrpSpPr/>
          <p:nvPr/>
        </p:nvGrpSpPr>
        <p:grpSpPr>
          <a:xfrm>
            <a:off x="8839199" y="2434771"/>
            <a:ext cx="863600" cy="863600"/>
            <a:chOff x="8839199" y="2434771"/>
            <a:chExt cx="863600" cy="863600"/>
          </a:xfrm>
          <a:solidFill>
            <a:srgbClr val="006BA6"/>
          </a:solidFill>
        </p:grpSpPr>
        <p:sp>
          <p:nvSpPr>
            <p:cNvPr id="24758" name="Google Shape;24758;p496"/>
            <p:cNvSpPr/>
            <p:nvPr/>
          </p:nvSpPr>
          <p:spPr>
            <a:xfrm>
              <a:off x="8839199" y="243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59" name="Google Shape;24759;p496"/>
            <p:cNvSpPr/>
            <p:nvPr/>
          </p:nvSpPr>
          <p:spPr>
            <a:xfrm>
              <a:off x="9153524" y="2631621"/>
              <a:ext cx="298450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7821"/>
                  </a:moveTo>
                  <a:lnTo>
                    <a:pt x="120000" y="17821"/>
                  </a:lnTo>
                  <a:lnTo>
                    <a:pt x="112340" y="10693"/>
                  </a:lnTo>
                  <a:lnTo>
                    <a:pt x="104680" y="5940"/>
                  </a:lnTo>
                  <a:lnTo>
                    <a:pt x="97021" y="3564"/>
                  </a:lnTo>
                  <a:lnTo>
                    <a:pt x="89361" y="1188"/>
                  </a:lnTo>
                  <a:lnTo>
                    <a:pt x="82978" y="0"/>
                  </a:lnTo>
                  <a:lnTo>
                    <a:pt x="75319" y="1188"/>
                  </a:lnTo>
                  <a:lnTo>
                    <a:pt x="68936" y="2376"/>
                  </a:lnTo>
                  <a:lnTo>
                    <a:pt x="63829" y="4752"/>
                  </a:lnTo>
                  <a:lnTo>
                    <a:pt x="57446" y="8316"/>
                  </a:lnTo>
                  <a:lnTo>
                    <a:pt x="52340" y="11881"/>
                  </a:lnTo>
                  <a:lnTo>
                    <a:pt x="47234" y="16633"/>
                  </a:lnTo>
                  <a:lnTo>
                    <a:pt x="43404" y="22574"/>
                  </a:lnTo>
                  <a:lnTo>
                    <a:pt x="35744" y="34455"/>
                  </a:lnTo>
                  <a:lnTo>
                    <a:pt x="30638" y="46336"/>
                  </a:lnTo>
                  <a:lnTo>
                    <a:pt x="30638" y="46336"/>
                  </a:lnTo>
                  <a:lnTo>
                    <a:pt x="19148" y="93861"/>
                  </a:lnTo>
                  <a:lnTo>
                    <a:pt x="0" y="111683"/>
                  </a:lnTo>
                  <a:lnTo>
                    <a:pt x="10212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60" name="Google Shape;24760;p496"/>
            <p:cNvSpPr/>
            <p:nvPr/>
          </p:nvSpPr>
          <p:spPr>
            <a:xfrm>
              <a:off x="9185274" y="2685596"/>
              <a:ext cx="320675" cy="298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178" y="0"/>
                  </a:moveTo>
                  <a:lnTo>
                    <a:pt x="102178" y="0"/>
                  </a:lnTo>
                  <a:lnTo>
                    <a:pt x="109306" y="7659"/>
                  </a:lnTo>
                  <a:lnTo>
                    <a:pt x="114059" y="15319"/>
                  </a:lnTo>
                  <a:lnTo>
                    <a:pt x="116435" y="22978"/>
                  </a:lnTo>
                  <a:lnTo>
                    <a:pt x="118811" y="30638"/>
                  </a:lnTo>
                  <a:lnTo>
                    <a:pt x="120000" y="37021"/>
                  </a:lnTo>
                  <a:lnTo>
                    <a:pt x="118811" y="44680"/>
                  </a:lnTo>
                  <a:lnTo>
                    <a:pt x="117623" y="51063"/>
                  </a:lnTo>
                  <a:lnTo>
                    <a:pt x="115247" y="56170"/>
                  </a:lnTo>
                  <a:lnTo>
                    <a:pt x="111683" y="62553"/>
                  </a:lnTo>
                  <a:lnTo>
                    <a:pt x="108118" y="67659"/>
                  </a:lnTo>
                  <a:lnTo>
                    <a:pt x="103366" y="72765"/>
                  </a:lnTo>
                  <a:lnTo>
                    <a:pt x="97425" y="76595"/>
                  </a:lnTo>
                  <a:lnTo>
                    <a:pt x="85544" y="84255"/>
                  </a:lnTo>
                  <a:lnTo>
                    <a:pt x="73663" y="89361"/>
                  </a:lnTo>
                  <a:lnTo>
                    <a:pt x="73663" y="89361"/>
                  </a:lnTo>
                  <a:lnTo>
                    <a:pt x="26138" y="100851"/>
                  </a:lnTo>
                  <a:lnTo>
                    <a:pt x="8316" y="120000"/>
                  </a:lnTo>
                  <a:lnTo>
                    <a:pt x="0" y="109787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61" name="Google Shape;24761;p496"/>
            <p:cNvSpPr/>
            <p:nvPr/>
          </p:nvSpPr>
          <p:spPr>
            <a:xfrm>
              <a:off x="9055099" y="2939596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666" y="74666"/>
                  </a:moveTo>
                  <a:lnTo>
                    <a:pt x="82666" y="74666"/>
                  </a:lnTo>
                  <a:lnTo>
                    <a:pt x="77333" y="72000"/>
                  </a:lnTo>
                  <a:lnTo>
                    <a:pt x="120000" y="29333"/>
                  </a:lnTo>
                  <a:lnTo>
                    <a:pt x="90666" y="0"/>
                  </a:lnTo>
                  <a:lnTo>
                    <a:pt x="48000" y="42666"/>
                  </a:lnTo>
                  <a:lnTo>
                    <a:pt x="48000" y="42666"/>
                  </a:lnTo>
                  <a:lnTo>
                    <a:pt x="45333" y="37333"/>
                  </a:lnTo>
                  <a:lnTo>
                    <a:pt x="45333" y="37333"/>
                  </a:lnTo>
                  <a:lnTo>
                    <a:pt x="37333" y="32000"/>
                  </a:lnTo>
                  <a:lnTo>
                    <a:pt x="26666" y="29333"/>
                  </a:lnTo>
                  <a:lnTo>
                    <a:pt x="16000" y="32000"/>
                  </a:lnTo>
                  <a:lnTo>
                    <a:pt x="8000" y="37333"/>
                  </a:lnTo>
                  <a:lnTo>
                    <a:pt x="8000" y="37333"/>
                  </a:lnTo>
                  <a:lnTo>
                    <a:pt x="2666" y="45333"/>
                  </a:lnTo>
                  <a:lnTo>
                    <a:pt x="0" y="56000"/>
                  </a:lnTo>
                  <a:lnTo>
                    <a:pt x="2666" y="66666"/>
                  </a:lnTo>
                  <a:lnTo>
                    <a:pt x="8000" y="74666"/>
                  </a:lnTo>
                  <a:lnTo>
                    <a:pt x="8000" y="74666"/>
                  </a:lnTo>
                  <a:lnTo>
                    <a:pt x="16000" y="80000"/>
                  </a:lnTo>
                  <a:lnTo>
                    <a:pt x="26666" y="82666"/>
                  </a:lnTo>
                  <a:lnTo>
                    <a:pt x="37333" y="80000"/>
                  </a:lnTo>
                  <a:lnTo>
                    <a:pt x="45333" y="74666"/>
                  </a:lnTo>
                  <a:lnTo>
                    <a:pt x="45333" y="74666"/>
                  </a:lnTo>
                  <a:lnTo>
                    <a:pt x="48000" y="69333"/>
                  </a:lnTo>
                  <a:lnTo>
                    <a:pt x="50666" y="72000"/>
                  </a:lnTo>
                  <a:lnTo>
                    <a:pt x="50666" y="72000"/>
                  </a:lnTo>
                  <a:lnTo>
                    <a:pt x="45333" y="74666"/>
                  </a:lnTo>
                  <a:lnTo>
                    <a:pt x="45333" y="74666"/>
                  </a:lnTo>
                  <a:lnTo>
                    <a:pt x="40000" y="82666"/>
                  </a:lnTo>
                  <a:lnTo>
                    <a:pt x="37333" y="93333"/>
                  </a:lnTo>
                  <a:lnTo>
                    <a:pt x="40000" y="104000"/>
                  </a:lnTo>
                  <a:lnTo>
                    <a:pt x="45333" y="112000"/>
                  </a:lnTo>
                  <a:lnTo>
                    <a:pt x="45333" y="112000"/>
                  </a:lnTo>
                  <a:lnTo>
                    <a:pt x="53333" y="117333"/>
                  </a:lnTo>
                  <a:lnTo>
                    <a:pt x="64000" y="120000"/>
                  </a:lnTo>
                  <a:lnTo>
                    <a:pt x="74666" y="117333"/>
                  </a:lnTo>
                  <a:lnTo>
                    <a:pt x="82666" y="112000"/>
                  </a:lnTo>
                  <a:lnTo>
                    <a:pt x="82666" y="112000"/>
                  </a:lnTo>
                  <a:lnTo>
                    <a:pt x="88000" y="104000"/>
                  </a:lnTo>
                  <a:lnTo>
                    <a:pt x="90666" y="93333"/>
                  </a:lnTo>
                  <a:lnTo>
                    <a:pt x="88000" y="82666"/>
                  </a:lnTo>
                  <a:lnTo>
                    <a:pt x="82666" y="74666"/>
                  </a:lnTo>
                  <a:lnTo>
                    <a:pt x="82666" y="7466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762" name="Google Shape;24762;p496"/>
          <p:cNvGrpSpPr/>
          <p:nvPr/>
        </p:nvGrpSpPr>
        <p:grpSpPr>
          <a:xfrm>
            <a:off x="10109199" y="2434771"/>
            <a:ext cx="863600" cy="863600"/>
            <a:chOff x="10109199" y="2434771"/>
            <a:chExt cx="863600" cy="863600"/>
          </a:xfrm>
          <a:solidFill>
            <a:srgbClr val="006BA6"/>
          </a:solidFill>
        </p:grpSpPr>
        <p:sp>
          <p:nvSpPr>
            <p:cNvPr id="24763" name="Google Shape;24763;p496"/>
            <p:cNvSpPr/>
            <p:nvPr/>
          </p:nvSpPr>
          <p:spPr>
            <a:xfrm>
              <a:off x="10109199" y="243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64" name="Google Shape;24764;p496"/>
            <p:cNvSpPr/>
            <p:nvPr/>
          </p:nvSpPr>
          <p:spPr>
            <a:xfrm>
              <a:off x="10404474" y="2809421"/>
              <a:ext cx="295275" cy="209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8709" y="72727"/>
                  </a:lnTo>
                  <a:lnTo>
                    <a:pt x="116129" y="83636"/>
                  </a:lnTo>
                  <a:lnTo>
                    <a:pt x="110967" y="94545"/>
                  </a:lnTo>
                  <a:lnTo>
                    <a:pt x="105806" y="103636"/>
                  </a:lnTo>
                  <a:lnTo>
                    <a:pt x="99354" y="110909"/>
                  </a:lnTo>
                  <a:lnTo>
                    <a:pt x="90322" y="116363"/>
                  </a:lnTo>
                  <a:lnTo>
                    <a:pt x="82580" y="120000"/>
                  </a:lnTo>
                  <a:lnTo>
                    <a:pt x="73548" y="120000"/>
                  </a:lnTo>
                  <a:lnTo>
                    <a:pt x="46451" y="120000"/>
                  </a:lnTo>
                  <a:lnTo>
                    <a:pt x="46451" y="120000"/>
                  </a:lnTo>
                  <a:lnTo>
                    <a:pt x="37419" y="120000"/>
                  </a:lnTo>
                  <a:lnTo>
                    <a:pt x="28387" y="116363"/>
                  </a:lnTo>
                  <a:lnTo>
                    <a:pt x="20645" y="110909"/>
                  </a:lnTo>
                  <a:lnTo>
                    <a:pt x="12903" y="103636"/>
                  </a:lnTo>
                  <a:lnTo>
                    <a:pt x="7741" y="94545"/>
                  </a:lnTo>
                  <a:lnTo>
                    <a:pt x="3870" y="83636"/>
                  </a:lnTo>
                  <a:lnTo>
                    <a:pt x="1290" y="72727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7741" y="0"/>
                  </a:lnTo>
                  <a:lnTo>
                    <a:pt x="72258" y="0"/>
                  </a:lnTo>
                  <a:lnTo>
                    <a:pt x="72258" y="0"/>
                  </a:lnTo>
                  <a:lnTo>
                    <a:pt x="118709" y="0"/>
                  </a:lnTo>
                  <a:lnTo>
                    <a:pt x="118709" y="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65" name="Google Shape;24765;p496"/>
            <p:cNvSpPr/>
            <p:nvPr/>
          </p:nvSpPr>
          <p:spPr>
            <a:xfrm>
              <a:off x="10321924" y="2831646"/>
              <a:ext cx="82550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87692" y="0"/>
                  </a:lnTo>
                  <a:lnTo>
                    <a:pt x="87692" y="0"/>
                  </a:lnTo>
                  <a:lnTo>
                    <a:pt x="69230" y="0"/>
                  </a:lnTo>
                  <a:lnTo>
                    <a:pt x="55384" y="6315"/>
                  </a:lnTo>
                  <a:lnTo>
                    <a:pt x="36923" y="9473"/>
                  </a:lnTo>
                  <a:lnTo>
                    <a:pt x="27692" y="18947"/>
                  </a:lnTo>
                  <a:lnTo>
                    <a:pt x="13846" y="25263"/>
                  </a:lnTo>
                  <a:lnTo>
                    <a:pt x="9230" y="37894"/>
                  </a:lnTo>
                  <a:lnTo>
                    <a:pt x="4615" y="47368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615" y="72631"/>
                  </a:lnTo>
                  <a:lnTo>
                    <a:pt x="9230" y="82105"/>
                  </a:lnTo>
                  <a:lnTo>
                    <a:pt x="13846" y="94736"/>
                  </a:lnTo>
                  <a:lnTo>
                    <a:pt x="27692" y="101052"/>
                  </a:lnTo>
                  <a:lnTo>
                    <a:pt x="36923" y="110526"/>
                  </a:lnTo>
                  <a:lnTo>
                    <a:pt x="55384" y="113684"/>
                  </a:lnTo>
                  <a:lnTo>
                    <a:pt x="69230" y="120000"/>
                  </a:lnTo>
                  <a:lnTo>
                    <a:pt x="87692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66" name="Google Shape;24766;p496"/>
            <p:cNvSpPr/>
            <p:nvPr/>
          </p:nvSpPr>
          <p:spPr>
            <a:xfrm>
              <a:off x="10499724" y="2650671"/>
              <a:ext cx="15875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48000" y="33103"/>
                  </a:lnTo>
                  <a:lnTo>
                    <a:pt x="48000" y="33103"/>
                  </a:lnTo>
                  <a:lnTo>
                    <a:pt x="24000" y="49655"/>
                  </a:lnTo>
                  <a:lnTo>
                    <a:pt x="0" y="66206"/>
                  </a:lnTo>
                  <a:lnTo>
                    <a:pt x="24000" y="78620"/>
                  </a:lnTo>
                  <a:lnTo>
                    <a:pt x="48000" y="95172"/>
                  </a:lnTo>
                  <a:lnTo>
                    <a:pt x="48000" y="95172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67" name="Google Shape;24767;p496"/>
            <p:cNvSpPr/>
            <p:nvPr/>
          </p:nvSpPr>
          <p:spPr>
            <a:xfrm>
              <a:off x="10566399" y="2590346"/>
              <a:ext cx="2857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120000"/>
                  </a:moveTo>
                  <a:lnTo>
                    <a:pt x="40000" y="120000"/>
                  </a:lnTo>
                  <a:lnTo>
                    <a:pt x="106666" y="100000"/>
                  </a:lnTo>
                  <a:lnTo>
                    <a:pt x="106666" y="100000"/>
                  </a:lnTo>
                  <a:lnTo>
                    <a:pt x="120000" y="90000"/>
                  </a:lnTo>
                  <a:lnTo>
                    <a:pt x="120000" y="80000"/>
                  </a:lnTo>
                  <a:lnTo>
                    <a:pt x="93333" y="70000"/>
                  </a:lnTo>
                  <a:lnTo>
                    <a:pt x="66666" y="62500"/>
                  </a:lnTo>
                  <a:lnTo>
                    <a:pt x="66666" y="62500"/>
                  </a:lnTo>
                  <a:lnTo>
                    <a:pt x="26666" y="55000"/>
                  </a:lnTo>
                  <a:lnTo>
                    <a:pt x="0" y="45000"/>
                  </a:lnTo>
                  <a:lnTo>
                    <a:pt x="0" y="35000"/>
                  </a:lnTo>
                  <a:lnTo>
                    <a:pt x="13333" y="25000"/>
                  </a:lnTo>
                  <a:lnTo>
                    <a:pt x="13333" y="25000"/>
                  </a:lnTo>
                  <a:lnTo>
                    <a:pt x="8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68" name="Google Shape;24768;p496"/>
            <p:cNvSpPr/>
            <p:nvPr/>
          </p:nvSpPr>
          <p:spPr>
            <a:xfrm>
              <a:off x="10394949" y="3018971"/>
              <a:ext cx="314325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575" y="64000"/>
                  </a:moveTo>
                  <a:lnTo>
                    <a:pt x="117575" y="64000"/>
                  </a:lnTo>
                  <a:lnTo>
                    <a:pt x="116363" y="80000"/>
                  </a:lnTo>
                  <a:lnTo>
                    <a:pt x="111515" y="104000"/>
                  </a:lnTo>
                  <a:lnTo>
                    <a:pt x="106666" y="112000"/>
                  </a:lnTo>
                  <a:lnTo>
                    <a:pt x="101818" y="120000"/>
                  </a:lnTo>
                  <a:lnTo>
                    <a:pt x="18181" y="120000"/>
                  </a:lnTo>
                  <a:lnTo>
                    <a:pt x="18181" y="120000"/>
                  </a:lnTo>
                  <a:lnTo>
                    <a:pt x="12121" y="112000"/>
                  </a:lnTo>
                  <a:lnTo>
                    <a:pt x="7272" y="104000"/>
                  </a:lnTo>
                  <a:lnTo>
                    <a:pt x="3636" y="80000"/>
                  </a:lnTo>
                  <a:lnTo>
                    <a:pt x="1212" y="64000"/>
                  </a:lnTo>
                  <a:lnTo>
                    <a:pt x="1212" y="640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545" y="0"/>
                  </a:lnTo>
                  <a:lnTo>
                    <a:pt x="105454" y="0"/>
                  </a:lnTo>
                  <a:lnTo>
                    <a:pt x="105454" y="0"/>
                  </a:lnTo>
                  <a:lnTo>
                    <a:pt x="119999" y="0"/>
                  </a:lnTo>
                  <a:lnTo>
                    <a:pt x="119999" y="0"/>
                  </a:lnTo>
                  <a:lnTo>
                    <a:pt x="117575" y="64000"/>
                  </a:lnTo>
                  <a:lnTo>
                    <a:pt x="117575" y="64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769" name="Google Shape;24769;p496"/>
          <p:cNvGrpSpPr/>
          <p:nvPr/>
        </p:nvGrpSpPr>
        <p:grpSpPr>
          <a:xfrm>
            <a:off x="3693885" y="2434771"/>
            <a:ext cx="863600" cy="863600"/>
            <a:chOff x="3693885" y="2434771"/>
            <a:chExt cx="863600" cy="863600"/>
          </a:xfrm>
          <a:solidFill>
            <a:srgbClr val="006BA6"/>
          </a:solidFill>
        </p:grpSpPr>
        <p:sp>
          <p:nvSpPr>
            <p:cNvPr id="24770" name="Google Shape;24770;p496"/>
            <p:cNvSpPr/>
            <p:nvPr/>
          </p:nvSpPr>
          <p:spPr>
            <a:xfrm>
              <a:off x="3693885" y="2434771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71" name="Google Shape;24771;p496"/>
            <p:cNvSpPr/>
            <p:nvPr/>
          </p:nvSpPr>
          <p:spPr>
            <a:xfrm>
              <a:off x="4043135" y="2672896"/>
              <a:ext cx="165100" cy="387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29508"/>
                  </a:lnTo>
                  <a:lnTo>
                    <a:pt x="120000" y="29508"/>
                  </a:lnTo>
                  <a:lnTo>
                    <a:pt x="117692" y="35409"/>
                  </a:lnTo>
                  <a:lnTo>
                    <a:pt x="110769" y="39344"/>
                  </a:lnTo>
                  <a:lnTo>
                    <a:pt x="101538" y="42295"/>
                  </a:lnTo>
                  <a:lnTo>
                    <a:pt x="87692" y="44262"/>
                  </a:lnTo>
                  <a:lnTo>
                    <a:pt x="85384" y="44262"/>
                  </a:lnTo>
                  <a:lnTo>
                    <a:pt x="85384" y="113114"/>
                  </a:lnTo>
                  <a:lnTo>
                    <a:pt x="85384" y="113114"/>
                  </a:lnTo>
                  <a:lnTo>
                    <a:pt x="83076" y="116065"/>
                  </a:lnTo>
                  <a:lnTo>
                    <a:pt x="78461" y="118032"/>
                  </a:lnTo>
                  <a:lnTo>
                    <a:pt x="73846" y="120000"/>
                  </a:lnTo>
                  <a:lnTo>
                    <a:pt x="66923" y="120000"/>
                  </a:lnTo>
                  <a:lnTo>
                    <a:pt x="53076" y="120000"/>
                  </a:lnTo>
                  <a:lnTo>
                    <a:pt x="53076" y="120000"/>
                  </a:lnTo>
                  <a:lnTo>
                    <a:pt x="46153" y="120000"/>
                  </a:lnTo>
                  <a:lnTo>
                    <a:pt x="41538" y="118032"/>
                  </a:lnTo>
                  <a:lnTo>
                    <a:pt x="36923" y="116065"/>
                  </a:lnTo>
                  <a:lnTo>
                    <a:pt x="36923" y="113114"/>
                  </a:lnTo>
                  <a:lnTo>
                    <a:pt x="36923" y="44262"/>
                  </a:lnTo>
                  <a:lnTo>
                    <a:pt x="32307" y="44262"/>
                  </a:lnTo>
                  <a:lnTo>
                    <a:pt x="32307" y="44262"/>
                  </a:lnTo>
                  <a:lnTo>
                    <a:pt x="18461" y="42295"/>
                  </a:lnTo>
                  <a:lnTo>
                    <a:pt x="9230" y="39344"/>
                  </a:lnTo>
                  <a:lnTo>
                    <a:pt x="2307" y="35409"/>
                  </a:lnTo>
                  <a:lnTo>
                    <a:pt x="0" y="29508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772" name="Google Shape;24772;p496"/>
            <p:cNvCxnSpPr/>
            <p:nvPr/>
          </p:nvCxnSpPr>
          <p:spPr>
            <a:xfrm>
              <a:off x="4154260" y="2672896"/>
              <a:ext cx="0" cy="825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773" name="Google Shape;24773;p496"/>
            <p:cNvCxnSpPr/>
            <p:nvPr/>
          </p:nvCxnSpPr>
          <p:spPr>
            <a:xfrm>
              <a:off x="4097110" y="2672896"/>
              <a:ext cx="0" cy="825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78" name="Google Shape;24778;p497"/>
          <p:cNvSpPr txBox="1"/>
          <p:nvPr/>
        </p:nvSpPr>
        <p:spPr>
          <a:xfrm>
            <a:off x="3182710" y="2019449"/>
            <a:ext cx="5826579" cy="2800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8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OTHER ICONS</a:t>
            </a:r>
            <a:endParaRPr sz="88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4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88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 Black"/>
              <a:buNone/>
            </a:pPr>
            <a:r>
              <a:rPr lang="en-MY" sz="440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Media System Lab</a:t>
            </a:r>
            <a:endParaRPr sz="44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57" name="Google Shape;457;p54"/>
          <p:cNvSpPr txBox="1">
            <a:spLocks noGrp="1"/>
          </p:cNvSpPr>
          <p:nvPr>
            <p:ph type="subTitle" idx="4294967295"/>
          </p:nvPr>
        </p:nvSpPr>
        <p:spPr>
          <a:xfrm>
            <a:off x="-1" y="1086468"/>
            <a:ext cx="12191999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MY" sz="2000" dirty="0"/>
              <a:t>what we offer</a:t>
            </a:r>
            <a:endParaRPr sz="20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58" name="Google Shape;458;p54"/>
          <p:cNvSpPr txBox="1"/>
          <p:nvPr/>
        </p:nvSpPr>
        <p:spPr>
          <a:xfrm>
            <a:off x="914400" y="2549196"/>
            <a:ext cx="469554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/>
            <a:r>
              <a:rPr lang="en-US" sz="1200" b="1" dirty="0">
                <a:solidFill>
                  <a:schemeClr val="dk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The search for quality, in products and in service, is always our distinctive feature.</a:t>
            </a:r>
          </a:p>
          <a:p>
            <a:pPr lvl="0" algn="r"/>
            <a:endParaRPr lang="en-US" sz="1200" b="1" dirty="0">
              <a:solidFill>
                <a:schemeClr val="dk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lvl="0" algn="r"/>
            <a:r>
              <a:rPr lang="en-US" sz="1200" b="1" dirty="0">
                <a:solidFill>
                  <a:schemeClr val="dk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Quoting Benjamin Franklin</a:t>
            </a:r>
            <a:r>
              <a:rPr lang="en-US" sz="1200" b="1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:</a:t>
            </a:r>
          </a:p>
          <a:p>
            <a:pPr lvl="0" algn="r"/>
            <a:endParaRPr lang="en-US" sz="1200" b="1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lvl="0" algn="r"/>
            <a:r>
              <a:rPr lang="en-US" sz="1200" b="1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"The bitterness of poor quality remains long after the sweetness of low prices forgotten".</a:t>
            </a:r>
          </a:p>
          <a:p>
            <a:pPr lvl="0" algn="r"/>
            <a:endParaRPr lang="en-US" sz="1200" b="1" dirty="0">
              <a:solidFill>
                <a:schemeClr val="dk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lack"/>
            </a:endParaRPr>
          </a:p>
          <a:p>
            <a:pPr lvl="0" algn="r"/>
            <a:r>
              <a:rPr lang="en-US" sz="1200" b="1" dirty="0">
                <a:solidFill>
                  <a:schemeClr val="dk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Lato Black"/>
              </a:rPr>
              <a:t>Media System Lab's attitude is to become a partner of its customers able to solve all their problems in ever shorter times, offering increasingly sustainable and quality solutions, becoming consultants and not just suppliers.</a:t>
            </a:r>
            <a:r>
              <a:rPr lang="en-MY" sz="1200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.</a:t>
            </a:r>
            <a:endParaRPr sz="12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59" name="Google Shape;459;p54"/>
          <p:cNvSpPr txBox="1"/>
          <p:nvPr/>
        </p:nvSpPr>
        <p:spPr>
          <a:xfrm>
            <a:off x="7498668" y="1745898"/>
            <a:ext cx="36738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200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Electron microscopy: SEM, TEM, Sample preparation, new and refurbished E.M., service on E.M., Consumables…</a:t>
            </a:r>
            <a:endParaRPr sz="12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460" name="Google Shape;460;p54"/>
          <p:cNvCxnSpPr/>
          <p:nvPr/>
        </p:nvCxnSpPr>
        <p:spPr>
          <a:xfrm>
            <a:off x="5879976" y="1582994"/>
            <a:ext cx="0" cy="4402290"/>
          </a:xfrm>
          <a:prstGeom prst="straightConnector1">
            <a:avLst/>
          </a:prstGeom>
          <a:noFill/>
          <a:ln w="9525" cap="flat" cmpd="sng">
            <a:solidFill>
              <a:srgbClr val="7F7F7F">
                <a:alpha val="49803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461" name="Google Shape;461;p54"/>
          <p:cNvSpPr/>
          <p:nvPr/>
        </p:nvSpPr>
        <p:spPr>
          <a:xfrm>
            <a:off x="6420036" y="1650626"/>
            <a:ext cx="900100" cy="900100"/>
          </a:xfrm>
          <a:prstGeom prst="ellipse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800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01</a:t>
            </a:r>
            <a:endParaRPr sz="1800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62" name="Google Shape;462;p54"/>
          <p:cNvSpPr/>
          <p:nvPr/>
        </p:nvSpPr>
        <p:spPr>
          <a:xfrm>
            <a:off x="6420036" y="2745651"/>
            <a:ext cx="900100" cy="900100"/>
          </a:xfrm>
          <a:prstGeom prst="ellipse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8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02</a:t>
            </a:r>
            <a:endParaRPr sz="18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63" name="Google Shape;463;p54"/>
          <p:cNvSpPr/>
          <p:nvPr/>
        </p:nvSpPr>
        <p:spPr>
          <a:xfrm>
            <a:off x="6420036" y="3840675"/>
            <a:ext cx="900100" cy="900100"/>
          </a:xfrm>
          <a:prstGeom prst="ellipse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8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03</a:t>
            </a:r>
            <a:endParaRPr sz="18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64" name="Google Shape;464;p54"/>
          <p:cNvSpPr/>
          <p:nvPr/>
        </p:nvSpPr>
        <p:spPr>
          <a:xfrm>
            <a:off x="6420036" y="4935700"/>
            <a:ext cx="900100" cy="900100"/>
          </a:xfrm>
          <a:prstGeom prst="ellipse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80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04</a:t>
            </a:r>
            <a:endParaRPr sz="180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65" name="Google Shape;465;p54"/>
          <p:cNvSpPr txBox="1"/>
          <p:nvPr/>
        </p:nvSpPr>
        <p:spPr>
          <a:xfrm>
            <a:off x="7498668" y="2872535"/>
            <a:ext cx="36738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200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MS BIO Lab: the Biotech Pharma portfolio of products and services. Pharma, Biotech, Neuroscience, Oncology, Drug discovery…</a:t>
            </a:r>
            <a:endParaRPr sz="12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66" name="Google Shape;466;p54"/>
          <p:cNvSpPr txBox="1"/>
          <p:nvPr/>
        </p:nvSpPr>
        <p:spPr>
          <a:xfrm>
            <a:off x="7498668" y="3999172"/>
            <a:ext cx="36738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200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Site Survey, Magnetic fields cancelling and Anti-Vibration systems, system move…</a:t>
            </a:r>
            <a:endParaRPr sz="12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67" name="Google Shape;467;p54"/>
          <p:cNvSpPr txBox="1"/>
          <p:nvPr/>
        </p:nvSpPr>
        <p:spPr>
          <a:xfrm>
            <a:off x="7498668" y="5004506"/>
            <a:ext cx="36738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200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We share our expertise and knowledge: on presence and on-line on our platform MS Academy Lab: webinar and courses</a:t>
            </a:r>
            <a:endParaRPr sz="1200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10787B8-911B-420B-AD69-F1D9FAB166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61219" y="5571139"/>
            <a:ext cx="3317590" cy="1372745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6" name="Google Shape;24786;p498"/>
          <p:cNvGrpSpPr/>
          <p:nvPr/>
        </p:nvGrpSpPr>
        <p:grpSpPr>
          <a:xfrm>
            <a:off x="3443514" y="3595914"/>
            <a:ext cx="863600" cy="863600"/>
            <a:chOff x="3443514" y="3595914"/>
            <a:chExt cx="863600" cy="863600"/>
          </a:xfrm>
          <a:solidFill>
            <a:srgbClr val="006BA6"/>
          </a:solidFill>
        </p:grpSpPr>
        <p:sp>
          <p:nvSpPr>
            <p:cNvPr id="24787" name="Google Shape;24787;p498"/>
            <p:cNvSpPr/>
            <p:nvPr/>
          </p:nvSpPr>
          <p:spPr>
            <a:xfrm>
              <a:off x="3443514" y="359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88" name="Google Shape;24788;p498"/>
            <p:cNvSpPr/>
            <p:nvPr/>
          </p:nvSpPr>
          <p:spPr>
            <a:xfrm>
              <a:off x="3672114" y="3824514"/>
              <a:ext cx="409575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069" y="66562"/>
                  </a:lnTo>
                  <a:lnTo>
                    <a:pt x="118139" y="72187"/>
                  </a:lnTo>
                  <a:lnTo>
                    <a:pt x="117209" y="77812"/>
                  </a:lnTo>
                  <a:lnTo>
                    <a:pt x="115348" y="83437"/>
                  </a:lnTo>
                  <a:lnTo>
                    <a:pt x="112558" y="89062"/>
                  </a:lnTo>
                  <a:lnTo>
                    <a:pt x="109767" y="93750"/>
                  </a:lnTo>
                  <a:lnTo>
                    <a:pt x="102325" y="102187"/>
                  </a:lnTo>
                  <a:lnTo>
                    <a:pt x="93023" y="109687"/>
                  </a:lnTo>
                  <a:lnTo>
                    <a:pt x="88372" y="113437"/>
                  </a:lnTo>
                  <a:lnTo>
                    <a:pt x="82790" y="115312"/>
                  </a:lnTo>
                  <a:lnTo>
                    <a:pt x="77209" y="117187"/>
                  </a:lnTo>
                  <a:lnTo>
                    <a:pt x="71627" y="119062"/>
                  </a:lnTo>
                  <a:lnTo>
                    <a:pt x="66046" y="120000"/>
                  </a:lnTo>
                  <a:lnTo>
                    <a:pt x="59534" y="120000"/>
                  </a:lnTo>
                  <a:lnTo>
                    <a:pt x="59534" y="120000"/>
                  </a:lnTo>
                  <a:lnTo>
                    <a:pt x="53953" y="120000"/>
                  </a:lnTo>
                  <a:lnTo>
                    <a:pt x="47441" y="119062"/>
                  </a:lnTo>
                  <a:lnTo>
                    <a:pt x="41860" y="117187"/>
                  </a:lnTo>
                  <a:lnTo>
                    <a:pt x="36279" y="115312"/>
                  </a:lnTo>
                  <a:lnTo>
                    <a:pt x="31627" y="113437"/>
                  </a:lnTo>
                  <a:lnTo>
                    <a:pt x="26046" y="109687"/>
                  </a:lnTo>
                  <a:lnTo>
                    <a:pt x="17674" y="102187"/>
                  </a:lnTo>
                  <a:lnTo>
                    <a:pt x="10232" y="93750"/>
                  </a:lnTo>
                  <a:lnTo>
                    <a:pt x="7441" y="89062"/>
                  </a:lnTo>
                  <a:lnTo>
                    <a:pt x="4651" y="83437"/>
                  </a:lnTo>
                  <a:lnTo>
                    <a:pt x="2790" y="77812"/>
                  </a:lnTo>
                  <a:lnTo>
                    <a:pt x="930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30" y="47812"/>
                  </a:lnTo>
                  <a:lnTo>
                    <a:pt x="2790" y="42187"/>
                  </a:lnTo>
                  <a:lnTo>
                    <a:pt x="4651" y="36562"/>
                  </a:lnTo>
                  <a:lnTo>
                    <a:pt x="7441" y="30937"/>
                  </a:lnTo>
                  <a:lnTo>
                    <a:pt x="10232" y="26250"/>
                  </a:lnTo>
                  <a:lnTo>
                    <a:pt x="17674" y="17812"/>
                  </a:lnTo>
                  <a:lnTo>
                    <a:pt x="26046" y="10312"/>
                  </a:lnTo>
                  <a:lnTo>
                    <a:pt x="31627" y="6562"/>
                  </a:lnTo>
                  <a:lnTo>
                    <a:pt x="36279" y="4687"/>
                  </a:lnTo>
                  <a:lnTo>
                    <a:pt x="41860" y="2812"/>
                  </a:lnTo>
                  <a:lnTo>
                    <a:pt x="47441" y="937"/>
                  </a:lnTo>
                  <a:lnTo>
                    <a:pt x="53953" y="0"/>
                  </a:lnTo>
                  <a:lnTo>
                    <a:pt x="59534" y="0"/>
                  </a:lnTo>
                  <a:lnTo>
                    <a:pt x="59534" y="0"/>
                  </a:lnTo>
                  <a:lnTo>
                    <a:pt x="66046" y="0"/>
                  </a:lnTo>
                  <a:lnTo>
                    <a:pt x="71627" y="937"/>
                  </a:lnTo>
                  <a:lnTo>
                    <a:pt x="77209" y="2812"/>
                  </a:lnTo>
                  <a:lnTo>
                    <a:pt x="82790" y="4687"/>
                  </a:lnTo>
                  <a:lnTo>
                    <a:pt x="88372" y="6562"/>
                  </a:lnTo>
                  <a:lnTo>
                    <a:pt x="93023" y="10312"/>
                  </a:lnTo>
                  <a:lnTo>
                    <a:pt x="102325" y="17812"/>
                  </a:lnTo>
                  <a:lnTo>
                    <a:pt x="109767" y="26250"/>
                  </a:lnTo>
                  <a:lnTo>
                    <a:pt x="112558" y="30937"/>
                  </a:lnTo>
                  <a:lnTo>
                    <a:pt x="115348" y="36562"/>
                  </a:lnTo>
                  <a:lnTo>
                    <a:pt x="117209" y="42187"/>
                  </a:lnTo>
                  <a:lnTo>
                    <a:pt x="118139" y="47812"/>
                  </a:lnTo>
                  <a:lnTo>
                    <a:pt x="119069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89" name="Google Shape;24789;p498"/>
            <p:cNvSpPr/>
            <p:nvPr/>
          </p:nvSpPr>
          <p:spPr>
            <a:xfrm>
              <a:off x="3805464" y="3983264"/>
              <a:ext cx="142875" cy="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42666" y="119999"/>
                  </a:lnTo>
                  <a:lnTo>
                    <a:pt x="0" y="5571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790" name="Google Shape;24790;p498"/>
          <p:cNvGrpSpPr/>
          <p:nvPr/>
        </p:nvGrpSpPr>
        <p:grpSpPr>
          <a:xfrm>
            <a:off x="903514" y="3595914"/>
            <a:ext cx="863600" cy="863600"/>
            <a:chOff x="903514" y="3595914"/>
            <a:chExt cx="863600" cy="863600"/>
          </a:xfrm>
          <a:solidFill>
            <a:srgbClr val="006BA6"/>
          </a:solidFill>
        </p:grpSpPr>
        <p:sp>
          <p:nvSpPr>
            <p:cNvPr id="24791" name="Google Shape;24791;p498"/>
            <p:cNvSpPr/>
            <p:nvPr/>
          </p:nvSpPr>
          <p:spPr>
            <a:xfrm>
              <a:off x="903514" y="359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92" name="Google Shape;24792;p498"/>
            <p:cNvSpPr/>
            <p:nvPr/>
          </p:nvSpPr>
          <p:spPr>
            <a:xfrm>
              <a:off x="1132114" y="3821339"/>
              <a:ext cx="409575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461"/>
                  </a:lnTo>
                  <a:lnTo>
                    <a:pt x="119069" y="72000"/>
                  </a:lnTo>
                  <a:lnTo>
                    <a:pt x="117209" y="77538"/>
                  </a:lnTo>
                  <a:lnTo>
                    <a:pt x="115348" y="83076"/>
                  </a:lnTo>
                  <a:lnTo>
                    <a:pt x="112558" y="88615"/>
                  </a:lnTo>
                  <a:lnTo>
                    <a:pt x="109767" y="93230"/>
                  </a:lnTo>
                  <a:lnTo>
                    <a:pt x="102325" y="102461"/>
                  </a:lnTo>
                  <a:lnTo>
                    <a:pt x="93023" y="109846"/>
                  </a:lnTo>
                  <a:lnTo>
                    <a:pt x="88372" y="112615"/>
                  </a:lnTo>
                  <a:lnTo>
                    <a:pt x="83720" y="115384"/>
                  </a:lnTo>
                  <a:lnTo>
                    <a:pt x="78139" y="117230"/>
                  </a:lnTo>
                  <a:lnTo>
                    <a:pt x="71627" y="118153"/>
                  </a:lnTo>
                  <a:lnTo>
                    <a:pt x="66046" y="119076"/>
                  </a:lnTo>
                  <a:lnTo>
                    <a:pt x="59534" y="120000"/>
                  </a:lnTo>
                  <a:lnTo>
                    <a:pt x="59534" y="120000"/>
                  </a:lnTo>
                  <a:lnTo>
                    <a:pt x="53953" y="119076"/>
                  </a:lnTo>
                  <a:lnTo>
                    <a:pt x="47441" y="118153"/>
                  </a:lnTo>
                  <a:lnTo>
                    <a:pt x="41860" y="117230"/>
                  </a:lnTo>
                  <a:lnTo>
                    <a:pt x="36279" y="115384"/>
                  </a:lnTo>
                  <a:lnTo>
                    <a:pt x="31627" y="112615"/>
                  </a:lnTo>
                  <a:lnTo>
                    <a:pt x="26046" y="109846"/>
                  </a:lnTo>
                  <a:lnTo>
                    <a:pt x="17674" y="102461"/>
                  </a:lnTo>
                  <a:lnTo>
                    <a:pt x="10232" y="93230"/>
                  </a:lnTo>
                  <a:lnTo>
                    <a:pt x="6511" y="88615"/>
                  </a:lnTo>
                  <a:lnTo>
                    <a:pt x="4651" y="83076"/>
                  </a:lnTo>
                  <a:lnTo>
                    <a:pt x="2790" y="77538"/>
                  </a:lnTo>
                  <a:lnTo>
                    <a:pt x="930" y="72000"/>
                  </a:lnTo>
                  <a:lnTo>
                    <a:pt x="0" y="66461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538"/>
                  </a:lnTo>
                  <a:lnTo>
                    <a:pt x="930" y="48000"/>
                  </a:lnTo>
                  <a:lnTo>
                    <a:pt x="2790" y="42461"/>
                  </a:lnTo>
                  <a:lnTo>
                    <a:pt x="4651" y="36923"/>
                  </a:lnTo>
                  <a:lnTo>
                    <a:pt x="6511" y="31384"/>
                  </a:lnTo>
                  <a:lnTo>
                    <a:pt x="10232" y="26769"/>
                  </a:lnTo>
                  <a:lnTo>
                    <a:pt x="17674" y="17538"/>
                  </a:lnTo>
                  <a:lnTo>
                    <a:pt x="26046" y="10153"/>
                  </a:lnTo>
                  <a:lnTo>
                    <a:pt x="31627" y="7384"/>
                  </a:lnTo>
                  <a:lnTo>
                    <a:pt x="36279" y="4615"/>
                  </a:lnTo>
                  <a:lnTo>
                    <a:pt x="41860" y="2769"/>
                  </a:lnTo>
                  <a:lnTo>
                    <a:pt x="47441" y="1846"/>
                  </a:lnTo>
                  <a:lnTo>
                    <a:pt x="53953" y="923"/>
                  </a:lnTo>
                  <a:lnTo>
                    <a:pt x="59534" y="0"/>
                  </a:lnTo>
                  <a:lnTo>
                    <a:pt x="59534" y="0"/>
                  </a:lnTo>
                  <a:lnTo>
                    <a:pt x="66046" y="923"/>
                  </a:lnTo>
                  <a:lnTo>
                    <a:pt x="71627" y="1846"/>
                  </a:lnTo>
                  <a:lnTo>
                    <a:pt x="78139" y="2769"/>
                  </a:lnTo>
                  <a:lnTo>
                    <a:pt x="83720" y="4615"/>
                  </a:lnTo>
                  <a:lnTo>
                    <a:pt x="88372" y="7384"/>
                  </a:lnTo>
                  <a:lnTo>
                    <a:pt x="93023" y="10153"/>
                  </a:lnTo>
                  <a:lnTo>
                    <a:pt x="102325" y="17538"/>
                  </a:lnTo>
                  <a:lnTo>
                    <a:pt x="109767" y="26769"/>
                  </a:lnTo>
                  <a:lnTo>
                    <a:pt x="112558" y="31384"/>
                  </a:lnTo>
                  <a:lnTo>
                    <a:pt x="115348" y="36923"/>
                  </a:lnTo>
                  <a:lnTo>
                    <a:pt x="117209" y="42461"/>
                  </a:lnTo>
                  <a:lnTo>
                    <a:pt x="119069" y="48000"/>
                  </a:lnTo>
                  <a:lnTo>
                    <a:pt x="120000" y="53538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793" name="Google Shape;24793;p498"/>
            <p:cNvCxnSpPr/>
            <p:nvPr/>
          </p:nvCxnSpPr>
          <p:spPr>
            <a:xfrm>
              <a:off x="1246414" y="4027714"/>
              <a:ext cx="1841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794" name="Google Shape;24794;p498"/>
            <p:cNvCxnSpPr/>
            <p:nvPr/>
          </p:nvCxnSpPr>
          <p:spPr>
            <a:xfrm rot="10800000">
              <a:off x="1338489" y="3935639"/>
              <a:ext cx="0" cy="1841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795" name="Google Shape;24795;p498"/>
          <p:cNvGrpSpPr/>
          <p:nvPr/>
        </p:nvGrpSpPr>
        <p:grpSpPr>
          <a:xfrm>
            <a:off x="2173514" y="3595914"/>
            <a:ext cx="863600" cy="863600"/>
            <a:chOff x="2173514" y="3595914"/>
            <a:chExt cx="863600" cy="863600"/>
          </a:xfrm>
          <a:solidFill>
            <a:srgbClr val="006BA6"/>
          </a:solidFill>
        </p:grpSpPr>
        <p:sp>
          <p:nvSpPr>
            <p:cNvPr id="24796" name="Google Shape;24796;p498"/>
            <p:cNvSpPr/>
            <p:nvPr/>
          </p:nvSpPr>
          <p:spPr>
            <a:xfrm>
              <a:off x="2173514" y="359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797" name="Google Shape;24797;p498"/>
            <p:cNvSpPr/>
            <p:nvPr/>
          </p:nvSpPr>
          <p:spPr>
            <a:xfrm>
              <a:off x="2402114" y="3821339"/>
              <a:ext cx="409575" cy="412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461"/>
                  </a:lnTo>
                  <a:lnTo>
                    <a:pt x="119069" y="72000"/>
                  </a:lnTo>
                  <a:lnTo>
                    <a:pt x="117209" y="77538"/>
                  </a:lnTo>
                  <a:lnTo>
                    <a:pt x="115348" y="83076"/>
                  </a:lnTo>
                  <a:lnTo>
                    <a:pt x="112558" y="88615"/>
                  </a:lnTo>
                  <a:lnTo>
                    <a:pt x="109767" y="93230"/>
                  </a:lnTo>
                  <a:lnTo>
                    <a:pt x="102325" y="102461"/>
                  </a:lnTo>
                  <a:lnTo>
                    <a:pt x="93953" y="109846"/>
                  </a:lnTo>
                  <a:lnTo>
                    <a:pt x="88372" y="112615"/>
                  </a:lnTo>
                  <a:lnTo>
                    <a:pt x="83720" y="115384"/>
                  </a:lnTo>
                  <a:lnTo>
                    <a:pt x="78139" y="117230"/>
                  </a:lnTo>
                  <a:lnTo>
                    <a:pt x="71627" y="118153"/>
                  </a:lnTo>
                  <a:lnTo>
                    <a:pt x="66046" y="119076"/>
                  </a:lnTo>
                  <a:lnTo>
                    <a:pt x="59534" y="120000"/>
                  </a:lnTo>
                  <a:lnTo>
                    <a:pt x="59534" y="120000"/>
                  </a:lnTo>
                  <a:lnTo>
                    <a:pt x="53953" y="119076"/>
                  </a:lnTo>
                  <a:lnTo>
                    <a:pt x="47441" y="118153"/>
                  </a:lnTo>
                  <a:lnTo>
                    <a:pt x="41860" y="117230"/>
                  </a:lnTo>
                  <a:lnTo>
                    <a:pt x="36279" y="115384"/>
                  </a:lnTo>
                  <a:lnTo>
                    <a:pt x="31627" y="112615"/>
                  </a:lnTo>
                  <a:lnTo>
                    <a:pt x="26046" y="109846"/>
                  </a:lnTo>
                  <a:lnTo>
                    <a:pt x="17674" y="102461"/>
                  </a:lnTo>
                  <a:lnTo>
                    <a:pt x="10232" y="93230"/>
                  </a:lnTo>
                  <a:lnTo>
                    <a:pt x="6511" y="88615"/>
                  </a:lnTo>
                  <a:lnTo>
                    <a:pt x="4651" y="83076"/>
                  </a:lnTo>
                  <a:lnTo>
                    <a:pt x="2790" y="77538"/>
                  </a:lnTo>
                  <a:lnTo>
                    <a:pt x="930" y="72000"/>
                  </a:lnTo>
                  <a:lnTo>
                    <a:pt x="0" y="66461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538"/>
                  </a:lnTo>
                  <a:lnTo>
                    <a:pt x="930" y="48000"/>
                  </a:lnTo>
                  <a:lnTo>
                    <a:pt x="2790" y="42461"/>
                  </a:lnTo>
                  <a:lnTo>
                    <a:pt x="4651" y="36923"/>
                  </a:lnTo>
                  <a:lnTo>
                    <a:pt x="6511" y="31384"/>
                  </a:lnTo>
                  <a:lnTo>
                    <a:pt x="10232" y="26769"/>
                  </a:lnTo>
                  <a:lnTo>
                    <a:pt x="17674" y="17538"/>
                  </a:lnTo>
                  <a:lnTo>
                    <a:pt x="26046" y="10153"/>
                  </a:lnTo>
                  <a:lnTo>
                    <a:pt x="31627" y="7384"/>
                  </a:lnTo>
                  <a:lnTo>
                    <a:pt x="36279" y="4615"/>
                  </a:lnTo>
                  <a:lnTo>
                    <a:pt x="41860" y="2769"/>
                  </a:lnTo>
                  <a:lnTo>
                    <a:pt x="47441" y="1846"/>
                  </a:lnTo>
                  <a:lnTo>
                    <a:pt x="53953" y="923"/>
                  </a:lnTo>
                  <a:lnTo>
                    <a:pt x="59534" y="0"/>
                  </a:lnTo>
                  <a:lnTo>
                    <a:pt x="59534" y="0"/>
                  </a:lnTo>
                  <a:lnTo>
                    <a:pt x="66046" y="923"/>
                  </a:lnTo>
                  <a:lnTo>
                    <a:pt x="71627" y="1846"/>
                  </a:lnTo>
                  <a:lnTo>
                    <a:pt x="78139" y="2769"/>
                  </a:lnTo>
                  <a:lnTo>
                    <a:pt x="83720" y="4615"/>
                  </a:lnTo>
                  <a:lnTo>
                    <a:pt x="88372" y="7384"/>
                  </a:lnTo>
                  <a:lnTo>
                    <a:pt x="93953" y="10153"/>
                  </a:lnTo>
                  <a:lnTo>
                    <a:pt x="102325" y="17538"/>
                  </a:lnTo>
                  <a:lnTo>
                    <a:pt x="109767" y="26769"/>
                  </a:lnTo>
                  <a:lnTo>
                    <a:pt x="112558" y="31384"/>
                  </a:lnTo>
                  <a:lnTo>
                    <a:pt x="115348" y="36923"/>
                  </a:lnTo>
                  <a:lnTo>
                    <a:pt x="117209" y="42461"/>
                  </a:lnTo>
                  <a:lnTo>
                    <a:pt x="119069" y="48000"/>
                  </a:lnTo>
                  <a:lnTo>
                    <a:pt x="120000" y="53538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798" name="Google Shape;24798;p498"/>
            <p:cNvCxnSpPr/>
            <p:nvPr/>
          </p:nvCxnSpPr>
          <p:spPr>
            <a:xfrm>
              <a:off x="2516414" y="4027714"/>
              <a:ext cx="1841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799" name="Google Shape;24799;p498"/>
          <p:cNvGrpSpPr/>
          <p:nvPr/>
        </p:nvGrpSpPr>
        <p:grpSpPr>
          <a:xfrm>
            <a:off x="4713514" y="3595914"/>
            <a:ext cx="863600" cy="863600"/>
            <a:chOff x="4713514" y="3595914"/>
            <a:chExt cx="863600" cy="863600"/>
          </a:xfrm>
          <a:solidFill>
            <a:srgbClr val="006BA6"/>
          </a:solidFill>
        </p:grpSpPr>
        <p:sp>
          <p:nvSpPr>
            <p:cNvPr id="24800" name="Google Shape;24800;p498"/>
            <p:cNvSpPr/>
            <p:nvPr/>
          </p:nvSpPr>
          <p:spPr>
            <a:xfrm>
              <a:off x="4713514" y="359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01" name="Google Shape;24801;p498"/>
            <p:cNvSpPr/>
            <p:nvPr/>
          </p:nvSpPr>
          <p:spPr>
            <a:xfrm>
              <a:off x="4945289" y="3824514"/>
              <a:ext cx="403225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55" y="72187"/>
                  </a:lnTo>
                  <a:lnTo>
                    <a:pt x="117165" y="77812"/>
                  </a:lnTo>
                  <a:lnTo>
                    <a:pt x="115275" y="83437"/>
                  </a:lnTo>
                  <a:lnTo>
                    <a:pt x="112440" y="88125"/>
                  </a:lnTo>
                  <a:lnTo>
                    <a:pt x="109606" y="93750"/>
                  </a:lnTo>
                  <a:lnTo>
                    <a:pt x="102047" y="102187"/>
                  </a:lnTo>
                  <a:lnTo>
                    <a:pt x="93543" y="109687"/>
                  </a:lnTo>
                  <a:lnTo>
                    <a:pt x="88818" y="112500"/>
                  </a:lnTo>
                  <a:lnTo>
                    <a:pt x="83149" y="115312"/>
                  </a:lnTo>
                  <a:lnTo>
                    <a:pt x="77480" y="117187"/>
                  </a:lnTo>
                  <a:lnTo>
                    <a:pt x="71811" y="118125"/>
                  </a:lnTo>
                  <a:lnTo>
                    <a:pt x="66141" y="119062"/>
                  </a:lnTo>
                  <a:lnTo>
                    <a:pt x="59527" y="120000"/>
                  </a:lnTo>
                  <a:lnTo>
                    <a:pt x="59527" y="120000"/>
                  </a:lnTo>
                  <a:lnTo>
                    <a:pt x="53858" y="119062"/>
                  </a:lnTo>
                  <a:lnTo>
                    <a:pt x="47244" y="118125"/>
                  </a:lnTo>
                  <a:lnTo>
                    <a:pt x="41574" y="117187"/>
                  </a:lnTo>
                  <a:lnTo>
                    <a:pt x="36850" y="115312"/>
                  </a:lnTo>
                  <a:lnTo>
                    <a:pt x="31181" y="112500"/>
                  </a:lnTo>
                  <a:lnTo>
                    <a:pt x="26456" y="109687"/>
                  </a:lnTo>
                  <a:lnTo>
                    <a:pt x="17007" y="102187"/>
                  </a:lnTo>
                  <a:lnTo>
                    <a:pt x="9448" y="93750"/>
                  </a:lnTo>
                  <a:lnTo>
                    <a:pt x="6614" y="88125"/>
                  </a:lnTo>
                  <a:lnTo>
                    <a:pt x="4724" y="83437"/>
                  </a:lnTo>
                  <a:lnTo>
                    <a:pt x="1889" y="77812"/>
                  </a:lnTo>
                  <a:lnTo>
                    <a:pt x="944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44" y="47812"/>
                  </a:lnTo>
                  <a:lnTo>
                    <a:pt x="1889" y="42187"/>
                  </a:lnTo>
                  <a:lnTo>
                    <a:pt x="4724" y="36562"/>
                  </a:lnTo>
                  <a:lnTo>
                    <a:pt x="6614" y="31875"/>
                  </a:lnTo>
                  <a:lnTo>
                    <a:pt x="9448" y="26250"/>
                  </a:lnTo>
                  <a:lnTo>
                    <a:pt x="17007" y="17812"/>
                  </a:lnTo>
                  <a:lnTo>
                    <a:pt x="26456" y="10312"/>
                  </a:lnTo>
                  <a:lnTo>
                    <a:pt x="31181" y="7500"/>
                  </a:lnTo>
                  <a:lnTo>
                    <a:pt x="36850" y="4687"/>
                  </a:lnTo>
                  <a:lnTo>
                    <a:pt x="41574" y="2812"/>
                  </a:lnTo>
                  <a:lnTo>
                    <a:pt x="47244" y="1875"/>
                  </a:lnTo>
                  <a:lnTo>
                    <a:pt x="53858" y="937"/>
                  </a:lnTo>
                  <a:lnTo>
                    <a:pt x="59527" y="0"/>
                  </a:lnTo>
                  <a:lnTo>
                    <a:pt x="59527" y="0"/>
                  </a:lnTo>
                  <a:lnTo>
                    <a:pt x="66141" y="937"/>
                  </a:lnTo>
                  <a:lnTo>
                    <a:pt x="71811" y="1875"/>
                  </a:lnTo>
                  <a:lnTo>
                    <a:pt x="77480" y="2812"/>
                  </a:lnTo>
                  <a:lnTo>
                    <a:pt x="83149" y="4687"/>
                  </a:lnTo>
                  <a:lnTo>
                    <a:pt x="88818" y="7500"/>
                  </a:lnTo>
                  <a:lnTo>
                    <a:pt x="93543" y="10312"/>
                  </a:lnTo>
                  <a:lnTo>
                    <a:pt x="102047" y="17812"/>
                  </a:lnTo>
                  <a:lnTo>
                    <a:pt x="109606" y="26250"/>
                  </a:lnTo>
                  <a:lnTo>
                    <a:pt x="112440" y="31875"/>
                  </a:lnTo>
                  <a:lnTo>
                    <a:pt x="115275" y="36562"/>
                  </a:lnTo>
                  <a:lnTo>
                    <a:pt x="117165" y="42187"/>
                  </a:lnTo>
                  <a:lnTo>
                    <a:pt x="119055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02" name="Google Shape;24802;p498"/>
            <p:cNvCxnSpPr/>
            <p:nvPr/>
          </p:nvCxnSpPr>
          <p:spPr>
            <a:xfrm>
              <a:off x="5084989" y="3964214"/>
              <a:ext cx="127000" cy="1270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03" name="Google Shape;24803;p498"/>
            <p:cNvCxnSpPr/>
            <p:nvPr/>
          </p:nvCxnSpPr>
          <p:spPr>
            <a:xfrm rot="10800000" flipH="1">
              <a:off x="5084989" y="3964214"/>
              <a:ext cx="127000" cy="1270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804" name="Google Shape;24804;p498"/>
          <p:cNvGrpSpPr/>
          <p:nvPr/>
        </p:nvGrpSpPr>
        <p:grpSpPr>
          <a:xfrm>
            <a:off x="2173514" y="4865914"/>
            <a:ext cx="863600" cy="863600"/>
            <a:chOff x="2173514" y="4865914"/>
            <a:chExt cx="863600" cy="863600"/>
          </a:xfrm>
          <a:solidFill>
            <a:srgbClr val="006BA6"/>
          </a:solidFill>
        </p:grpSpPr>
        <p:sp>
          <p:nvSpPr>
            <p:cNvPr id="24805" name="Google Shape;24805;p498"/>
            <p:cNvSpPr/>
            <p:nvPr/>
          </p:nvSpPr>
          <p:spPr>
            <a:xfrm>
              <a:off x="2173514" y="486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06" name="Google Shape;24806;p498"/>
            <p:cNvSpPr/>
            <p:nvPr/>
          </p:nvSpPr>
          <p:spPr>
            <a:xfrm>
              <a:off x="2405289" y="5094514"/>
              <a:ext cx="403225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55" y="72187"/>
                  </a:lnTo>
                  <a:lnTo>
                    <a:pt x="117165" y="77812"/>
                  </a:lnTo>
                  <a:lnTo>
                    <a:pt x="115275" y="83437"/>
                  </a:lnTo>
                  <a:lnTo>
                    <a:pt x="112440" y="88125"/>
                  </a:lnTo>
                  <a:lnTo>
                    <a:pt x="109606" y="93750"/>
                  </a:lnTo>
                  <a:lnTo>
                    <a:pt x="102047" y="102187"/>
                  </a:lnTo>
                  <a:lnTo>
                    <a:pt x="93543" y="109687"/>
                  </a:lnTo>
                  <a:lnTo>
                    <a:pt x="88818" y="112500"/>
                  </a:lnTo>
                  <a:lnTo>
                    <a:pt x="83149" y="115312"/>
                  </a:lnTo>
                  <a:lnTo>
                    <a:pt x="77480" y="117187"/>
                  </a:lnTo>
                  <a:lnTo>
                    <a:pt x="71811" y="118125"/>
                  </a:lnTo>
                  <a:lnTo>
                    <a:pt x="66141" y="119062"/>
                  </a:lnTo>
                  <a:lnTo>
                    <a:pt x="59527" y="120000"/>
                  </a:lnTo>
                  <a:lnTo>
                    <a:pt x="59527" y="120000"/>
                  </a:lnTo>
                  <a:lnTo>
                    <a:pt x="53858" y="119062"/>
                  </a:lnTo>
                  <a:lnTo>
                    <a:pt x="47244" y="118125"/>
                  </a:lnTo>
                  <a:lnTo>
                    <a:pt x="41574" y="117187"/>
                  </a:lnTo>
                  <a:lnTo>
                    <a:pt x="36850" y="115312"/>
                  </a:lnTo>
                  <a:lnTo>
                    <a:pt x="31181" y="112500"/>
                  </a:lnTo>
                  <a:lnTo>
                    <a:pt x="26456" y="109687"/>
                  </a:lnTo>
                  <a:lnTo>
                    <a:pt x="17007" y="102187"/>
                  </a:lnTo>
                  <a:lnTo>
                    <a:pt x="9448" y="93750"/>
                  </a:lnTo>
                  <a:lnTo>
                    <a:pt x="6614" y="88125"/>
                  </a:lnTo>
                  <a:lnTo>
                    <a:pt x="4724" y="83437"/>
                  </a:lnTo>
                  <a:lnTo>
                    <a:pt x="1889" y="77812"/>
                  </a:lnTo>
                  <a:lnTo>
                    <a:pt x="944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44" y="47812"/>
                  </a:lnTo>
                  <a:lnTo>
                    <a:pt x="1889" y="42187"/>
                  </a:lnTo>
                  <a:lnTo>
                    <a:pt x="4724" y="36562"/>
                  </a:lnTo>
                  <a:lnTo>
                    <a:pt x="6614" y="31875"/>
                  </a:lnTo>
                  <a:lnTo>
                    <a:pt x="9448" y="26250"/>
                  </a:lnTo>
                  <a:lnTo>
                    <a:pt x="17007" y="17812"/>
                  </a:lnTo>
                  <a:lnTo>
                    <a:pt x="26456" y="10312"/>
                  </a:lnTo>
                  <a:lnTo>
                    <a:pt x="31181" y="7500"/>
                  </a:lnTo>
                  <a:lnTo>
                    <a:pt x="36850" y="4687"/>
                  </a:lnTo>
                  <a:lnTo>
                    <a:pt x="41574" y="2812"/>
                  </a:lnTo>
                  <a:lnTo>
                    <a:pt x="47244" y="1875"/>
                  </a:lnTo>
                  <a:lnTo>
                    <a:pt x="53858" y="937"/>
                  </a:lnTo>
                  <a:lnTo>
                    <a:pt x="59527" y="0"/>
                  </a:lnTo>
                  <a:lnTo>
                    <a:pt x="59527" y="0"/>
                  </a:lnTo>
                  <a:lnTo>
                    <a:pt x="66141" y="937"/>
                  </a:lnTo>
                  <a:lnTo>
                    <a:pt x="71811" y="1875"/>
                  </a:lnTo>
                  <a:lnTo>
                    <a:pt x="77480" y="2812"/>
                  </a:lnTo>
                  <a:lnTo>
                    <a:pt x="83149" y="4687"/>
                  </a:lnTo>
                  <a:lnTo>
                    <a:pt x="88818" y="7500"/>
                  </a:lnTo>
                  <a:lnTo>
                    <a:pt x="93543" y="10312"/>
                  </a:lnTo>
                  <a:lnTo>
                    <a:pt x="102047" y="17812"/>
                  </a:lnTo>
                  <a:lnTo>
                    <a:pt x="109606" y="26250"/>
                  </a:lnTo>
                  <a:lnTo>
                    <a:pt x="112440" y="31875"/>
                  </a:lnTo>
                  <a:lnTo>
                    <a:pt x="115275" y="36562"/>
                  </a:lnTo>
                  <a:lnTo>
                    <a:pt x="117165" y="42187"/>
                  </a:lnTo>
                  <a:lnTo>
                    <a:pt x="119055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07" name="Google Shape;24807;p498"/>
            <p:cNvSpPr/>
            <p:nvPr/>
          </p:nvSpPr>
          <p:spPr>
            <a:xfrm>
              <a:off x="2583089" y="5367564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6000"/>
                  </a:moveTo>
                  <a:lnTo>
                    <a:pt x="120000" y="56000"/>
                  </a:lnTo>
                  <a:lnTo>
                    <a:pt x="112000" y="80000"/>
                  </a:lnTo>
                  <a:lnTo>
                    <a:pt x="104000" y="104000"/>
                  </a:lnTo>
                  <a:lnTo>
                    <a:pt x="80000" y="112000"/>
                  </a:lnTo>
                  <a:lnTo>
                    <a:pt x="56000" y="120000"/>
                  </a:lnTo>
                  <a:lnTo>
                    <a:pt x="56000" y="120000"/>
                  </a:lnTo>
                  <a:lnTo>
                    <a:pt x="32000" y="112000"/>
                  </a:lnTo>
                  <a:lnTo>
                    <a:pt x="16000" y="104000"/>
                  </a:lnTo>
                  <a:lnTo>
                    <a:pt x="8000" y="80000"/>
                  </a:lnTo>
                  <a:lnTo>
                    <a:pt x="0" y="56000"/>
                  </a:lnTo>
                  <a:lnTo>
                    <a:pt x="0" y="56000"/>
                  </a:lnTo>
                  <a:lnTo>
                    <a:pt x="8000" y="40000"/>
                  </a:lnTo>
                  <a:lnTo>
                    <a:pt x="16000" y="16000"/>
                  </a:lnTo>
                  <a:lnTo>
                    <a:pt x="32000" y="8000"/>
                  </a:lnTo>
                  <a:lnTo>
                    <a:pt x="56000" y="0"/>
                  </a:lnTo>
                  <a:lnTo>
                    <a:pt x="56000" y="0"/>
                  </a:lnTo>
                  <a:lnTo>
                    <a:pt x="80000" y="8000"/>
                  </a:lnTo>
                  <a:lnTo>
                    <a:pt x="104000" y="16000"/>
                  </a:lnTo>
                  <a:lnTo>
                    <a:pt x="112000" y="40000"/>
                  </a:lnTo>
                  <a:lnTo>
                    <a:pt x="120000" y="56000"/>
                  </a:lnTo>
                  <a:lnTo>
                    <a:pt x="120000" y="56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08" name="Google Shape;24808;p498"/>
            <p:cNvSpPr/>
            <p:nvPr/>
          </p:nvSpPr>
          <p:spPr>
            <a:xfrm>
              <a:off x="2586264" y="5180239"/>
              <a:ext cx="41275" cy="142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307" y="98666"/>
                  </a:moveTo>
                  <a:lnTo>
                    <a:pt x="92307" y="98666"/>
                  </a:lnTo>
                  <a:lnTo>
                    <a:pt x="83076" y="114666"/>
                  </a:lnTo>
                  <a:lnTo>
                    <a:pt x="73846" y="117333"/>
                  </a:lnTo>
                  <a:lnTo>
                    <a:pt x="55384" y="120000"/>
                  </a:lnTo>
                  <a:lnTo>
                    <a:pt x="55384" y="120000"/>
                  </a:lnTo>
                  <a:lnTo>
                    <a:pt x="46153" y="117333"/>
                  </a:lnTo>
                  <a:lnTo>
                    <a:pt x="36923" y="114666"/>
                  </a:lnTo>
                  <a:lnTo>
                    <a:pt x="18461" y="98666"/>
                  </a:lnTo>
                  <a:lnTo>
                    <a:pt x="0" y="21333"/>
                  </a:lnTo>
                  <a:lnTo>
                    <a:pt x="0" y="21333"/>
                  </a:lnTo>
                  <a:lnTo>
                    <a:pt x="0" y="13333"/>
                  </a:lnTo>
                  <a:lnTo>
                    <a:pt x="9230" y="8000"/>
                  </a:lnTo>
                  <a:lnTo>
                    <a:pt x="36923" y="2666"/>
                  </a:lnTo>
                  <a:lnTo>
                    <a:pt x="55384" y="0"/>
                  </a:lnTo>
                  <a:lnTo>
                    <a:pt x="55384" y="0"/>
                  </a:lnTo>
                  <a:lnTo>
                    <a:pt x="83076" y="2666"/>
                  </a:lnTo>
                  <a:lnTo>
                    <a:pt x="101538" y="8000"/>
                  </a:lnTo>
                  <a:lnTo>
                    <a:pt x="120000" y="13333"/>
                  </a:lnTo>
                  <a:lnTo>
                    <a:pt x="120000" y="21333"/>
                  </a:lnTo>
                  <a:lnTo>
                    <a:pt x="92307" y="986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09" name="Google Shape;24809;p498"/>
          <p:cNvGrpSpPr/>
          <p:nvPr/>
        </p:nvGrpSpPr>
        <p:grpSpPr>
          <a:xfrm>
            <a:off x="3443514" y="4865914"/>
            <a:ext cx="863600" cy="863600"/>
            <a:chOff x="3443514" y="4865914"/>
            <a:chExt cx="863600" cy="863600"/>
          </a:xfrm>
          <a:solidFill>
            <a:srgbClr val="006BA6"/>
          </a:solidFill>
        </p:grpSpPr>
        <p:sp>
          <p:nvSpPr>
            <p:cNvPr id="24810" name="Google Shape;24810;p498"/>
            <p:cNvSpPr/>
            <p:nvPr/>
          </p:nvSpPr>
          <p:spPr>
            <a:xfrm>
              <a:off x="3443514" y="486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11" name="Google Shape;24811;p498"/>
            <p:cNvSpPr/>
            <p:nvPr/>
          </p:nvSpPr>
          <p:spPr>
            <a:xfrm>
              <a:off x="3675289" y="5094514"/>
              <a:ext cx="403225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lnTo>
                    <a:pt x="0" y="53437"/>
                  </a:lnTo>
                  <a:lnTo>
                    <a:pt x="944" y="47812"/>
                  </a:lnTo>
                  <a:lnTo>
                    <a:pt x="1889" y="42187"/>
                  </a:lnTo>
                  <a:lnTo>
                    <a:pt x="4724" y="36562"/>
                  </a:lnTo>
                  <a:lnTo>
                    <a:pt x="6614" y="31875"/>
                  </a:lnTo>
                  <a:lnTo>
                    <a:pt x="9448" y="26250"/>
                  </a:lnTo>
                  <a:lnTo>
                    <a:pt x="17007" y="17812"/>
                  </a:lnTo>
                  <a:lnTo>
                    <a:pt x="26456" y="10312"/>
                  </a:lnTo>
                  <a:lnTo>
                    <a:pt x="31181" y="7500"/>
                  </a:lnTo>
                  <a:lnTo>
                    <a:pt x="35905" y="4687"/>
                  </a:lnTo>
                  <a:lnTo>
                    <a:pt x="41574" y="2812"/>
                  </a:lnTo>
                  <a:lnTo>
                    <a:pt x="47244" y="1875"/>
                  </a:lnTo>
                  <a:lnTo>
                    <a:pt x="53858" y="937"/>
                  </a:lnTo>
                  <a:lnTo>
                    <a:pt x="59527" y="0"/>
                  </a:lnTo>
                  <a:lnTo>
                    <a:pt x="59527" y="0"/>
                  </a:lnTo>
                  <a:lnTo>
                    <a:pt x="66141" y="937"/>
                  </a:lnTo>
                  <a:lnTo>
                    <a:pt x="71811" y="1875"/>
                  </a:lnTo>
                  <a:lnTo>
                    <a:pt x="77480" y="2812"/>
                  </a:lnTo>
                  <a:lnTo>
                    <a:pt x="83149" y="4687"/>
                  </a:lnTo>
                  <a:lnTo>
                    <a:pt x="88818" y="7500"/>
                  </a:lnTo>
                  <a:lnTo>
                    <a:pt x="93543" y="10312"/>
                  </a:lnTo>
                  <a:lnTo>
                    <a:pt x="102047" y="17812"/>
                  </a:lnTo>
                  <a:lnTo>
                    <a:pt x="109606" y="26250"/>
                  </a:lnTo>
                  <a:lnTo>
                    <a:pt x="112440" y="31875"/>
                  </a:lnTo>
                  <a:lnTo>
                    <a:pt x="115275" y="36562"/>
                  </a:lnTo>
                  <a:lnTo>
                    <a:pt x="117165" y="42187"/>
                  </a:lnTo>
                  <a:lnTo>
                    <a:pt x="119055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66562"/>
                  </a:lnTo>
                  <a:lnTo>
                    <a:pt x="119055" y="72187"/>
                  </a:lnTo>
                  <a:lnTo>
                    <a:pt x="117165" y="77812"/>
                  </a:lnTo>
                  <a:lnTo>
                    <a:pt x="115275" y="83437"/>
                  </a:lnTo>
                  <a:lnTo>
                    <a:pt x="112440" y="88125"/>
                  </a:lnTo>
                  <a:lnTo>
                    <a:pt x="109606" y="93750"/>
                  </a:lnTo>
                  <a:lnTo>
                    <a:pt x="102047" y="102187"/>
                  </a:lnTo>
                  <a:lnTo>
                    <a:pt x="93543" y="109687"/>
                  </a:lnTo>
                  <a:lnTo>
                    <a:pt x="88818" y="112500"/>
                  </a:lnTo>
                  <a:lnTo>
                    <a:pt x="83149" y="115312"/>
                  </a:lnTo>
                  <a:lnTo>
                    <a:pt x="77480" y="117187"/>
                  </a:lnTo>
                  <a:lnTo>
                    <a:pt x="71811" y="118125"/>
                  </a:lnTo>
                  <a:lnTo>
                    <a:pt x="66141" y="119062"/>
                  </a:lnTo>
                  <a:lnTo>
                    <a:pt x="59527" y="120000"/>
                  </a:lnTo>
                  <a:lnTo>
                    <a:pt x="59527" y="120000"/>
                  </a:lnTo>
                  <a:lnTo>
                    <a:pt x="53858" y="119062"/>
                  </a:lnTo>
                  <a:lnTo>
                    <a:pt x="47244" y="118125"/>
                  </a:lnTo>
                  <a:lnTo>
                    <a:pt x="41574" y="117187"/>
                  </a:lnTo>
                  <a:lnTo>
                    <a:pt x="35905" y="115312"/>
                  </a:lnTo>
                  <a:lnTo>
                    <a:pt x="31181" y="112500"/>
                  </a:lnTo>
                  <a:lnTo>
                    <a:pt x="26456" y="109687"/>
                  </a:lnTo>
                  <a:lnTo>
                    <a:pt x="17007" y="102187"/>
                  </a:lnTo>
                  <a:lnTo>
                    <a:pt x="9448" y="93750"/>
                  </a:lnTo>
                  <a:lnTo>
                    <a:pt x="6614" y="88125"/>
                  </a:lnTo>
                  <a:lnTo>
                    <a:pt x="4724" y="83437"/>
                  </a:lnTo>
                  <a:lnTo>
                    <a:pt x="1889" y="77812"/>
                  </a:lnTo>
                  <a:lnTo>
                    <a:pt x="944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12" name="Google Shape;24812;p498"/>
            <p:cNvSpPr/>
            <p:nvPr/>
          </p:nvSpPr>
          <p:spPr>
            <a:xfrm>
              <a:off x="3853089" y="5180239"/>
              <a:ext cx="47625" cy="47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4000"/>
                  </a:moveTo>
                  <a:lnTo>
                    <a:pt x="0" y="64000"/>
                  </a:lnTo>
                  <a:lnTo>
                    <a:pt x="8000" y="40000"/>
                  </a:lnTo>
                  <a:lnTo>
                    <a:pt x="16000" y="16000"/>
                  </a:lnTo>
                  <a:lnTo>
                    <a:pt x="32000" y="8000"/>
                  </a:lnTo>
                  <a:lnTo>
                    <a:pt x="56000" y="0"/>
                  </a:lnTo>
                  <a:lnTo>
                    <a:pt x="56000" y="0"/>
                  </a:lnTo>
                  <a:lnTo>
                    <a:pt x="80000" y="8000"/>
                  </a:lnTo>
                  <a:lnTo>
                    <a:pt x="104000" y="16000"/>
                  </a:lnTo>
                  <a:lnTo>
                    <a:pt x="112000" y="40000"/>
                  </a:lnTo>
                  <a:lnTo>
                    <a:pt x="120000" y="64000"/>
                  </a:lnTo>
                  <a:lnTo>
                    <a:pt x="120000" y="64000"/>
                  </a:lnTo>
                  <a:lnTo>
                    <a:pt x="112000" y="80000"/>
                  </a:lnTo>
                  <a:lnTo>
                    <a:pt x="104000" y="104000"/>
                  </a:lnTo>
                  <a:lnTo>
                    <a:pt x="80000" y="112000"/>
                  </a:lnTo>
                  <a:lnTo>
                    <a:pt x="56000" y="120000"/>
                  </a:lnTo>
                  <a:lnTo>
                    <a:pt x="56000" y="120000"/>
                  </a:lnTo>
                  <a:lnTo>
                    <a:pt x="32000" y="112000"/>
                  </a:lnTo>
                  <a:lnTo>
                    <a:pt x="16000" y="104000"/>
                  </a:lnTo>
                  <a:lnTo>
                    <a:pt x="8000" y="80000"/>
                  </a:lnTo>
                  <a:lnTo>
                    <a:pt x="0" y="64000"/>
                  </a:lnTo>
                  <a:lnTo>
                    <a:pt x="0" y="64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13" name="Google Shape;24813;p498"/>
            <p:cNvSpPr/>
            <p:nvPr/>
          </p:nvSpPr>
          <p:spPr>
            <a:xfrm>
              <a:off x="3853089" y="5272314"/>
              <a:ext cx="47625" cy="1428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21333"/>
                  </a:moveTo>
                  <a:lnTo>
                    <a:pt x="0" y="21333"/>
                  </a:lnTo>
                  <a:lnTo>
                    <a:pt x="8000" y="13333"/>
                  </a:lnTo>
                  <a:lnTo>
                    <a:pt x="16000" y="8000"/>
                  </a:lnTo>
                  <a:lnTo>
                    <a:pt x="32000" y="2666"/>
                  </a:lnTo>
                  <a:lnTo>
                    <a:pt x="56000" y="0"/>
                  </a:lnTo>
                  <a:lnTo>
                    <a:pt x="56000" y="0"/>
                  </a:lnTo>
                  <a:lnTo>
                    <a:pt x="80000" y="2666"/>
                  </a:lnTo>
                  <a:lnTo>
                    <a:pt x="104000" y="8000"/>
                  </a:lnTo>
                  <a:lnTo>
                    <a:pt x="112000" y="13333"/>
                  </a:lnTo>
                  <a:lnTo>
                    <a:pt x="120000" y="21333"/>
                  </a:lnTo>
                  <a:lnTo>
                    <a:pt x="120000" y="98666"/>
                  </a:lnTo>
                  <a:lnTo>
                    <a:pt x="120000" y="98666"/>
                  </a:lnTo>
                  <a:lnTo>
                    <a:pt x="112000" y="106666"/>
                  </a:lnTo>
                  <a:lnTo>
                    <a:pt x="104000" y="112000"/>
                  </a:lnTo>
                  <a:lnTo>
                    <a:pt x="80000" y="117333"/>
                  </a:lnTo>
                  <a:lnTo>
                    <a:pt x="56000" y="120000"/>
                  </a:lnTo>
                  <a:lnTo>
                    <a:pt x="56000" y="120000"/>
                  </a:lnTo>
                  <a:lnTo>
                    <a:pt x="32000" y="117333"/>
                  </a:lnTo>
                  <a:lnTo>
                    <a:pt x="16000" y="112000"/>
                  </a:lnTo>
                  <a:lnTo>
                    <a:pt x="8000" y="106666"/>
                  </a:lnTo>
                  <a:lnTo>
                    <a:pt x="0" y="98666"/>
                  </a:lnTo>
                  <a:lnTo>
                    <a:pt x="0" y="213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14" name="Google Shape;24814;p498"/>
          <p:cNvGrpSpPr/>
          <p:nvPr/>
        </p:nvGrpSpPr>
        <p:grpSpPr>
          <a:xfrm>
            <a:off x="5983514" y="2325914"/>
            <a:ext cx="863600" cy="863600"/>
            <a:chOff x="5983514" y="2325914"/>
            <a:chExt cx="863600" cy="863600"/>
          </a:xfrm>
          <a:solidFill>
            <a:srgbClr val="006BA6"/>
          </a:solidFill>
        </p:grpSpPr>
        <p:sp>
          <p:nvSpPr>
            <p:cNvPr id="24815" name="Google Shape;24815;p498"/>
            <p:cNvSpPr/>
            <p:nvPr/>
          </p:nvSpPr>
          <p:spPr>
            <a:xfrm>
              <a:off x="5983514" y="232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16" name="Google Shape;24816;p498"/>
            <p:cNvSpPr/>
            <p:nvPr/>
          </p:nvSpPr>
          <p:spPr>
            <a:xfrm>
              <a:off x="6215289" y="2554514"/>
              <a:ext cx="403225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lnTo>
                    <a:pt x="0" y="53437"/>
                  </a:lnTo>
                  <a:lnTo>
                    <a:pt x="944" y="47812"/>
                  </a:lnTo>
                  <a:lnTo>
                    <a:pt x="1889" y="42187"/>
                  </a:lnTo>
                  <a:lnTo>
                    <a:pt x="4724" y="36562"/>
                  </a:lnTo>
                  <a:lnTo>
                    <a:pt x="6614" y="31875"/>
                  </a:lnTo>
                  <a:lnTo>
                    <a:pt x="9448" y="26250"/>
                  </a:lnTo>
                  <a:lnTo>
                    <a:pt x="17007" y="17812"/>
                  </a:lnTo>
                  <a:lnTo>
                    <a:pt x="26456" y="10312"/>
                  </a:lnTo>
                  <a:lnTo>
                    <a:pt x="31181" y="7500"/>
                  </a:lnTo>
                  <a:lnTo>
                    <a:pt x="35905" y="4687"/>
                  </a:lnTo>
                  <a:lnTo>
                    <a:pt x="41574" y="2812"/>
                  </a:lnTo>
                  <a:lnTo>
                    <a:pt x="47244" y="1875"/>
                  </a:lnTo>
                  <a:lnTo>
                    <a:pt x="53858" y="937"/>
                  </a:lnTo>
                  <a:lnTo>
                    <a:pt x="59527" y="0"/>
                  </a:lnTo>
                  <a:lnTo>
                    <a:pt x="59527" y="0"/>
                  </a:lnTo>
                  <a:lnTo>
                    <a:pt x="66141" y="937"/>
                  </a:lnTo>
                  <a:lnTo>
                    <a:pt x="71811" y="1875"/>
                  </a:lnTo>
                  <a:lnTo>
                    <a:pt x="77480" y="2812"/>
                  </a:lnTo>
                  <a:lnTo>
                    <a:pt x="83149" y="4687"/>
                  </a:lnTo>
                  <a:lnTo>
                    <a:pt x="88818" y="7500"/>
                  </a:lnTo>
                  <a:lnTo>
                    <a:pt x="93543" y="10312"/>
                  </a:lnTo>
                  <a:lnTo>
                    <a:pt x="102047" y="17812"/>
                  </a:lnTo>
                  <a:lnTo>
                    <a:pt x="109606" y="26250"/>
                  </a:lnTo>
                  <a:lnTo>
                    <a:pt x="112440" y="31875"/>
                  </a:lnTo>
                  <a:lnTo>
                    <a:pt x="115275" y="36562"/>
                  </a:lnTo>
                  <a:lnTo>
                    <a:pt x="117165" y="42187"/>
                  </a:lnTo>
                  <a:lnTo>
                    <a:pt x="119055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66562"/>
                  </a:lnTo>
                  <a:lnTo>
                    <a:pt x="119055" y="72187"/>
                  </a:lnTo>
                  <a:lnTo>
                    <a:pt x="117165" y="77812"/>
                  </a:lnTo>
                  <a:lnTo>
                    <a:pt x="115275" y="83437"/>
                  </a:lnTo>
                  <a:lnTo>
                    <a:pt x="112440" y="88125"/>
                  </a:lnTo>
                  <a:lnTo>
                    <a:pt x="109606" y="93750"/>
                  </a:lnTo>
                  <a:lnTo>
                    <a:pt x="102047" y="102187"/>
                  </a:lnTo>
                  <a:lnTo>
                    <a:pt x="93543" y="109687"/>
                  </a:lnTo>
                  <a:lnTo>
                    <a:pt x="88818" y="112500"/>
                  </a:lnTo>
                  <a:lnTo>
                    <a:pt x="83149" y="115312"/>
                  </a:lnTo>
                  <a:lnTo>
                    <a:pt x="77480" y="117187"/>
                  </a:lnTo>
                  <a:lnTo>
                    <a:pt x="71811" y="118125"/>
                  </a:lnTo>
                  <a:lnTo>
                    <a:pt x="66141" y="119062"/>
                  </a:lnTo>
                  <a:lnTo>
                    <a:pt x="59527" y="120000"/>
                  </a:lnTo>
                  <a:lnTo>
                    <a:pt x="59527" y="120000"/>
                  </a:lnTo>
                  <a:lnTo>
                    <a:pt x="53858" y="119062"/>
                  </a:lnTo>
                  <a:lnTo>
                    <a:pt x="47244" y="118125"/>
                  </a:lnTo>
                  <a:lnTo>
                    <a:pt x="41574" y="117187"/>
                  </a:lnTo>
                  <a:lnTo>
                    <a:pt x="35905" y="115312"/>
                  </a:lnTo>
                  <a:lnTo>
                    <a:pt x="31181" y="112500"/>
                  </a:lnTo>
                  <a:lnTo>
                    <a:pt x="26456" y="109687"/>
                  </a:lnTo>
                  <a:lnTo>
                    <a:pt x="17007" y="102187"/>
                  </a:lnTo>
                  <a:lnTo>
                    <a:pt x="9448" y="93750"/>
                  </a:lnTo>
                  <a:lnTo>
                    <a:pt x="6614" y="88125"/>
                  </a:lnTo>
                  <a:lnTo>
                    <a:pt x="4724" y="83437"/>
                  </a:lnTo>
                  <a:lnTo>
                    <a:pt x="1889" y="77812"/>
                  </a:lnTo>
                  <a:lnTo>
                    <a:pt x="944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17" name="Google Shape;24817;p498"/>
            <p:cNvSpPr/>
            <p:nvPr/>
          </p:nvSpPr>
          <p:spPr>
            <a:xfrm>
              <a:off x="6316889" y="2675164"/>
              <a:ext cx="200025" cy="184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333" y="0"/>
                  </a:moveTo>
                  <a:lnTo>
                    <a:pt x="93333" y="0"/>
                  </a:lnTo>
                  <a:lnTo>
                    <a:pt x="104761" y="10344"/>
                  </a:lnTo>
                  <a:lnTo>
                    <a:pt x="112380" y="22758"/>
                  </a:lnTo>
                  <a:lnTo>
                    <a:pt x="118095" y="37241"/>
                  </a:lnTo>
                  <a:lnTo>
                    <a:pt x="120000" y="53793"/>
                  </a:lnTo>
                  <a:lnTo>
                    <a:pt x="120000" y="53793"/>
                  </a:lnTo>
                  <a:lnTo>
                    <a:pt x="118095" y="66206"/>
                  </a:lnTo>
                  <a:lnTo>
                    <a:pt x="116190" y="78620"/>
                  </a:lnTo>
                  <a:lnTo>
                    <a:pt x="110476" y="91034"/>
                  </a:lnTo>
                  <a:lnTo>
                    <a:pt x="102857" y="99310"/>
                  </a:lnTo>
                  <a:lnTo>
                    <a:pt x="93333" y="107586"/>
                  </a:lnTo>
                  <a:lnTo>
                    <a:pt x="83809" y="113793"/>
                  </a:lnTo>
                  <a:lnTo>
                    <a:pt x="72380" y="117931"/>
                  </a:lnTo>
                  <a:lnTo>
                    <a:pt x="59047" y="120000"/>
                  </a:lnTo>
                  <a:lnTo>
                    <a:pt x="59047" y="120000"/>
                  </a:lnTo>
                  <a:lnTo>
                    <a:pt x="47619" y="117931"/>
                  </a:lnTo>
                  <a:lnTo>
                    <a:pt x="36190" y="113793"/>
                  </a:lnTo>
                  <a:lnTo>
                    <a:pt x="26666" y="107586"/>
                  </a:lnTo>
                  <a:lnTo>
                    <a:pt x="17142" y="99310"/>
                  </a:lnTo>
                  <a:lnTo>
                    <a:pt x="9523" y="91034"/>
                  </a:lnTo>
                  <a:lnTo>
                    <a:pt x="3809" y="78620"/>
                  </a:lnTo>
                  <a:lnTo>
                    <a:pt x="0" y="66206"/>
                  </a:lnTo>
                  <a:lnTo>
                    <a:pt x="0" y="53793"/>
                  </a:lnTo>
                  <a:lnTo>
                    <a:pt x="0" y="53793"/>
                  </a:lnTo>
                  <a:lnTo>
                    <a:pt x="1904" y="37241"/>
                  </a:lnTo>
                  <a:lnTo>
                    <a:pt x="5714" y="22758"/>
                  </a:lnTo>
                  <a:lnTo>
                    <a:pt x="15238" y="10344"/>
                  </a:lnTo>
                  <a:lnTo>
                    <a:pt x="24761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18" name="Google Shape;24818;p498"/>
            <p:cNvCxnSpPr/>
            <p:nvPr/>
          </p:nvCxnSpPr>
          <p:spPr>
            <a:xfrm>
              <a:off x="6415314" y="2640239"/>
              <a:ext cx="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819" name="Google Shape;24819;p498"/>
          <p:cNvGrpSpPr/>
          <p:nvPr/>
        </p:nvGrpSpPr>
        <p:grpSpPr>
          <a:xfrm>
            <a:off x="4713514" y="2325914"/>
            <a:ext cx="863600" cy="863600"/>
            <a:chOff x="4713514" y="2325914"/>
            <a:chExt cx="863600" cy="863600"/>
          </a:xfrm>
          <a:solidFill>
            <a:srgbClr val="006BA6"/>
          </a:solidFill>
        </p:grpSpPr>
        <p:sp>
          <p:nvSpPr>
            <p:cNvPr id="24820" name="Google Shape;24820;p498"/>
            <p:cNvSpPr/>
            <p:nvPr/>
          </p:nvSpPr>
          <p:spPr>
            <a:xfrm>
              <a:off x="4713514" y="232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21" name="Google Shape;24821;p498"/>
            <p:cNvSpPr/>
            <p:nvPr/>
          </p:nvSpPr>
          <p:spPr>
            <a:xfrm>
              <a:off x="4945289" y="2554514"/>
              <a:ext cx="403225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007" y="17812"/>
                  </a:moveTo>
                  <a:lnTo>
                    <a:pt x="17007" y="17812"/>
                  </a:lnTo>
                  <a:lnTo>
                    <a:pt x="21732" y="14062"/>
                  </a:lnTo>
                  <a:lnTo>
                    <a:pt x="26456" y="10312"/>
                  </a:lnTo>
                  <a:lnTo>
                    <a:pt x="32125" y="7500"/>
                  </a:lnTo>
                  <a:lnTo>
                    <a:pt x="36850" y="4687"/>
                  </a:lnTo>
                  <a:lnTo>
                    <a:pt x="42519" y="2812"/>
                  </a:lnTo>
                  <a:lnTo>
                    <a:pt x="48188" y="937"/>
                  </a:lnTo>
                  <a:lnTo>
                    <a:pt x="59527" y="0"/>
                  </a:lnTo>
                  <a:lnTo>
                    <a:pt x="71811" y="937"/>
                  </a:lnTo>
                  <a:lnTo>
                    <a:pt x="76535" y="2812"/>
                  </a:lnTo>
                  <a:lnTo>
                    <a:pt x="82204" y="4687"/>
                  </a:lnTo>
                  <a:lnTo>
                    <a:pt x="87874" y="7500"/>
                  </a:lnTo>
                  <a:lnTo>
                    <a:pt x="92598" y="10312"/>
                  </a:lnTo>
                  <a:lnTo>
                    <a:pt x="98267" y="14062"/>
                  </a:lnTo>
                  <a:lnTo>
                    <a:pt x="102047" y="17812"/>
                  </a:lnTo>
                  <a:lnTo>
                    <a:pt x="102047" y="17812"/>
                  </a:lnTo>
                  <a:lnTo>
                    <a:pt x="106771" y="22500"/>
                  </a:lnTo>
                  <a:lnTo>
                    <a:pt x="110551" y="27187"/>
                  </a:lnTo>
                  <a:lnTo>
                    <a:pt x="113385" y="31875"/>
                  </a:lnTo>
                  <a:lnTo>
                    <a:pt x="115275" y="37500"/>
                  </a:lnTo>
                  <a:lnTo>
                    <a:pt x="117165" y="43125"/>
                  </a:lnTo>
                  <a:lnTo>
                    <a:pt x="119055" y="48750"/>
                  </a:lnTo>
                  <a:lnTo>
                    <a:pt x="120000" y="60000"/>
                  </a:lnTo>
                  <a:lnTo>
                    <a:pt x="119055" y="71250"/>
                  </a:lnTo>
                  <a:lnTo>
                    <a:pt x="117165" y="76875"/>
                  </a:lnTo>
                  <a:lnTo>
                    <a:pt x="115275" y="82500"/>
                  </a:lnTo>
                  <a:lnTo>
                    <a:pt x="113385" y="88125"/>
                  </a:lnTo>
                  <a:lnTo>
                    <a:pt x="110551" y="92812"/>
                  </a:lnTo>
                  <a:lnTo>
                    <a:pt x="106771" y="97500"/>
                  </a:lnTo>
                  <a:lnTo>
                    <a:pt x="102047" y="102187"/>
                  </a:lnTo>
                  <a:lnTo>
                    <a:pt x="102047" y="102187"/>
                  </a:lnTo>
                  <a:lnTo>
                    <a:pt x="98267" y="105937"/>
                  </a:lnTo>
                  <a:lnTo>
                    <a:pt x="92598" y="109687"/>
                  </a:lnTo>
                  <a:lnTo>
                    <a:pt x="87874" y="112500"/>
                  </a:lnTo>
                  <a:lnTo>
                    <a:pt x="82204" y="115312"/>
                  </a:lnTo>
                  <a:lnTo>
                    <a:pt x="76535" y="117187"/>
                  </a:lnTo>
                  <a:lnTo>
                    <a:pt x="71811" y="119062"/>
                  </a:lnTo>
                  <a:lnTo>
                    <a:pt x="59527" y="120000"/>
                  </a:lnTo>
                  <a:lnTo>
                    <a:pt x="48188" y="119062"/>
                  </a:lnTo>
                  <a:lnTo>
                    <a:pt x="42519" y="117187"/>
                  </a:lnTo>
                  <a:lnTo>
                    <a:pt x="36850" y="115312"/>
                  </a:lnTo>
                  <a:lnTo>
                    <a:pt x="32125" y="112500"/>
                  </a:lnTo>
                  <a:lnTo>
                    <a:pt x="26456" y="109687"/>
                  </a:lnTo>
                  <a:lnTo>
                    <a:pt x="21732" y="105937"/>
                  </a:lnTo>
                  <a:lnTo>
                    <a:pt x="17007" y="102187"/>
                  </a:lnTo>
                  <a:lnTo>
                    <a:pt x="17007" y="102187"/>
                  </a:lnTo>
                  <a:lnTo>
                    <a:pt x="13228" y="97500"/>
                  </a:lnTo>
                  <a:lnTo>
                    <a:pt x="9448" y="92812"/>
                  </a:lnTo>
                  <a:lnTo>
                    <a:pt x="6614" y="88125"/>
                  </a:lnTo>
                  <a:lnTo>
                    <a:pt x="3779" y="82500"/>
                  </a:lnTo>
                  <a:lnTo>
                    <a:pt x="1889" y="76875"/>
                  </a:lnTo>
                  <a:lnTo>
                    <a:pt x="944" y="71250"/>
                  </a:lnTo>
                  <a:lnTo>
                    <a:pt x="0" y="60000"/>
                  </a:lnTo>
                  <a:lnTo>
                    <a:pt x="944" y="48750"/>
                  </a:lnTo>
                  <a:lnTo>
                    <a:pt x="1889" y="43125"/>
                  </a:lnTo>
                  <a:lnTo>
                    <a:pt x="3779" y="37500"/>
                  </a:lnTo>
                  <a:lnTo>
                    <a:pt x="6614" y="31875"/>
                  </a:lnTo>
                  <a:lnTo>
                    <a:pt x="9448" y="27187"/>
                  </a:lnTo>
                  <a:lnTo>
                    <a:pt x="13228" y="22500"/>
                  </a:lnTo>
                  <a:lnTo>
                    <a:pt x="17007" y="17812"/>
                  </a:lnTo>
                  <a:lnTo>
                    <a:pt x="17007" y="1781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22" name="Google Shape;24822;p498"/>
            <p:cNvCxnSpPr/>
            <p:nvPr/>
          </p:nvCxnSpPr>
          <p:spPr>
            <a:xfrm>
              <a:off x="5002439" y="2614839"/>
              <a:ext cx="285750" cy="282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823" name="Google Shape;24823;p498"/>
          <p:cNvGrpSpPr/>
          <p:nvPr/>
        </p:nvGrpSpPr>
        <p:grpSpPr>
          <a:xfrm>
            <a:off x="903514" y="4865914"/>
            <a:ext cx="863600" cy="863600"/>
            <a:chOff x="903514" y="4865914"/>
            <a:chExt cx="863600" cy="863600"/>
          </a:xfrm>
          <a:solidFill>
            <a:srgbClr val="006BA6"/>
          </a:solidFill>
        </p:grpSpPr>
        <p:sp>
          <p:nvSpPr>
            <p:cNvPr id="24824" name="Google Shape;24824;p498"/>
            <p:cNvSpPr/>
            <p:nvPr/>
          </p:nvSpPr>
          <p:spPr>
            <a:xfrm>
              <a:off x="903514" y="486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25" name="Google Shape;24825;p498"/>
            <p:cNvSpPr/>
            <p:nvPr/>
          </p:nvSpPr>
          <p:spPr>
            <a:xfrm>
              <a:off x="1135289" y="5094514"/>
              <a:ext cx="403225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lnTo>
                    <a:pt x="0" y="53437"/>
                  </a:lnTo>
                  <a:lnTo>
                    <a:pt x="944" y="47812"/>
                  </a:lnTo>
                  <a:lnTo>
                    <a:pt x="1889" y="42187"/>
                  </a:lnTo>
                  <a:lnTo>
                    <a:pt x="4724" y="36562"/>
                  </a:lnTo>
                  <a:lnTo>
                    <a:pt x="6614" y="31875"/>
                  </a:lnTo>
                  <a:lnTo>
                    <a:pt x="9448" y="26250"/>
                  </a:lnTo>
                  <a:lnTo>
                    <a:pt x="17007" y="17812"/>
                  </a:lnTo>
                  <a:lnTo>
                    <a:pt x="26456" y="10312"/>
                  </a:lnTo>
                  <a:lnTo>
                    <a:pt x="31181" y="7500"/>
                  </a:lnTo>
                  <a:lnTo>
                    <a:pt x="35905" y="4687"/>
                  </a:lnTo>
                  <a:lnTo>
                    <a:pt x="41574" y="2812"/>
                  </a:lnTo>
                  <a:lnTo>
                    <a:pt x="47244" y="1875"/>
                  </a:lnTo>
                  <a:lnTo>
                    <a:pt x="53858" y="937"/>
                  </a:lnTo>
                  <a:lnTo>
                    <a:pt x="59527" y="0"/>
                  </a:lnTo>
                  <a:lnTo>
                    <a:pt x="59527" y="0"/>
                  </a:lnTo>
                  <a:lnTo>
                    <a:pt x="66141" y="937"/>
                  </a:lnTo>
                  <a:lnTo>
                    <a:pt x="71811" y="1875"/>
                  </a:lnTo>
                  <a:lnTo>
                    <a:pt x="77480" y="2812"/>
                  </a:lnTo>
                  <a:lnTo>
                    <a:pt x="83149" y="4687"/>
                  </a:lnTo>
                  <a:lnTo>
                    <a:pt x="88818" y="7500"/>
                  </a:lnTo>
                  <a:lnTo>
                    <a:pt x="93543" y="10312"/>
                  </a:lnTo>
                  <a:lnTo>
                    <a:pt x="102047" y="17812"/>
                  </a:lnTo>
                  <a:lnTo>
                    <a:pt x="109606" y="26250"/>
                  </a:lnTo>
                  <a:lnTo>
                    <a:pt x="112440" y="31875"/>
                  </a:lnTo>
                  <a:lnTo>
                    <a:pt x="115275" y="36562"/>
                  </a:lnTo>
                  <a:lnTo>
                    <a:pt x="117165" y="42187"/>
                  </a:lnTo>
                  <a:lnTo>
                    <a:pt x="119055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66562"/>
                  </a:lnTo>
                  <a:lnTo>
                    <a:pt x="119055" y="72187"/>
                  </a:lnTo>
                  <a:lnTo>
                    <a:pt x="117165" y="77812"/>
                  </a:lnTo>
                  <a:lnTo>
                    <a:pt x="115275" y="83437"/>
                  </a:lnTo>
                  <a:lnTo>
                    <a:pt x="112440" y="88125"/>
                  </a:lnTo>
                  <a:lnTo>
                    <a:pt x="109606" y="93750"/>
                  </a:lnTo>
                  <a:lnTo>
                    <a:pt x="102047" y="102187"/>
                  </a:lnTo>
                  <a:lnTo>
                    <a:pt x="93543" y="109687"/>
                  </a:lnTo>
                  <a:lnTo>
                    <a:pt x="88818" y="112500"/>
                  </a:lnTo>
                  <a:lnTo>
                    <a:pt x="83149" y="115312"/>
                  </a:lnTo>
                  <a:lnTo>
                    <a:pt x="77480" y="117187"/>
                  </a:lnTo>
                  <a:lnTo>
                    <a:pt x="71811" y="118125"/>
                  </a:lnTo>
                  <a:lnTo>
                    <a:pt x="66141" y="119062"/>
                  </a:lnTo>
                  <a:lnTo>
                    <a:pt x="59527" y="120000"/>
                  </a:lnTo>
                  <a:lnTo>
                    <a:pt x="59527" y="120000"/>
                  </a:lnTo>
                  <a:lnTo>
                    <a:pt x="53858" y="119062"/>
                  </a:lnTo>
                  <a:lnTo>
                    <a:pt x="47244" y="118125"/>
                  </a:lnTo>
                  <a:lnTo>
                    <a:pt x="41574" y="117187"/>
                  </a:lnTo>
                  <a:lnTo>
                    <a:pt x="35905" y="115312"/>
                  </a:lnTo>
                  <a:lnTo>
                    <a:pt x="31181" y="112500"/>
                  </a:lnTo>
                  <a:lnTo>
                    <a:pt x="26456" y="109687"/>
                  </a:lnTo>
                  <a:lnTo>
                    <a:pt x="17007" y="102187"/>
                  </a:lnTo>
                  <a:lnTo>
                    <a:pt x="9448" y="93750"/>
                  </a:lnTo>
                  <a:lnTo>
                    <a:pt x="6614" y="88125"/>
                  </a:lnTo>
                  <a:lnTo>
                    <a:pt x="4724" y="83437"/>
                  </a:lnTo>
                  <a:lnTo>
                    <a:pt x="1889" y="77812"/>
                  </a:lnTo>
                  <a:lnTo>
                    <a:pt x="944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26" name="Google Shape;24826;p498"/>
            <p:cNvCxnSpPr/>
            <p:nvPr/>
          </p:nvCxnSpPr>
          <p:spPr>
            <a:xfrm>
              <a:off x="1335314" y="5259614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27" name="Google Shape;24827;p498"/>
            <p:cNvCxnSpPr/>
            <p:nvPr/>
          </p:nvCxnSpPr>
          <p:spPr>
            <a:xfrm>
              <a:off x="1335314" y="5192939"/>
              <a:ext cx="0" cy="63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828" name="Google Shape;24828;p498"/>
          <p:cNvGrpSpPr/>
          <p:nvPr/>
        </p:nvGrpSpPr>
        <p:grpSpPr>
          <a:xfrm>
            <a:off x="5983514" y="3595914"/>
            <a:ext cx="863600" cy="863600"/>
            <a:chOff x="5983514" y="3595914"/>
            <a:chExt cx="863600" cy="863600"/>
          </a:xfrm>
          <a:solidFill>
            <a:srgbClr val="006BA6"/>
          </a:solidFill>
        </p:grpSpPr>
        <p:sp>
          <p:nvSpPr>
            <p:cNvPr id="24829" name="Google Shape;24829;p498"/>
            <p:cNvSpPr/>
            <p:nvPr/>
          </p:nvSpPr>
          <p:spPr>
            <a:xfrm>
              <a:off x="5983514" y="359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30" name="Google Shape;24830;p498"/>
            <p:cNvSpPr/>
            <p:nvPr/>
          </p:nvSpPr>
          <p:spPr>
            <a:xfrm>
              <a:off x="6215289" y="3824514"/>
              <a:ext cx="403225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55" y="72187"/>
                  </a:lnTo>
                  <a:lnTo>
                    <a:pt x="117165" y="77812"/>
                  </a:lnTo>
                  <a:lnTo>
                    <a:pt x="115275" y="83437"/>
                  </a:lnTo>
                  <a:lnTo>
                    <a:pt x="112440" y="88125"/>
                  </a:lnTo>
                  <a:lnTo>
                    <a:pt x="109606" y="93750"/>
                  </a:lnTo>
                  <a:lnTo>
                    <a:pt x="102047" y="102187"/>
                  </a:lnTo>
                  <a:lnTo>
                    <a:pt x="93543" y="109687"/>
                  </a:lnTo>
                  <a:lnTo>
                    <a:pt x="88818" y="112500"/>
                  </a:lnTo>
                  <a:lnTo>
                    <a:pt x="83149" y="115312"/>
                  </a:lnTo>
                  <a:lnTo>
                    <a:pt x="77480" y="117187"/>
                  </a:lnTo>
                  <a:lnTo>
                    <a:pt x="71811" y="118125"/>
                  </a:lnTo>
                  <a:lnTo>
                    <a:pt x="66141" y="119062"/>
                  </a:lnTo>
                  <a:lnTo>
                    <a:pt x="59527" y="120000"/>
                  </a:lnTo>
                  <a:lnTo>
                    <a:pt x="59527" y="120000"/>
                  </a:lnTo>
                  <a:lnTo>
                    <a:pt x="53858" y="119062"/>
                  </a:lnTo>
                  <a:lnTo>
                    <a:pt x="47244" y="118125"/>
                  </a:lnTo>
                  <a:lnTo>
                    <a:pt x="41574" y="117187"/>
                  </a:lnTo>
                  <a:lnTo>
                    <a:pt x="36850" y="115312"/>
                  </a:lnTo>
                  <a:lnTo>
                    <a:pt x="31181" y="112500"/>
                  </a:lnTo>
                  <a:lnTo>
                    <a:pt x="26456" y="109687"/>
                  </a:lnTo>
                  <a:lnTo>
                    <a:pt x="17007" y="102187"/>
                  </a:lnTo>
                  <a:lnTo>
                    <a:pt x="9448" y="93750"/>
                  </a:lnTo>
                  <a:lnTo>
                    <a:pt x="6614" y="88125"/>
                  </a:lnTo>
                  <a:lnTo>
                    <a:pt x="4724" y="83437"/>
                  </a:lnTo>
                  <a:lnTo>
                    <a:pt x="1889" y="77812"/>
                  </a:lnTo>
                  <a:lnTo>
                    <a:pt x="944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3437"/>
                  </a:lnTo>
                  <a:lnTo>
                    <a:pt x="944" y="47812"/>
                  </a:lnTo>
                  <a:lnTo>
                    <a:pt x="1889" y="42187"/>
                  </a:lnTo>
                  <a:lnTo>
                    <a:pt x="4724" y="36562"/>
                  </a:lnTo>
                  <a:lnTo>
                    <a:pt x="6614" y="31875"/>
                  </a:lnTo>
                  <a:lnTo>
                    <a:pt x="9448" y="26250"/>
                  </a:lnTo>
                  <a:lnTo>
                    <a:pt x="17007" y="17812"/>
                  </a:lnTo>
                  <a:lnTo>
                    <a:pt x="26456" y="10312"/>
                  </a:lnTo>
                  <a:lnTo>
                    <a:pt x="31181" y="7500"/>
                  </a:lnTo>
                  <a:lnTo>
                    <a:pt x="36850" y="4687"/>
                  </a:lnTo>
                  <a:lnTo>
                    <a:pt x="41574" y="2812"/>
                  </a:lnTo>
                  <a:lnTo>
                    <a:pt x="47244" y="1875"/>
                  </a:lnTo>
                  <a:lnTo>
                    <a:pt x="53858" y="937"/>
                  </a:lnTo>
                  <a:lnTo>
                    <a:pt x="59527" y="0"/>
                  </a:lnTo>
                  <a:lnTo>
                    <a:pt x="59527" y="0"/>
                  </a:lnTo>
                  <a:lnTo>
                    <a:pt x="66141" y="937"/>
                  </a:lnTo>
                  <a:lnTo>
                    <a:pt x="71811" y="1875"/>
                  </a:lnTo>
                  <a:lnTo>
                    <a:pt x="77480" y="2812"/>
                  </a:lnTo>
                  <a:lnTo>
                    <a:pt x="83149" y="4687"/>
                  </a:lnTo>
                  <a:lnTo>
                    <a:pt x="88818" y="7500"/>
                  </a:lnTo>
                  <a:lnTo>
                    <a:pt x="93543" y="10312"/>
                  </a:lnTo>
                  <a:lnTo>
                    <a:pt x="102047" y="17812"/>
                  </a:lnTo>
                  <a:lnTo>
                    <a:pt x="109606" y="26250"/>
                  </a:lnTo>
                  <a:lnTo>
                    <a:pt x="112440" y="31875"/>
                  </a:lnTo>
                  <a:lnTo>
                    <a:pt x="115275" y="36562"/>
                  </a:lnTo>
                  <a:lnTo>
                    <a:pt x="117165" y="42187"/>
                  </a:lnTo>
                  <a:lnTo>
                    <a:pt x="119055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31" name="Google Shape;24831;p498"/>
            <p:cNvCxnSpPr/>
            <p:nvPr/>
          </p:nvCxnSpPr>
          <p:spPr>
            <a:xfrm rot="10800000">
              <a:off x="6415314" y="3922939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32" name="Google Shape;24832;p498"/>
            <p:cNvCxnSpPr/>
            <p:nvPr/>
          </p:nvCxnSpPr>
          <p:spPr>
            <a:xfrm rot="10800000">
              <a:off x="6415314" y="4126139"/>
              <a:ext cx="0" cy="63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833" name="Google Shape;24833;p498"/>
          <p:cNvGrpSpPr/>
          <p:nvPr/>
        </p:nvGrpSpPr>
        <p:grpSpPr>
          <a:xfrm>
            <a:off x="903514" y="1055914"/>
            <a:ext cx="863600" cy="863600"/>
            <a:chOff x="903514" y="1055914"/>
            <a:chExt cx="863600" cy="863600"/>
          </a:xfrm>
          <a:solidFill>
            <a:srgbClr val="006BA6"/>
          </a:solidFill>
        </p:grpSpPr>
        <p:sp>
          <p:nvSpPr>
            <p:cNvPr id="24834" name="Google Shape;24834;p498"/>
            <p:cNvSpPr/>
            <p:nvPr/>
          </p:nvSpPr>
          <p:spPr>
            <a:xfrm>
              <a:off x="903514" y="105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35" name="Google Shape;24835;p498"/>
            <p:cNvSpPr/>
            <p:nvPr/>
          </p:nvSpPr>
          <p:spPr>
            <a:xfrm>
              <a:off x="1132114" y="128451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3437" y="89062"/>
                  </a:lnTo>
                  <a:lnTo>
                    <a:pt x="109687" y="93750"/>
                  </a:lnTo>
                  <a:lnTo>
                    <a:pt x="103125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4375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1875" y="112500"/>
                  </a:lnTo>
                  <a:lnTo>
                    <a:pt x="27187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1875" y="72187"/>
                  </a:lnTo>
                  <a:lnTo>
                    <a:pt x="937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937" y="53437"/>
                  </a:lnTo>
                  <a:lnTo>
                    <a:pt x="1875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7187" y="10312"/>
                  </a:lnTo>
                  <a:lnTo>
                    <a:pt x="31875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4375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3125" y="17812"/>
                  </a:lnTo>
                  <a:lnTo>
                    <a:pt x="109687" y="26250"/>
                  </a:lnTo>
                  <a:lnTo>
                    <a:pt x="113437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36" name="Google Shape;24836;p498"/>
            <p:cNvCxnSpPr/>
            <p:nvPr/>
          </p:nvCxnSpPr>
          <p:spPr>
            <a:xfrm>
              <a:off x="1236889" y="1487714"/>
              <a:ext cx="2000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837" name="Google Shape;24837;p498"/>
            <p:cNvSpPr/>
            <p:nvPr/>
          </p:nvSpPr>
          <p:spPr>
            <a:xfrm>
              <a:off x="1357539" y="1408339"/>
              <a:ext cx="79375" cy="158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6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38" name="Google Shape;24838;p498"/>
          <p:cNvGrpSpPr/>
          <p:nvPr/>
        </p:nvGrpSpPr>
        <p:grpSpPr>
          <a:xfrm>
            <a:off x="2173514" y="1055914"/>
            <a:ext cx="863600" cy="863600"/>
            <a:chOff x="2173514" y="1055914"/>
            <a:chExt cx="863600" cy="863600"/>
          </a:xfrm>
          <a:solidFill>
            <a:srgbClr val="006BA6"/>
          </a:solidFill>
        </p:grpSpPr>
        <p:sp>
          <p:nvSpPr>
            <p:cNvPr id="24839" name="Google Shape;24839;p498"/>
            <p:cNvSpPr/>
            <p:nvPr/>
          </p:nvSpPr>
          <p:spPr>
            <a:xfrm>
              <a:off x="2173514" y="105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40" name="Google Shape;24840;p498"/>
            <p:cNvSpPr/>
            <p:nvPr/>
          </p:nvSpPr>
          <p:spPr>
            <a:xfrm>
              <a:off x="2402114" y="128451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lnTo>
                    <a:pt x="937" y="66562"/>
                  </a:lnTo>
                  <a:lnTo>
                    <a:pt x="1875" y="72187"/>
                  </a:lnTo>
                  <a:lnTo>
                    <a:pt x="2812" y="77812"/>
                  </a:lnTo>
                  <a:lnTo>
                    <a:pt x="4687" y="83437"/>
                  </a:lnTo>
                  <a:lnTo>
                    <a:pt x="7500" y="89062"/>
                  </a:lnTo>
                  <a:lnTo>
                    <a:pt x="10312" y="93750"/>
                  </a:lnTo>
                  <a:lnTo>
                    <a:pt x="17812" y="102187"/>
                  </a:lnTo>
                  <a:lnTo>
                    <a:pt x="27187" y="109687"/>
                  </a:lnTo>
                  <a:lnTo>
                    <a:pt x="31875" y="112500"/>
                  </a:lnTo>
                  <a:lnTo>
                    <a:pt x="36562" y="115312"/>
                  </a:lnTo>
                  <a:lnTo>
                    <a:pt x="42187" y="117187"/>
                  </a:lnTo>
                  <a:lnTo>
                    <a:pt x="47812" y="119062"/>
                  </a:lnTo>
                  <a:lnTo>
                    <a:pt x="54375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66562" y="120000"/>
                  </a:lnTo>
                  <a:lnTo>
                    <a:pt x="72187" y="119062"/>
                  </a:lnTo>
                  <a:lnTo>
                    <a:pt x="77812" y="117187"/>
                  </a:lnTo>
                  <a:lnTo>
                    <a:pt x="83437" y="115312"/>
                  </a:lnTo>
                  <a:lnTo>
                    <a:pt x="89062" y="112500"/>
                  </a:lnTo>
                  <a:lnTo>
                    <a:pt x="93750" y="109687"/>
                  </a:lnTo>
                  <a:lnTo>
                    <a:pt x="103125" y="102187"/>
                  </a:lnTo>
                  <a:lnTo>
                    <a:pt x="109687" y="93750"/>
                  </a:lnTo>
                  <a:lnTo>
                    <a:pt x="113437" y="89062"/>
                  </a:lnTo>
                  <a:lnTo>
                    <a:pt x="115312" y="83437"/>
                  </a:lnTo>
                  <a:lnTo>
                    <a:pt x="117187" y="77812"/>
                  </a:lnTo>
                  <a:lnTo>
                    <a:pt x="119062" y="72187"/>
                  </a:lnTo>
                  <a:lnTo>
                    <a:pt x="120000" y="66562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53437"/>
                  </a:lnTo>
                  <a:lnTo>
                    <a:pt x="119062" y="47812"/>
                  </a:lnTo>
                  <a:lnTo>
                    <a:pt x="117187" y="42187"/>
                  </a:lnTo>
                  <a:lnTo>
                    <a:pt x="115312" y="36562"/>
                  </a:lnTo>
                  <a:lnTo>
                    <a:pt x="113437" y="30937"/>
                  </a:lnTo>
                  <a:lnTo>
                    <a:pt x="109687" y="26250"/>
                  </a:lnTo>
                  <a:lnTo>
                    <a:pt x="103125" y="17812"/>
                  </a:lnTo>
                  <a:lnTo>
                    <a:pt x="93750" y="10312"/>
                  </a:lnTo>
                  <a:lnTo>
                    <a:pt x="89062" y="7500"/>
                  </a:lnTo>
                  <a:lnTo>
                    <a:pt x="83437" y="4687"/>
                  </a:lnTo>
                  <a:lnTo>
                    <a:pt x="77812" y="2812"/>
                  </a:lnTo>
                  <a:lnTo>
                    <a:pt x="72187" y="937"/>
                  </a:lnTo>
                  <a:lnTo>
                    <a:pt x="66562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54375" y="0"/>
                  </a:lnTo>
                  <a:lnTo>
                    <a:pt x="47812" y="937"/>
                  </a:lnTo>
                  <a:lnTo>
                    <a:pt x="42187" y="2812"/>
                  </a:lnTo>
                  <a:lnTo>
                    <a:pt x="36562" y="4687"/>
                  </a:lnTo>
                  <a:lnTo>
                    <a:pt x="31875" y="7500"/>
                  </a:lnTo>
                  <a:lnTo>
                    <a:pt x="27187" y="10312"/>
                  </a:lnTo>
                  <a:lnTo>
                    <a:pt x="17812" y="17812"/>
                  </a:lnTo>
                  <a:lnTo>
                    <a:pt x="10312" y="26250"/>
                  </a:lnTo>
                  <a:lnTo>
                    <a:pt x="7500" y="30937"/>
                  </a:lnTo>
                  <a:lnTo>
                    <a:pt x="4687" y="36562"/>
                  </a:lnTo>
                  <a:lnTo>
                    <a:pt x="2812" y="42187"/>
                  </a:lnTo>
                  <a:lnTo>
                    <a:pt x="1875" y="47812"/>
                  </a:lnTo>
                  <a:lnTo>
                    <a:pt x="937" y="53437"/>
                  </a:lnTo>
                  <a:lnTo>
                    <a:pt x="0" y="6000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41" name="Google Shape;24841;p498"/>
            <p:cNvCxnSpPr/>
            <p:nvPr/>
          </p:nvCxnSpPr>
          <p:spPr>
            <a:xfrm rot="10800000">
              <a:off x="2506889" y="1487714"/>
              <a:ext cx="2000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842" name="Google Shape;24842;p498"/>
            <p:cNvSpPr/>
            <p:nvPr/>
          </p:nvSpPr>
          <p:spPr>
            <a:xfrm>
              <a:off x="2506889" y="1408339"/>
              <a:ext cx="79375" cy="158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43" name="Google Shape;24843;p498"/>
          <p:cNvGrpSpPr/>
          <p:nvPr/>
        </p:nvGrpSpPr>
        <p:grpSpPr>
          <a:xfrm>
            <a:off x="4713514" y="1055914"/>
            <a:ext cx="863600" cy="863600"/>
            <a:chOff x="4713514" y="1055914"/>
            <a:chExt cx="863600" cy="863600"/>
          </a:xfrm>
          <a:solidFill>
            <a:srgbClr val="006BA6"/>
          </a:solidFill>
        </p:grpSpPr>
        <p:sp>
          <p:nvSpPr>
            <p:cNvPr id="24844" name="Google Shape;24844;p498"/>
            <p:cNvSpPr/>
            <p:nvPr/>
          </p:nvSpPr>
          <p:spPr>
            <a:xfrm>
              <a:off x="4713514" y="105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4845" name="Google Shape;24845;p498"/>
            <p:cNvGrpSpPr/>
            <p:nvPr/>
          </p:nvGrpSpPr>
          <p:grpSpPr>
            <a:xfrm>
              <a:off x="4942114" y="1284514"/>
              <a:ext cx="406400" cy="406400"/>
              <a:chOff x="4942114" y="1284514"/>
              <a:chExt cx="406400" cy="406400"/>
            </a:xfrm>
            <a:grpFill/>
          </p:grpSpPr>
          <p:sp>
            <p:nvSpPr>
              <p:cNvPr id="24846" name="Google Shape;24846;p498"/>
              <p:cNvSpPr/>
              <p:nvPr/>
            </p:nvSpPr>
            <p:spPr>
              <a:xfrm>
                <a:off x="4942114" y="1284514"/>
                <a:ext cx="4064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60000" y="120000"/>
                    </a:moveTo>
                    <a:lnTo>
                      <a:pt x="60000" y="120000"/>
                    </a:lnTo>
                    <a:lnTo>
                      <a:pt x="54375" y="120000"/>
                    </a:lnTo>
                    <a:lnTo>
                      <a:pt x="47812" y="119062"/>
                    </a:lnTo>
                    <a:lnTo>
                      <a:pt x="42187" y="117187"/>
                    </a:lnTo>
                    <a:lnTo>
                      <a:pt x="36562" y="115312"/>
                    </a:lnTo>
                    <a:lnTo>
                      <a:pt x="31875" y="112500"/>
                    </a:lnTo>
                    <a:lnTo>
                      <a:pt x="27187" y="109687"/>
                    </a:lnTo>
                    <a:lnTo>
                      <a:pt x="17812" y="102187"/>
                    </a:lnTo>
                    <a:lnTo>
                      <a:pt x="10312" y="93750"/>
                    </a:lnTo>
                    <a:lnTo>
                      <a:pt x="7500" y="89062"/>
                    </a:lnTo>
                    <a:lnTo>
                      <a:pt x="4687" y="83437"/>
                    </a:lnTo>
                    <a:lnTo>
                      <a:pt x="2812" y="77812"/>
                    </a:lnTo>
                    <a:lnTo>
                      <a:pt x="1875" y="72187"/>
                    </a:lnTo>
                    <a:lnTo>
                      <a:pt x="937" y="66562"/>
                    </a:lnTo>
                    <a:lnTo>
                      <a:pt x="0" y="60000"/>
                    </a:lnTo>
                    <a:lnTo>
                      <a:pt x="0" y="60000"/>
                    </a:lnTo>
                    <a:lnTo>
                      <a:pt x="937" y="53437"/>
                    </a:lnTo>
                    <a:lnTo>
                      <a:pt x="1875" y="47812"/>
                    </a:lnTo>
                    <a:lnTo>
                      <a:pt x="2812" y="42187"/>
                    </a:lnTo>
                    <a:lnTo>
                      <a:pt x="4687" y="36562"/>
                    </a:lnTo>
                    <a:lnTo>
                      <a:pt x="7500" y="30937"/>
                    </a:lnTo>
                    <a:lnTo>
                      <a:pt x="10312" y="26250"/>
                    </a:lnTo>
                    <a:lnTo>
                      <a:pt x="17812" y="17812"/>
                    </a:lnTo>
                    <a:lnTo>
                      <a:pt x="27187" y="10312"/>
                    </a:lnTo>
                    <a:lnTo>
                      <a:pt x="31875" y="7500"/>
                    </a:lnTo>
                    <a:lnTo>
                      <a:pt x="36562" y="4687"/>
                    </a:lnTo>
                    <a:lnTo>
                      <a:pt x="42187" y="2812"/>
                    </a:lnTo>
                    <a:lnTo>
                      <a:pt x="47812" y="937"/>
                    </a:lnTo>
                    <a:lnTo>
                      <a:pt x="54375" y="0"/>
                    </a:lnTo>
                    <a:lnTo>
                      <a:pt x="60000" y="0"/>
                    </a:lnTo>
                    <a:lnTo>
                      <a:pt x="60000" y="0"/>
                    </a:lnTo>
                    <a:lnTo>
                      <a:pt x="66562" y="0"/>
                    </a:lnTo>
                    <a:lnTo>
                      <a:pt x="72187" y="937"/>
                    </a:lnTo>
                    <a:lnTo>
                      <a:pt x="77812" y="2812"/>
                    </a:lnTo>
                    <a:lnTo>
                      <a:pt x="83437" y="4687"/>
                    </a:lnTo>
                    <a:lnTo>
                      <a:pt x="89062" y="7500"/>
                    </a:lnTo>
                    <a:lnTo>
                      <a:pt x="93750" y="10312"/>
                    </a:lnTo>
                    <a:lnTo>
                      <a:pt x="103125" y="17812"/>
                    </a:lnTo>
                    <a:lnTo>
                      <a:pt x="109687" y="26250"/>
                    </a:lnTo>
                    <a:lnTo>
                      <a:pt x="113437" y="30937"/>
                    </a:lnTo>
                    <a:lnTo>
                      <a:pt x="115312" y="36562"/>
                    </a:lnTo>
                    <a:lnTo>
                      <a:pt x="117187" y="42187"/>
                    </a:lnTo>
                    <a:lnTo>
                      <a:pt x="119062" y="47812"/>
                    </a:lnTo>
                    <a:lnTo>
                      <a:pt x="120000" y="53437"/>
                    </a:lnTo>
                    <a:lnTo>
                      <a:pt x="120000" y="60000"/>
                    </a:lnTo>
                    <a:lnTo>
                      <a:pt x="120000" y="60000"/>
                    </a:lnTo>
                    <a:lnTo>
                      <a:pt x="120000" y="66562"/>
                    </a:lnTo>
                    <a:lnTo>
                      <a:pt x="119062" y="72187"/>
                    </a:lnTo>
                    <a:lnTo>
                      <a:pt x="117187" y="77812"/>
                    </a:lnTo>
                    <a:lnTo>
                      <a:pt x="115312" y="83437"/>
                    </a:lnTo>
                    <a:lnTo>
                      <a:pt x="113437" y="89062"/>
                    </a:lnTo>
                    <a:lnTo>
                      <a:pt x="109687" y="93750"/>
                    </a:lnTo>
                    <a:lnTo>
                      <a:pt x="103125" y="102187"/>
                    </a:lnTo>
                    <a:lnTo>
                      <a:pt x="93750" y="109687"/>
                    </a:lnTo>
                    <a:lnTo>
                      <a:pt x="89062" y="112500"/>
                    </a:lnTo>
                    <a:lnTo>
                      <a:pt x="83437" y="115312"/>
                    </a:lnTo>
                    <a:lnTo>
                      <a:pt x="77812" y="117187"/>
                    </a:lnTo>
                    <a:lnTo>
                      <a:pt x="72187" y="119062"/>
                    </a:lnTo>
                    <a:lnTo>
                      <a:pt x="66562" y="120000"/>
                    </a:lnTo>
                    <a:lnTo>
                      <a:pt x="60000" y="120000"/>
                    </a:lnTo>
                    <a:lnTo>
                      <a:pt x="60000" y="120000"/>
                    </a:lnTo>
                    <a:close/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24847" name="Google Shape;24847;p498"/>
              <p:cNvCxnSpPr/>
              <p:nvPr/>
            </p:nvCxnSpPr>
            <p:spPr>
              <a:xfrm>
                <a:off x="5145314" y="1389289"/>
                <a:ext cx="0" cy="196850"/>
              </a:xfrm>
              <a:prstGeom prst="straightConnector1">
                <a:avLst/>
              </a:pr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4848" name="Google Shape;24848;p498"/>
              <p:cNvSpPr/>
              <p:nvPr/>
            </p:nvSpPr>
            <p:spPr>
              <a:xfrm>
                <a:off x="5069114" y="1506764"/>
                <a:ext cx="1555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9999" y="0"/>
                    </a:moveTo>
                    <a:lnTo>
                      <a:pt x="58775" y="120000"/>
                    </a:lnTo>
                    <a:lnTo>
                      <a:pt x="0" y="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grpSp>
        <p:nvGrpSpPr>
          <p:cNvPr id="24849" name="Google Shape;24849;p498"/>
          <p:cNvGrpSpPr/>
          <p:nvPr/>
        </p:nvGrpSpPr>
        <p:grpSpPr>
          <a:xfrm>
            <a:off x="3443514" y="1055914"/>
            <a:ext cx="863600" cy="863600"/>
            <a:chOff x="3443514" y="1055914"/>
            <a:chExt cx="863600" cy="863600"/>
          </a:xfrm>
          <a:solidFill>
            <a:srgbClr val="006BA6"/>
          </a:solidFill>
        </p:grpSpPr>
        <p:sp>
          <p:nvSpPr>
            <p:cNvPr id="24850" name="Google Shape;24850;p498"/>
            <p:cNvSpPr/>
            <p:nvPr/>
          </p:nvSpPr>
          <p:spPr>
            <a:xfrm>
              <a:off x="3443514" y="105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51" name="Google Shape;24851;p498"/>
            <p:cNvSpPr/>
            <p:nvPr/>
          </p:nvSpPr>
          <p:spPr>
            <a:xfrm>
              <a:off x="3672114" y="128451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lnTo>
                    <a:pt x="60000" y="0"/>
                  </a:lnTo>
                  <a:lnTo>
                    <a:pt x="66562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3125" y="17812"/>
                  </a:lnTo>
                  <a:lnTo>
                    <a:pt x="109687" y="26250"/>
                  </a:lnTo>
                  <a:lnTo>
                    <a:pt x="113437" y="30937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3437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3437" y="89062"/>
                  </a:lnTo>
                  <a:lnTo>
                    <a:pt x="109687" y="93750"/>
                  </a:lnTo>
                  <a:lnTo>
                    <a:pt x="103125" y="102187"/>
                  </a:lnTo>
                  <a:lnTo>
                    <a:pt x="93750" y="109687"/>
                  </a:lnTo>
                  <a:lnTo>
                    <a:pt x="89062" y="112500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4375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1875" y="112500"/>
                  </a:lnTo>
                  <a:lnTo>
                    <a:pt x="27187" y="109687"/>
                  </a:lnTo>
                  <a:lnTo>
                    <a:pt x="17812" y="102187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1875" y="72187"/>
                  </a:lnTo>
                  <a:lnTo>
                    <a:pt x="937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937" y="53437"/>
                  </a:lnTo>
                  <a:lnTo>
                    <a:pt x="1875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0937"/>
                  </a:lnTo>
                  <a:lnTo>
                    <a:pt x="10312" y="26250"/>
                  </a:lnTo>
                  <a:lnTo>
                    <a:pt x="17812" y="17812"/>
                  </a:lnTo>
                  <a:lnTo>
                    <a:pt x="27187" y="10312"/>
                  </a:lnTo>
                  <a:lnTo>
                    <a:pt x="31875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937"/>
                  </a:lnTo>
                  <a:lnTo>
                    <a:pt x="54375" y="0"/>
                  </a:lnTo>
                  <a:lnTo>
                    <a:pt x="60000" y="0"/>
                  </a:lnTo>
                  <a:lnTo>
                    <a:pt x="60000" y="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52" name="Google Shape;24852;p498"/>
            <p:cNvCxnSpPr/>
            <p:nvPr/>
          </p:nvCxnSpPr>
          <p:spPr>
            <a:xfrm rot="10800000">
              <a:off x="3875314" y="1389289"/>
              <a:ext cx="0" cy="1968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853" name="Google Shape;24853;p498"/>
            <p:cNvSpPr/>
            <p:nvPr/>
          </p:nvSpPr>
          <p:spPr>
            <a:xfrm>
              <a:off x="3799114" y="1389289"/>
              <a:ext cx="155575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58775" y="0"/>
                  </a:lnTo>
                  <a:lnTo>
                    <a:pt x="119999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54" name="Google Shape;24854;p498"/>
          <p:cNvGrpSpPr/>
          <p:nvPr/>
        </p:nvGrpSpPr>
        <p:grpSpPr>
          <a:xfrm>
            <a:off x="903514" y="2325914"/>
            <a:ext cx="863600" cy="863600"/>
            <a:chOff x="903514" y="2325914"/>
            <a:chExt cx="863600" cy="863600"/>
          </a:xfrm>
          <a:solidFill>
            <a:srgbClr val="006BA6"/>
          </a:solidFill>
        </p:grpSpPr>
        <p:sp>
          <p:nvSpPr>
            <p:cNvPr id="24855" name="Google Shape;24855;p498"/>
            <p:cNvSpPr/>
            <p:nvPr/>
          </p:nvSpPr>
          <p:spPr>
            <a:xfrm>
              <a:off x="903514" y="232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56" name="Google Shape;24856;p498"/>
            <p:cNvSpPr/>
            <p:nvPr/>
          </p:nvSpPr>
          <p:spPr>
            <a:xfrm>
              <a:off x="1132114" y="255451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125" y="102187"/>
                  </a:moveTo>
                  <a:lnTo>
                    <a:pt x="103125" y="102187"/>
                  </a:lnTo>
                  <a:lnTo>
                    <a:pt x="98437" y="106875"/>
                  </a:lnTo>
                  <a:lnTo>
                    <a:pt x="93750" y="109687"/>
                  </a:lnTo>
                  <a:lnTo>
                    <a:pt x="88125" y="113437"/>
                  </a:lnTo>
                  <a:lnTo>
                    <a:pt x="82500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0000" y="120000"/>
                  </a:lnTo>
                  <a:lnTo>
                    <a:pt x="48750" y="119062"/>
                  </a:lnTo>
                  <a:lnTo>
                    <a:pt x="43125" y="117187"/>
                  </a:lnTo>
                  <a:lnTo>
                    <a:pt x="37500" y="115312"/>
                  </a:lnTo>
                  <a:lnTo>
                    <a:pt x="32812" y="113437"/>
                  </a:lnTo>
                  <a:lnTo>
                    <a:pt x="27187" y="109687"/>
                  </a:lnTo>
                  <a:lnTo>
                    <a:pt x="22500" y="106875"/>
                  </a:lnTo>
                  <a:lnTo>
                    <a:pt x="17812" y="102187"/>
                  </a:lnTo>
                  <a:lnTo>
                    <a:pt x="17812" y="102187"/>
                  </a:lnTo>
                  <a:lnTo>
                    <a:pt x="14062" y="97500"/>
                  </a:lnTo>
                  <a:lnTo>
                    <a:pt x="10312" y="92812"/>
                  </a:lnTo>
                  <a:lnTo>
                    <a:pt x="7500" y="88125"/>
                  </a:lnTo>
                  <a:lnTo>
                    <a:pt x="4687" y="82500"/>
                  </a:lnTo>
                  <a:lnTo>
                    <a:pt x="2812" y="76875"/>
                  </a:lnTo>
                  <a:lnTo>
                    <a:pt x="1875" y="71250"/>
                  </a:lnTo>
                  <a:lnTo>
                    <a:pt x="0" y="60000"/>
                  </a:lnTo>
                  <a:lnTo>
                    <a:pt x="1875" y="48750"/>
                  </a:lnTo>
                  <a:lnTo>
                    <a:pt x="2812" y="43125"/>
                  </a:lnTo>
                  <a:lnTo>
                    <a:pt x="4687" y="37500"/>
                  </a:lnTo>
                  <a:lnTo>
                    <a:pt x="7500" y="31875"/>
                  </a:lnTo>
                  <a:lnTo>
                    <a:pt x="10312" y="27187"/>
                  </a:lnTo>
                  <a:lnTo>
                    <a:pt x="14062" y="22500"/>
                  </a:lnTo>
                  <a:lnTo>
                    <a:pt x="17812" y="17812"/>
                  </a:lnTo>
                  <a:lnTo>
                    <a:pt x="17812" y="17812"/>
                  </a:lnTo>
                  <a:lnTo>
                    <a:pt x="22500" y="13125"/>
                  </a:lnTo>
                  <a:lnTo>
                    <a:pt x="27187" y="10312"/>
                  </a:lnTo>
                  <a:lnTo>
                    <a:pt x="32812" y="6562"/>
                  </a:lnTo>
                  <a:lnTo>
                    <a:pt x="37500" y="4687"/>
                  </a:lnTo>
                  <a:lnTo>
                    <a:pt x="43125" y="2812"/>
                  </a:lnTo>
                  <a:lnTo>
                    <a:pt x="48750" y="937"/>
                  </a:lnTo>
                  <a:lnTo>
                    <a:pt x="60000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2500" y="4687"/>
                  </a:lnTo>
                  <a:lnTo>
                    <a:pt x="88125" y="6562"/>
                  </a:lnTo>
                  <a:lnTo>
                    <a:pt x="93750" y="10312"/>
                  </a:lnTo>
                  <a:lnTo>
                    <a:pt x="98437" y="13125"/>
                  </a:lnTo>
                  <a:lnTo>
                    <a:pt x="103125" y="17812"/>
                  </a:lnTo>
                  <a:lnTo>
                    <a:pt x="103125" y="17812"/>
                  </a:lnTo>
                  <a:lnTo>
                    <a:pt x="106875" y="22500"/>
                  </a:lnTo>
                  <a:lnTo>
                    <a:pt x="110625" y="27187"/>
                  </a:lnTo>
                  <a:lnTo>
                    <a:pt x="113437" y="31875"/>
                  </a:lnTo>
                  <a:lnTo>
                    <a:pt x="116250" y="37500"/>
                  </a:lnTo>
                  <a:lnTo>
                    <a:pt x="118125" y="43125"/>
                  </a:lnTo>
                  <a:lnTo>
                    <a:pt x="119062" y="48750"/>
                  </a:lnTo>
                  <a:lnTo>
                    <a:pt x="120000" y="60000"/>
                  </a:lnTo>
                  <a:lnTo>
                    <a:pt x="119062" y="71250"/>
                  </a:lnTo>
                  <a:lnTo>
                    <a:pt x="118125" y="76875"/>
                  </a:lnTo>
                  <a:lnTo>
                    <a:pt x="116250" y="82500"/>
                  </a:lnTo>
                  <a:lnTo>
                    <a:pt x="113437" y="88125"/>
                  </a:lnTo>
                  <a:lnTo>
                    <a:pt x="110625" y="92812"/>
                  </a:lnTo>
                  <a:lnTo>
                    <a:pt x="106875" y="97500"/>
                  </a:lnTo>
                  <a:lnTo>
                    <a:pt x="103125" y="102187"/>
                  </a:lnTo>
                  <a:lnTo>
                    <a:pt x="103125" y="10218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57" name="Google Shape;24857;p498"/>
            <p:cNvCxnSpPr/>
            <p:nvPr/>
          </p:nvCxnSpPr>
          <p:spPr>
            <a:xfrm>
              <a:off x="1265464" y="2687864"/>
              <a:ext cx="139700" cy="1397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858" name="Google Shape;24858;p498"/>
            <p:cNvSpPr/>
            <p:nvPr/>
          </p:nvSpPr>
          <p:spPr>
            <a:xfrm>
              <a:off x="1294039" y="2716439"/>
              <a:ext cx="111125" cy="111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59" name="Google Shape;24859;p498"/>
          <p:cNvGrpSpPr/>
          <p:nvPr/>
        </p:nvGrpSpPr>
        <p:grpSpPr>
          <a:xfrm>
            <a:off x="5983514" y="1055914"/>
            <a:ext cx="863600" cy="863600"/>
            <a:chOff x="5983514" y="1055914"/>
            <a:chExt cx="863600" cy="863600"/>
          </a:xfrm>
          <a:solidFill>
            <a:srgbClr val="006BA6"/>
          </a:solidFill>
        </p:grpSpPr>
        <p:sp>
          <p:nvSpPr>
            <p:cNvPr id="24860" name="Google Shape;24860;p498"/>
            <p:cNvSpPr/>
            <p:nvPr/>
          </p:nvSpPr>
          <p:spPr>
            <a:xfrm>
              <a:off x="5983514" y="105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61" name="Google Shape;24861;p498"/>
            <p:cNvSpPr/>
            <p:nvPr/>
          </p:nvSpPr>
          <p:spPr>
            <a:xfrm>
              <a:off x="6212114" y="128451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125" y="17812"/>
                  </a:moveTo>
                  <a:lnTo>
                    <a:pt x="103125" y="17812"/>
                  </a:lnTo>
                  <a:lnTo>
                    <a:pt x="106875" y="22500"/>
                  </a:lnTo>
                  <a:lnTo>
                    <a:pt x="110625" y="27187"/>
                  </a:lnTo>
                  <a:lnTo>
                    <a:pt x="113437" y="31875"/>
                  </a:lnTo>
                  <a:lnTo>
                    <a:pt x="116250" y="37500"/>
                  </a:lnTo>
                  <a:lnTo>
                    <a:pt x="118125" y="43125"/>
                  </a:lnTo>
                  <a:lnTo>
                    <a:pt x="119062" y="48750"/>
                  </a:lnTo>
                  <a:lnTo>
                    <a:pt x="120000" y="60000"/>
                  </a:lnTo>
                  <a:lnTo>
                    <a:pt x="119062" y="71250"/>
                  </a:lnTo>
                  <a:lnTo>
                    <a:pt x="118125" y="76875"/>
                  </a:lnTo>
                  <a:lnTo>
                    <a:pt x="116250" y="82500"/>
                  </a:lnTo>
                  <a:lnTo>
                    <a:pt x="113437" y="88125"/>
                  </a:lnTo>
                  <a:lnTo>
                    <a:pt x="110625" y="92812"/>
                  </a:lnTo>
                  <a:lnTo>
                    <a:pt x="106875" y="97500"/>
                  </a:lnTo>
                  <a:lnTo>
                    <a:pt x="103125" y="102187"/>
                  </a:lnTo>
                  <a:lnTo>
                    <a:pt x="103125" y="102187"/>
                  </a:lnTo>
                  <a:lnTo>
                    <a:pt x="98437" y="106875"/>
                  </a:lnTo>
                  <a:lnTo>
                    <a:pt x="93750" y="109687"/>
                  </a:lnTo>
                  <a:lnTo>
                    <a:pt x="88125" y="113437"/>
                  </a:lnTo>
                  <a:lnTo>
                    <a:pt x="82500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0000" y="120000"/>
                  </a:lnTo>
                  <a:lnTo>
                    <a:pt x="48750" y="119062"/>
                  </a:lnTo>
                  <a:lnTo>
                    <a:pt x="43125" y="117187"/>
                  </a:lnTo>
                  <a:lnTo>
                    <a:pt x="37500" y="115312"/>
                  </a:lnTo>
                  <a:lnTo>
                    <a:pt x="32812" y="113437"/>
                  </a:lnTo>
                  <a:lnTo>
                    <a:pt x="27187" y="109687"/>
                  </a:lnTo>
                  <a:lnTo>
                    <a:pt x="22500" y="106875"/>
                  </a:lnTo>
                  <a:lnTo>
                    <a:pt x="17812" y="102187"/>
                  </a:lnTo>
                  <a:lnTo>
                    <a:pt x="17812" y="102187"/>
                  </a:lnTo>
                  <a:lnTo>
                    <a:pt x="14062" y="97500"/>
                  </a:lnTo>
                  <a:lnTo>
                    <a:pt x="10312" y="92812"/>
                  </a:lnTo>
                  <a:lnTo>
                    <a:pt x="7500" y="88125"/>
                  </a:lnTo>
                  <a:lnTo>
                    <a:pt x="4687" y="82500"/>
                  </a:lnTo>
                  <a:lnTo>
                    <a:pt x="2812" y="76875"/>
                  </a:lnTo>
                  <a:lnTo>
                    <a:pt x="1875" y="71250"/>
                  </a:lnTo>
                  <a:lnTo>
                    <a:pt x="0" y="60000"/>
                  </a:lnTo>
                  <a:lnTo>
                    <a:pt x="1875" y="48750"/>
                  </a:lnTo>
                  <a:lnTo>
                    <a:pt x="2812" y="43125"/>
                  </a:lnTo>
                  <a:lnTo>
                    <a:pt x="4687" y="37500"/>
                  </a:lnTo>
                  <a:lnTo>
                    <a:pt x="7500" y="31875"/>
                  </a:lnTo>
                  <a:lnTo>
                    <a:pt x="10312" y="27187"/>
                  </a:lnTo>
                  <a:lnTo>
                    <a:pt x="14062" y="22500"/>
                  </a:lnTo>
                  <a:lnTo>
                    <a:pt x="17812" y="17812"/>
                  </a:lnTo>
                  <a:lnTo>
                    <a:pt x="17812" y="17812"/>
                  </a:lnTo>
                  <a:lnTo>
                    <a:pt x="22500" y="13125"/>
                  </a:lnTo>
                  <a:lnTo>
                    <a:pt x="27187" y="10312"/>
                  </a:lnTo>
                  <a:lnTo>
                    <a:pt x="32812" y="6562"/>
                  </a:lnTo>
                  <a:lnTo>
                    <a:pt x="37500" y="4687"/>
                  </a:lnTo>
                  <a:lnTo>
                    <a:pt x="43125" y="2812"/>
                  </a:lnTo>
                  <a:lnTo>
                    <a:pt x="48750" y="937"/>
                  </a:lnTo>
                  <a:lnTo>
                    <a:pt x="60000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2500" y="4687"/>
                  </a:lnTo>
                  <a:lnTo>
                    <a:pt x="88125" y="6562"/>
                  </a:lnTo>
                  <a:lnTo>
                    <a:pt x="93750" y="10312"/>
                  </a:lnTo>
                  <a:lnTo>
                    <a:pt x="98437" y="13125"/>
                  </a:lnTo>
                  <a:lnTo>
                    <a:pt x="103125" y="17812"/>
                  </a:lnTo>
                  <a:lnTo>
                    <a:pt x="103125" y="1781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62" name="Google Shape;24862;p498"/>
            <p:cNvCxnSpPr/>
            <p:nvPr/>
          </p:nvCxnSpPr>
          <p:spPr>
            <a:xfrm rot="10800000" flipH="1">
              <a:off x="6345464" y="1417864"/>
              <a:ext cx="139700" cy="1397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863" name="Google Shape;24863;p498"/>
            <p:cNvSpPr/>
            <p:nvPr/>
          </p:nvSpPr>
          <p:spPr>
            <a:xfrm>
              <a:off x="6374039" y="1417864"/>
              <a:ext cx="111125" cy="111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64" name="Google Shape;24864;p498"/>
          <p:cNvGrpSpPr/>
          <p:nvPr/>
        </p:nvGrpSpPr>
        <p:grpSpPr>
          <a:xfrm>
            <a:off x="2173514" y="2325914"/>
            <a:ext cx="863600" cy="863600"/>
            <a:chOff x="2173514" y="2325914"/>
            <a:chExt cx="863600" cy="863600"/>
          </a:xfrm>
          <a:solidFill>
            <a:srgbClr val="006BA6"/>
          </a:solidFill>
        </p:grpSpPr>
        <p:sp>
          <p:nvSpPr>
            <p:cNvPr id="24865" name="Google Shape;24865;p498"/>
            <p:cNvSpPr/>
            <p:nvPr/>
          </p:nvSpPr>
          <p:spPr>
            <a:xfrm>
              <a:off x="2173514" y="232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66" name="Google Shape;24866;p498"/>
            <p:cNvSpPr/>
            <p:nvPr/>
          </p:nvSpPr>
          <p:spPr>
            <a:xfrm>
              <a:off x="2402114" y="255451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812" y="102187"/>
                  </a:moveTo>
                  <a:lnTo>
                    <a:pt x="17812" y="102187"/>
                  </a:lnTo>
                  <a:lnTo>
                    <a:pt x="14062" y="97500"/>
                  </a:lnTo>
                  <a:lnTo>
                    <a:pt x="10312" y="92812"/>
                  </a:lnTo>
                  <a:lnTo>
                    <a:pt x="7500" y="88125"/>
                  </a:lnTo>
                  <a:lnTo>
                    <a:pt x="4687" y="82500"/>
                  </a:lnTo>
                  <a:lnTo>
                    <a:pt x="2812" y="76875"/>
                  </a:lnTo>
                  <a:lnTo>
                    <a:pt x="1875" y="71250"/>
                  </a:lnTo>
                  <a:lnTo>
                    <a:pt x="0" y="60000"/>
                  </a:lnTo>
                  <a:lnTo>
                    <a:pt x="1875" y="48750"/>
                  </a:lnTo>
                  <a:lnTo>
                    <a:pt x="2812" y="43125"/>
                  </a:lnTo>
                  <a:lnTo>
                    <a:pt x="4687" y="37500"/>
                  </a:lnTo>
                  <a:lnTo>
                    <a:pt x="7500" y="31875"/>
                  </a:lnTo>
                  <a:lnTo>
                    <a:pt x="10312" y="27187"/>
                  </a:lnTo>
                  <a:lnTo>
                    <a:pt x="14062" y="22500"/>
                  </a:lnTo>
                  <a:lnTo>
                    <a:pt x="17812" y="17812"/>
                  </a:lnTo>
                  <a:lnTo>
                    <a:pt x="17812" y="17812"/>
                  </a:lnTo>
                  <a:lnTo>
                    <a:pt x="22500" y="13125"/>
                  </a:lnTo>
                  <a:lnTo>
                    <a:pt x="27187" y="10312"/>
                  </a:lnTo>
                  <a:lnTo>
                    <a:pt x="32812" y="6562"/>
                  </a:lnTo>
                  <a:lnTo>
                    <a:pt x="37500" y="4687"/>
                  </a:lnTo>
                  <a:lnTo>
                    <a:pt x="43125" y="2812"/>
                  </a:lnTo>
                  <a:lnTo>
                    <a:pt x="48750" y="937"/>
                  </a:lnTo>
                  <a:lnTo>
                    <a:pt x="60000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2500" y="4687"/>
                  </a:lnTo>
                  <a:lnTo>
                    <a:pt x="88125" y="6562"/>
                  </a:lnTo>
                  <a:lnTo>
                    <a:pt x="93750" y="10312"/>
                  </a:lnTo>
                  <a:lnTo>
                    <a:pt x="98437" y="13125"/>
                  </a:lnTo>
                  <a:lnTo>
                    <a:pt x="103125" y="17812"/>
                  </a:lnTo>
                  <a:lnTo>
                    <a:pt x="103125" y="17812"/>
                  </a:lnTo>
                  <a:lnTo>
                    <a:pt x="106875" y="22500"/>
                  </a:lnTo>
                  <a:lnTo>
                    <a:pt x="110625" y="27187"/>
                  </a:lnTo>
                  <a:lnTo>
                    <a:pt x="113437" y="31875"/>
                  </a:lnTo>
                  <a:lnTo>
                    <a:pt x="116250" y="37500"/>
                  </a:lnTo>
                  <a:lnTo>
                    <a:pt x="118125" y="43125"/>
                  </a:lnTo>
                  <a:lnTo>
                    <a:pt x="119062" y="48750"/>
                  </a:lnTo>
                  <a:lnTo>
                    <a:pt x="120000" y="60000"/>
                  </a:lnTo>
                  <a:lnTo>
                    <a:pt x="119062" y="71250"/>
                  </a:lnTo>
                  <a:lnTo>
                    <a:pt x="118125" y="76875"/>
                  </a:lnTo>
                  <a:lnTo>
                    <a:pt x="116250" y="82500"/>
                  </a:lnTo>
                  <a:lnTo>
                    <a:pt x="113437" y="88125"/>
                  </a:lnTo>
                  <a:lnTo>
                    <a:pt x="110625" y="92812"/>
                  </a:lnTo>
                  <a:lnTo>
                    <a:pt x="106875" y="97500"/>
                  </a:lnTo>
                  <a:lnTo>
                    <a:pt x="103125" y="102187"/>
                  </a:lnTo>
                  <a:lnTo>
                    <a:pt x="103125" y="102187"/>
                  </a:lnTo>
                  <a:lnTo>
                    <a:pt x="98437" y="106875"/>
                  </a:lnTo>
                  <a:lnTo>
                    <a:pt x="93750" y="109687"/>
                  </a:lnTo>
                  <a:lnTo>
                    <a:pt x="88125" y="113437"/>
                  </a:lnTo>
                  <a:lnTo>
                    <a:pt x="82500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0000" y="120000"/>
                  </a:lnTo>
                  <a:lnTo>
                    <a:pt x="48750" y="119062"/>
                  </a:lnTo>
                  <a:lnTo>
                    <a:pt x="43125" y="117187"/>
                  </a:lnTo>
                  <a:lnTo>
                    <a:pt x="37500" y="115312"/>
                  </a:lnTo>
                  <a:lnTo>
                    <a:pt x="32812" y="113437"/>
                  </a:lnTo>
                  <a:lnTo>
                    <a:pt x="27187" y="109687"/>
                  </a:lnTo>
                  <a:lnTo>
                    <a:pt x="22500" y="106875"/>
                  </a:lnTo>
                  <a:lnTo>
                    <a:pt x="17812" y="102187"/>
                  </a:lnTo>
                  <a:lnTo>
                    <a:pt x="17812" y="10218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67" name="Google Shape;24867;p498"/>
            <p:cNvCxnSpPr/>
            <p:nvPr/>
          </p:nvCxnSpPr>
          <p:spPr>
            <a:xfrm flipH="1">
              <a:off x="2535464" y="2687864"/>
              <a:ext cx="139700" cy="1397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868" name="Google Shape;24868;p498"/>
            <p:cNvSpPr/>
            <p:nvPr/>
          </p:nvSpPr>
          <p:spPr>
            <a:xfrm>
              <a:off x="2535464" y="2716439"/>
              <a:ext cx="111125" cy="111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69" name="Google Shape;24869;p498"/>
          <p:cNvGrpSpPr/>
          <p:nvPr/>
        </p:nvGrpSpPr>
        <p:grpSpPr>
          <a:xfrm>
            <a:off x="3443514" y="2325914"/>
            <a:ext cx="863600" cy="863600"/>
            <a:chOff x="3443514" y="2325914"/>
            <a:chExt cx="863600" cy="863600"/>
          </a:xfrm>
          <a:solidFill>
            <a:srgbClr val="006BA6"/>
          </a:solidFill>
        </p:grpSpPr>
        <p:sp>
          <p:nvSpPr>
            <p:cNvPr id="24870" name="Google Shape;24870;p498"/>
            <p:cNvSpPr/>
            <p:nvPr/>
          </p:nvSpPr>
          <p:spPr>
            <a:xfrm>
              <a:off x="3443514" y="232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71" name="Google Shape;24871;p498"/>
            <p:cNvSpPr/>
            <p:nvPr/>
          </p:nvSpPr>
          <p:spPr>
            <a:xfrm>
              <a:off x="3672114" y="2554514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812" y="17812"/>
                  </a:moveTo>
                  <a:lnTo>
                    <a:pt x="17812" y="17812"/>
                  </a:lnTo>
                  <a:lnTo>
                    <a:pt x="22500" y="13125"/>
                  </a:lnTo>
                  <a:lnTo>
                    <a:pt x="27187" y="10312"/>
                  </a:lnTo>
                  <a:lnTo>
                    <a:pt x="32812" y="6562"/>
                  </a:lnTo>
                  <a:lnTo>
                    <a:pt x="37500" y="4687"/>
                  </a:lnTo>
                  <a:lnTo>
                    <a:pt x="43125" y="2812"/>
                  </a:lnTo>
                  <a:lnTo>
                    <a:pt x="48750" y="937"/>
                  </a:lnTo>
                  <a:lnTo>
                    <a:pt x="60000" y="0"/>
                  </a:lnTo>
                  <a:lnTo>
                    <a:pt x="72187" y="937"/>
                  </a:lnTo>
                  <a:lnTo>
                    <a:pt x="77812" y="2812"/>
                  </a:lnTo>
                  <a:lnTo>
                    <a:pt x="82500" y="4687"/>
                  </a:lnTo>
                  <a:lnTo>
                    <a:pt x="88125" y="6562"/>
                  </a:lnTo>
                  <a:lnTo>
                    <a:pt x="93750" y="10312"/>
                  </a:lnTo>
                  <a:lnTo>
                    <a:pt x="98437" y="13125"/>
                  </a:lnTo>
                  <a:lnTo>
                    <a:pt x="103125" y="17812"/>
                  </a:lnTo>
                  <a:lnTo>
                    <a:pt x="103125" y="17812"/>
                  </a:lnTo>
                  <a:lnTo>
                    <a:pt x="106875" y="22500"/>
                  </a:lnTo>
                  <a:lnTo>
                    <a:pt x="110625" y="27187"/>
                  </a:lnTo>
                  <a:lnTo>
                    <a:pt x="113437" y="31875"/>
                  </a:lnTo>
                  <a:lnTo>
                    <a:pt x="116250" y="37500"/>
                  </a:lnTo>
                  <a:lnTo>
                    <a:pt x="118125" y="43125"/>
                  </a:lnTo>
                  <a:lnTo>
                    <a:pt x="119062" y="48750"/>
                  </a:lnTo>
                  <a:lnTo>
                    <a:pt x="120000" y="60000"/>
                  </a:lnTo>
                  <a:lnTo>
                    <a:pt x="119062" y="71250"/>
                  </a:lnTo>
                  <a:lnTo>
                    <a:pt x="118125" y="76875"/>
                  </a:lnTo>
                  <a:lnTo>
                    <a:pt x="116250" y="82500"/>
                  </a:lnTo>
                  <a:lnTo>
                    <a:pt x="113437" y="88125"/>
                  </a:lnTo>
                  <a:lnTo>
                    <a:pt x="110625" y="92812"/>
                  </a:lnTo>
                  <a:lnTo>
                    <a:pt x="106875" y="97500"/>
                  </a:lnTo>
                  <a:lnTo>
                    <a:pt x="103125" y="102187"/>
                  </a:lnTo>
                  <a:lnTo>
                    <a:pt x="103125" y="102187"/>
                  </a:lnTo>
                  <a:lnTo>
                    <a:pt x="98437" y="106875"/>
                  </a:lnTo>
                  <a:lnTo>
                    <a:pt x="93750" y="109687"/>
                  </a:lnTo>
                  <a:lnTo>
                    <a:pt x="88125" y="113437"/>
                  </a:lnTo>
                  <a:lnTo>
                    <a:pt x="82500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0000" y="120000"/>
                  </a:lnTo>
                  <a:lnTo>
                    <a:pt x="48750" y="119062"/>
                  </a:lnTo>
                  <a:lnTo>
                    <a:pt x="43125" y="117187"/>
                  </a:lnTo>
                  <a:lnTo>
                    <a:pt x="37500" y="115312"/>
                  </a:lnTo>
                  <a:lnTo>
                    <a:pt x="32812" y="113437"/>
                  </a:lnTo>
                  <a:lnTo>
                    <a:pt x="27187" y="109687"/>
                  </a:lnTo>
                  <a:lnTo>
                    <a:pt x="22500" y="106875"/>
                  </a:lnTo>
                  <a:lnTo>
                    <a:pt x="17812" y="102187"/>
                  </a:lnTo>
                  <a:lnTo>
                    <a:pt x="17812" y="102187"/>
                  </a:lnTo>
                  <a:lnTo>
                    <a:pt x="14062" y="97500"/>
                  </a:lnTo>
                  <a:lnTo>
                    <a:pt x="10312" y="92812"/>
                  </a:lnTo>
                  <a:lnTo>
                    <a:pt x="7500" y="88125"/>
                  </a:lnTo>
                  <a:lnTo>
                    <a:pt x="4687" y="82500"/>
                  </a:lnTo>
                  <a:lnTo>
                    <a:pt x="2812" y="76875"/>
                  </a:lnTo>
                  <a:lnTo>
                    <a:pt x="1875" y="71250"/>
                  </a:lnTo>
                  <a:lnTo>
                    <a:pt x="0" y="60000"/>
                  </a:lnTo>
                  <a:lnTo>
                    <a:pt x="1875" y="48750"/>
                  </a:lnTo>
                  <a:lnTo>
                    <a:pt x="2812" y="43125"/>
                  </a:lnTo>
                  <a:lnTo>
                    <a:pt x="4687" y="37500"/>
                  </a:lnTo>
                  <a:lnTo>
                    <a:pt x="7500" y="31875"/>
                  </a:lnTo>
                  <a:lnTo>
                    <a:pt x="10312" y="27187"/>
                  </a:lnTo>
                  <a:lnTo>
                    <a:pt x="14062" y="22500"/>
                  </a:lnTo>
                  <a:lnTo>
                    <a:pt x="17812" y="17812"/>
                  </a:lnTo>
                  <a:lnTo>
                    <a:pt x="17812" y="1781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72" name="Google Shape;24872;p498"/>
            <p:cNvCxnSpPr/>
            <p:nvPr/>
          </p:nvCxnSpPr>
          <p:spPr>
            <a:xfrm rot="10800000">
              <a:off x="3805464" y="2687864"/>
              <a:ext cx="139700" cy="1397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873" name="Google Shape;24873;p498"/>
            <p:cNvSpPr/>
            <p:nvPr/>
          </p:nvSpPr>
          <p:spPr>
            <a:xfrm>
              <a:off x="3805464" y="2687864"/>
              <a:ext cx="111125" cy="1111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74" name="Google Shape;24874;p498"/>
          <p:cNvGrpSpPr/>
          <p:nvPr/>
        </p:nvGrpSpPr>
        <p:grpSpPr>
          <a:xfrm>
            <a:off x="4713514" y="4865914"/>
            <a:ext cx="863600" cy="863600"/>
            <a:chOff x="4713514" y="4865914"/>
            <a:chExt cx="863600" cy="863600"/>
          </a:xfrm>
          <a:solidFill>
            <a:srgbClr val="006BA6"/>
          </a:solidFill>
        </p:grpSpPr>
        <p:sp>
          <p:nvSpPr>
            <p:cNvPr id="24875" name="Google Shape;24875;p498"/>
            <p:cNvSpPr/>
            <p:nvPr/>
          </p:nvSpPr>
          <p:spPr>
            <a:xfrm>
              <a:off x="4713514" y="486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76" name="Google Shape;24876;p498"/>
            <p:cNvSpPr/>
            <p:nvPr/>
          </p:nvSpPr>
          <p:spPr>
            <a:xfrm>
              <a:off x="4929414" y="5110389"/>
              <a:ext cx="431800" cy="374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000" y="120000"/>
                  </a:moveTo>
                  <a:lnTo>
                    <a:pt x="0" y="60000"/>
                  </a:lnTo>
                  <a:lnTo>
                    <a:pt x="30000" y="0"/>
                  </a:lnTo>
                  <a:lnTo>
                    <a:pt x="90000" y="0"/>
                  </a:lnTo>
                  <a:lnTo>
                    <a:pt x="120000" y="60000"/>
                  </a:lnTo>
                  <a:lnTo>
                    <a:pt x="90000" y="120000"/>
                  </a:lnTo>
                  <a:lnTo>
                    <a:pt x="3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77" name="Google Shape;24877;p498"/>
            <p:cNvCxnSpPr/>
            <p:nvPr/>
          </p:nvCxnSpPr>
          <p:spPr>
            <a:xfrm>
              <a:off x="5046889" y="5297714"/>
              <a:ext cx="2000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878" name="Google Shape;24878;p498"/>
          <p:cNvGrpSpPr/>
          <p:nvPr/>
        </p:nvGrpSpPr>
        <p:grpSpPr>
          <a:xfrm>
            <a:off x="7253514" y="2325914"/>
            <a:ext cx="863600" cy="863600"/>
            <a:chOff x="7253514" y="2325914"/>
            <a:chExt cx="863600" cy="863600"/>
          </a:xfrm>
          <a:solidFill>
            <a:srgbClr val="006BA6"/>
          </a:solidFill>
        </p:grpSpPr>
        <p:sp>
          <p:nvSpPr>
            <p:cNvPr id="24879" name="Google Shape;24879;p498"/>
            <p:cNvSpPr/>
            <p:nvPr/>
          </p:nvSpPr>
          <p:spPr>
            <a:xfrm>
              <a:off x="7253514" y="232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80" name="Google Shape;24880;p498"/>
            <p:cNvSpPr/>
            <p:nvPr/>
          </p:nvSpPr>
          <p:spPr>
            <a:xfrm>
              <a:off x="7437664" y="2554514"/>
              <a:ext cx="4953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10312"/>
                  </a:moveTo>
                  <a:lnTo>
                    <a:pt x="110769" y="10312"/>
                  </a:lnTo>
                  <a:lnTo>
                    <a:pt x="106153" y="5625"/>
                  </a:lnTo>
                  <a:lnTo>
                    <a:pt x="100769" y="2812"/>
                  </a:lnTo>
                  <a:lnTo>
                    <a:pt x="95384" y="937"/>
                  </a:lnTo>
                  <a:lnTo>
                    <a:pt x="89230" y="0"/>
                  </a:lnTo>
                  <a:lnTo>
                    <a:pt x="83846" y="937"/>
                  </a:lnTo>
                  <a:lnTo>
                    <a:pt x="78461" y="2812"/>
                  </a:lnTo>
                  <a:lnTo>
                    <a:pt x="73076" y="5625"/>
                  </a:lnTo>
                  <a:lnTo>
                    <a:pt x="68461" y="10312"/>
                  </a:lnTo>
                  <a:lnTo>
                    <a:pt x="60000" y="18750"/>
                  </a:lnTo>
                  <a:lnTo>
                    <a:pt x="52307" y="10312"/>
                  </a:lnTo>
                  <a:lnTo>
                    <a:pt x="52307" y="10312"/>
                  </a:lnTo>
                  <a:lnTo>
                    <a:pt x="47692" y="5625"/>
                  </a:lnTo>
                  <a:lnTo>
                    <a:pt x="42307" y="2812"/>
                  </a:lnTo>
                  <a:lnTo>
                    <a:pt x="36923" y="937"/>
                  </a:lnTo>
                  <a:lnTo>
                    <a:pt x="31538" y="0"/>
                  </a:lnTo>
                  <a:lnTo>
                    <a:pt x="25384" y="937"/>
                  </a:lnTo>
                  <a:lnTo>
                    <a:pt x="20000" y="2812"/>
                  </a:lnTo>
                  <a:lnTo>
                    <a:pt x="14615" y="5625"/>
                  </a:lnTo>
                  <a:lnTo>
                    <a:pt x="10000" y="10312"/>
                  </a:lnTo>
                  <a:lnTo>
                    <a:pt x="10000" y="10312"/>
                  </a:lnTo>
                  <a:lnTo>
                    <a:pt x="5384" y="15937"/>
                  </a:lnTo>
                  <a:lnTo>
                    <a:pt x="2307" y="22500"/>
                  </a:lnTo>
                  <a:lnTo>
                    <a:pt x="769" y="30000"/>
                  </a:lnTo>
                  <a:lnTo>
                    <a:pt x="0" y="36562"/>
                  </a:lnTo>
                  <a:lnTo>
                    <a:pt x="769" y="44062"/>
                  </a:lnTo>
                  <a:lnTo>
                    <a:pt x="2307" y="50625"/>
                  </a:lnTo>
                  <a:lnTo>
                    <a:pt x="5384" y="57187"/>
                  </a:lnTo>
                  <a:lnTo>
                    <a:pt x="10000" y="63750"/>
                  </a:lnTo>
                  <a:lnTo>
                    <a:pt x="60000" y="120000"/>
                  </a:lnTo>
                  <a:lnTo>
                    <a:pt x="110769" y="63750"/>
                  </a:lnTo>
                  <a:lnTo>
                    <a:pt x="110769" y="63750"/>
                  </a:lnTo>
                  <a:lnTo>
                    <a:pt x="114615" y="57187"/>
                  </a:lnTo>
                  <a:lnTo>
                    <a:pt x="117692" y="50625"/>
                  </a:lnTo>
                  <a:lnTo>
                    <a:pt x="120000" y="44062"/>
                  </a:lnTo>
                  <a:lnTo>
                    <a:pt x="120000" y="36562"/>
                  </a:lnTo>
                  <a:lnTo>
                    <a:pt x="120000" y="30000"/>
                  </a:lnTo>
                  <a:lnTo>
                    <a:pt x="117692" y="22500"/>
                  </a:lnTo>
                  <a:lnTo>
                    <a:pt x="114615" y="15937"/>
                  </a:lnTo>
                  <a:lnTo>
                    <a:pt x="110769" y="10312"/>
                  </a:lnTo>
                  <a:lnTo>
                    <a:pt x="110769" y="10312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81" name="Google Shape;24881;p498"/>
          <p:cNvGrpSpPr/>
          <p:nvPr/>
        </p:nvGrpSpPr>
        <p:grpSpPr>
          <a:xfrm>
            <a:off x="5983514" y="4865914"/>
            <a:ext cx="863600" cy="863600"/>
            <a:chOff x="5983514" y="4865914"/>
            <a:chExt cx="863600" cy="863600"/>
          </a:xfrm>
          <a:solidFill>
            <a:srgbClr val="006BA6"/>
          </a:solidFill>
        </p:grpSpPr>
        <p:sp>
          <p:nvSpPr>
            <p:cNvPr id="24882" name="Google Shape;24882;p498"/>
            <p:cNvSpPr/>
            <p:nvPr/>
          </p:nvSpPr>
          <p:spPr>
            <a:xfrm>
              <a:off x="5983514" y="486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83" name="Google Shape;24883;p498"/>
            <p:cNvSpPr/>
            <p:nvPr/>
          </p:nvSpPr>
          <p:spPr>
            <a:xfrm>
              <a:off x="6415314" y="5297714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60821"/>
                  </a:moveTo>
                  <a:lnTo>
                    <a:pt x="119999" y="60821"/>
                  </a:lnTo>
                  <a:lnTo>
                    <a:pt x="119999" y="72328"/>
                  </a:lnTo>
                  <a:lnTo>
                    <a:pt x="116712" y="83835"/>
                  </a:lnTo>
                  <a:lnTo>
                    <a:pt x="110136" y="93698"/>
                  </a:lnTo>
                  <a:lnTo>
                    <a:pt x="103561" y="101917"/>
                  </a:lnTo>
                  <a:lnTo>
                    <a:pt x="93698" y="110136"/>
                  </a:lnTo>
                  <a:lnTo>
                    <a:pt x="83835" y="115068"/>
                  </a:lnTo>
                  <a:lnTo>
                    <a:pt x="72328" y="118356"/>
                  </a:lnTo>
                  <a:lnTo>
                    <a:pt x="60821" y="119999"/>
                  </a:lnTo>
                  <a:lnTo>
                    <a:pt x="60821" y="119999"/>
                  </a:lnTo>
                  <a:lnTo>
                    <a:pt x="49315" y="118356"/>
                  </a:lnTo>
                  <a:lnTo>
                    <a:pt x="37808" y="115068"/>
                  </a:lnTo>
                  <a:lnTo>
                    <a:pt x="26301" y="110136"/>
                  </a:lnTo>
                  <a:lnTo>
                    <a:pt x="18082" y="101917"/>
                  </a:lnTo>
                  <a:lnTo>
                    <a:pt x="11506" y="93698"/>
                  </a:lnTo>
                  <a:lnTo>
                    <a:pt x="4931" y="83835"/>
                  </a:lnTo>
                  <a:lnTo>
                    <a:pt x="1643" y="72328"/>
                  </a:lnTo>
                  <a:lnTo>
                    <a:pt x="0" y="60821"/>
                  </a:lnTo>
                  <a:lnTo>
                    <a:pt x="0" y="60821"/>
                  </a:lnTo>
                  <a:lnTo>
                    <a:pt x="0" y="0"/>
                  </a:lnTo>
                  <a:lnTo>
                    <a:pt x="0" y="0"/>
                  </a:lnTo>
                  <a:lnTo>
                    <a:pt x="60821" y="0"/>
                  </a:lnTo>
                  <a:lnTo>
                    <a:pt x="60821" y="0"/>
                  </a:lnTo>
                  <a:lnTo>
                    <a:pt x="72328" y="1643"/>
                  </a:lnTo>
                  <a:lnTo>
                    <a:pt x="83835" y="4931"/>
                  </a:lnTo>
                  <a:lnTo>
                    <a:pt x="93698" y="9863"/>
                  </a:lnTo>
                  <a:lnTo>
                    <a:pt x="103561" y="18082"/>
                  </a:lnTo>
                  <a:lnTo>
                    <a:pt x="110136" y="26301"/>
                  </a:lnTo>
                  <a:lnTo>
                    <a:pt x="116712" y="36164"/>
                  </a:lnTo>
                  <a:lnTo>
                    <a:pt x="119999" y="47671"/>
                  </a:lnTo>
                  <a:lnTo>
                    <a:pt x="119999" y="60821"/>
                  </a:lnTo>
                  <a:lnTo>
                    <a:pt x="119999" y="6082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84" name="Google Shape;24884;p498"/>
            <p:cNvSpPr/>
            <p:nvPr/>
          </p:nvSpPr>
          <p:spPr>
            <a:xfrm>
              <a:off x="6183539" y="5065939"/>
              <a:ext cx="231775" cy="2317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19999"/>
                  </a:moveTo>
                  <a:lnTo>
                    <a:pt x="119999" y="119999"/>
                  </a:lnTo>
                  <a:lnTo>
                    <a:pt x="60821" y="119999"/>
                  </a:lnTo>
                  <a:lnTo>
                    <a:pt x="60821" y="119999"/>
                  </a:lnTo>
                  <a:lnTo>
                    <a:pt x="47671" y="118356"/>
                  </a:lnTo>
                  <a:lnTo>
                    <a:pt x="37808" y="115068"/>
                  </a:lnTo>
                  <a:lnTo>
                    <a:pt x="26301" y="110136"/>
                  </a:lnTo>
                  <a:lnTo>
                    <a:pt x="18082" y="101917"/>
                  </a:lnTo>
                  <a:lnTo>
                    <a:pt x="9863" y="93698"/>
                  </a:lnTo>
                  <a:lnTo>
                    <a:pt x="4931" y="83835"/>
                  </a:lnTo>
                  <a:lnTo>
                    <a:pt x="1643" y="72328"/>
                  </a:lnTo>
                  <a:lnTo>
                    <a:pt x="0" y="59178"/>
                  </a:lnTo>
                  <a:lnTo>
                    <a:pt x="0" y="59178"/>
                  </a:lnTo>
                  <a:lnTo>
                    <a:pt x="1643" y="47671"/>
                  </a:lnTo>
                  <a:lnTo>
                    <a:pt x="4931" y="36164"/>
                  </a:lnTo>
                  <a:lnTo>
                    <a:pt x="9863" y="26301"/>
                  </a:lnTo>
                  <a:lnTo>
                    <a:pt x="18082" y="18082"/>
                  </a:lnTo>
                  <a:lnTo>
                    <a:pt x="26301" y="9863"/>
                  </a:lnTo>
                  <a:lnTo>
                    <a:pt x="37808" y="4931"/>
                  </a:lnTo>
                  <a:lnTo>
                    <a:pt x="47671" y="1643"/>
                  </a:lnTo>
                  <a:lnTo>
                    <a:pt x="60821" y="0"/>
                  </a:lnTo>
                  <a:lnTo>
                    <a:pt x="60821" y="0"/>
                  </a:lnTo>
                  <a:lnTo>
                    <a:pt x="72328" y="1643"/>
                  </a:lnTo>
                  <a:lnTo>
                    <a:pt x="83835" y="4931"/>
                  </a:lnTo>
                  <a:lnTo>
                    <a:pt x="93698" y="9863"/>
                  </a:lnTo>
                  <a:lnTo>
                    <a:pt x="103561" y="18082"/>
                  </a:lnTo>
                  <a:lnTo>
                    <a:pt x="110136" y="26301"/>
                  </a:lnTo>
                  <a:lnTo>
                    <a:pt x="115068" y="36164"/>
                  </a:lnTo>
                  <a:lnTo>
                    <a:pt x="119999" y="47671"/>
                  </a:lnTo>
                  <a:lnTo>
                    <a:pt x="119999" y="5917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85" name="Google Shape;24885;p498"/>
          <p:cNvGrpSpPr/>
          <p:nvPr/>
        </p:nvGrpSpPr>
        <p:grpSpPr>
          <a:xfrm>
            <a:off x="8523514" y="1055914"/>
            <a:ext cx="863600" cy="863600"/>
            <a:chOff x="8523514" y="1055914"/>
            <a:chExt cx="863600" cy="863600"/>
          </a:xfrm>
          <a:solidFill>
            <a:srgbClr val="006BA6"/>
          </a:solidFill>
        </p:grpSpPr>
        <p:sp>
          <p:nvSpPr>
            <p:cNvPr id="24886" name="Google Shape;24886;p498"/>
            <p:cNvSpPr/>
            <p:nvPr/>
          </p:nvSpPr>
          <p:spPr>
            <a:xfrm>
              <a:off x="8523514" y="105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87" name="Google Shape;24887;p498"/>
            <p:cNvSpPr/>
            <p:nvPr/>
          </p:nvSpPr>
          <p:spPr>
            <a:xfrm>
              <a:off x="8710839" y="1322614"/>
              <a:ext cx="492125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lnTo>
                    <a:pt x="3870" y="50769"/>
                  </a:lnTo>
                  <a:lnTo>
                    <a:pt x="8516" y="40384"/>
                  </a:lnTo>
                  <a:lnTo>
                    <a:pt x="14709" y="30000"/>
                  </a:lnTo>
                  <a:lnTo>
                    <a:pt x="23225" y="18461"/>
                  </a:lnTo>
                  <a:lnTo>
                    <a:pt x="27870" y="13846"/>
                  </a:lnTo>
                  <a:lnTo>
                    <a:pt x="33290" y="9230"/>
                  </a:lnTo>
                  <a:lnTo>
                    <a:pt x="39483" y="5769"/>
                  </a:lnTo>
                  <a:lnTo>
                    <a:pt x="45677" y="2307"/>
                  </a:lnTo>
                  <a:lnTo>
                    <a:pt x="52645" y="1153"/>
                  </a:lnTo>
                  <a:lnTo>
                    <a:pt x="59612" y="0"/>
                  </a:lnTo>
                  <a:lnTo>
                    <a:pt x="59612" y="0"/>
                  </a:lnTo>
                  <a:lnTo>
                    <a:pt x="67354" y="1153"/>
                  </a:lnTo>
                  <a:lnTo>
                    <a:pt x="74322" y="2307"/>
                  </a:lnTo>
                  <a:lnTo>
                    <a:pt x="80516" y="5769"/>
                  </a:lnTo>
                  <a:lnTo>
                    <a:pt x="85935" y="9230"/>
                  </a:lnTo>
                  <a:lnTo>
                    <a:pt x="91354" y="13846"/>
                  </a:lnTo>
                  <a:lnTo>
                    <a:pt x="96774" y="18461"/>
                  </a:lnTo>
                  <a:lnTo>
                    <a:pt x="104516" y="30000"/>
                  </a:lnTo>
                  <a:lnTo>
                    <a:pt x="111483" y="40384"/>
                  </a:lnTo>
                  <a:lnTo>
                    <a:pt x="116129" y="50769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6129" y="69230"/>
                  </a:lnTo>
                  <a:lnTo>
                    <a:pt x="111483" y="79615"/>
                  </a:lnTo>
                  <a:lnTo>
                    <a:pt x="104516" y="90000"/>
                  </a:lnTo>
                  <a:lnTo>
                    <a:pt x="96774" y="101538"/>
                  </a:lnTo>
                  <a:lnTo>
                    <a:pt x="91354" y="106153"/>
                  </a:lnTo>
                  <a:lnTo>
                    <a:pt x="85935" y="110769"/>
                  </a:lnTo>
                  <a:lnTo>
                    <a:pt x="80516" y="114230"/>
                  </a:lnTo>
                  <a:lnTo>
                    <a:pt x="74322" y="117692"/>
                  </a:lnTo>
                  <a:lnTo>
                    <a:pt x="67354" y="118846"/>
                  </a:lnTo>
                  <a:lnTo>
                    <a:pt x="59612" y="120000"/>
                  </a:lnTo>
                  <a:lnTo>
                    <a:pt x="59612" y="120000"/>
                  </a:lnTo>
                  <a:lnTo>
                    <a:pt x="52645" y="118846"/>
                  </a:lnTo>
                  <a:lnTo>
                    <a:pt x="45677" y="117692"/>
                  </a:lnTo>
                  <a:lnTo>
                    <a:pt x="39483" y="114230"/>
                  </a:lnTo>
                  <a:lnTo>
                    <a:pt x="33290" y="110769"/>
                  </a:lnTo>
                  <a:lnTo>
                    <a:pt x="27870" y="106153"/>
                  </a:lnTo>
                  <a:lnTo>
                    <a:pt x="23225" y="101538"/>
                  </a:lnTo>
                  <a:lnTo>
                    <a:pt x="14709" y="90000"/>
                  </a:lnTo>
                  <a:lnTo>
                    <a:pt x="8516" y="79615"/>
                  </a:lnTo>
                  <a:lnTo>
                    <a:pt x="3870" y="69230"/>
                  </a:lnTo>
                  <a:lnTo>
                    <a:pt x="0" y="6000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88" name="Google Shape;24888;p498"/>
            <p:cNvSpPr/>
            <p:nvPr/>
          </p:nvSpPr>
          <p:spPr>
            <a:xfrm>
              <a:off x="8882289" y="1414689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8723"/>
                  </a:moveTo>
                  <a:lnTo>
                    <a:pt x="120000" y="58723"/>
                  </a:lnTo>
                  <a:lnTo>
                    <a:pt x="120000" y="71489"/>
                  </a:lnTo>
                  <a:lnTo>
                    <a:pt x="114893" y="84255"/>
                  </a:lnTo>
                  <a:lnTo>
                    <a:pt x="109787" y="94468"/>
                  </a:lnTo>
                  <a:lnTo>
                    <a:pt x="102127" y="102127"/>
                  </a:lnTo>
                  <a:lnTo>
                    <a:pt x="94468" y="109787"/>
                  </a:lnTo>
                  <a:lnTo>
                    <a:pt x="84255" y="114893"/>
                  </a:lnTo>
                  <a:lnTo>
                    <a:pt x="71489" y="120000"/>
                  </a:lnTo>
                  <a:lnTo>
                    <a:pt x="58723" y="120000"/>
                  </a:lnTo>
                  <a:lnTo>
                    <a:pt x="58723" y="120000"/>
                  </a:lnTo>
                  <a:lnTo>
                    <a:pt x="48510" y="120000"/>
                  </a:lnTo>
                  <a:lnTo>
                    <a:pt x="35744" y="114893"/>
                  </a:lnTo>
                  <a:lnTo>
                    <a:pt x="25531" y="109787"/>
                  </a:lnTo>
                  <a:lnTo>
                    <a:pt x="17872" y="102127"/>
                  </a:lnTo>
                  <a:lnTo>
                    <a:pt x="10212" y="94468"/>
                  </a:lnTo>
                  <a:lnTo>
                    <a:pt x="2553" y="84255"/>
                  </a:lnTo>
                  <a:lnTo>
                    <a:pt x="0" y="71489"/>
                  </a:lnTo>
                  <a:lnTo>
                    <a:pt x="0" y="58723"/>
                  </a:lnTo>
                  <a:lnTo>
                    <a:pt x="0" y="58723"/>
                  </a:lnTo>
                  <a:lnTo>
                    <a:pt x="0" y="45957"/>
                  </a:lnTo>
                  <a:lnTo>
                    <a:pt x="2553" y="35744"/>
                  </a:lnTo>
                  <a:lnTo>
                    <a:pt x="10212" y="25531"/>
                  </a:lnTo>
                  <a:lnTo>
                    <a:pt x="17872" y="15319"/>
                  </a:lnTo>
                  <a:lnTo>
                    <a:pt x="25531" y="10212"/>
                  </a:lnTo>
                  <a:lnTo>
                    <a:pt x="35744" y="2553"/>
                  </a:lnTo>
                  <a:lnTo>
                    <a:pt x="48510" y="0"/>
                  </a:lnTo>
                  <a:lnTo>
                    <a:pt x="58723" y="0"/>
                  </a:lnTo>
                  <a:lnTo>
                    <a:pt x="58723" y="0"/>
                  </a:lnTo>
                  <a:lnTo>
                    <a:pt x="71489" y="0"/>
                  </a:lnTo>
                  <a:lnTo>
                    <a:pt x="84255" y="2553"/>
                  </a:lnTo>
                  <a:lnTo>
                    <a:pt x="94468" y="10212"/>
                  </a:lnTo>
                  <a:lnTo>
                    <a:pt x="102127" y="15319"/>
                  </a:lnTo>
                  <a:lnTo>
                    <a:pt x="109787" y="25531"/>
                  </a:lnTo>
                  <a:lnTo>
                    <a:pt x="114893" y="35744"/>
                  </a:lnTo>
                  <a:lnTo>
                    <a:pt x="120000" y="45957"/>
                  </a:lnTo>
                  <a:lnTo>
                    <a:pt x="120000" y="58723"/>
                  </a:lnTo>
                  <a:lnTo>
                    <a:pt x="120000" y="5872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89" name="Google Shape;24889;p498"/>
            <p:cNvSpPr/>
            <p:nvPr/>
          </p:nvSpPr>
          <p:spPr>
            <a:xfrm>
              <a:off x="8929914" y="146231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6470"/>
                  </a:moveTo>
                  <a:lnTo>
                    <a:pt x="120000" y="56470"/>
                  </a:lnTo>
                  <a:lnTo>
                    <a:pt x="112941" y="84705"/>
                  </a:lnTo>
                  <a:lnTo>
                    <a:pt x="98823" y="98823"/>
                  </a:lnTo>
                  <a:lnTo>
                    <a:pt x="84705" y="112941"/>
                  </a:lnTo>
                  <a:lnTo>
                    <a:pt x="56470" y="120000"/>
                  </a:lnTo>
                  <a:lnTo>
                    <a:pt x="56470" y="120000"/>
                  </a:lnTo>
                  <a:lnTo>
                    <a:pt x="35294" y="112941"/>
                  </a:lnTo>
                  <a:lnTo>
                    <a:pt x="14117" y="98823"/>
                  </a:lnTo>
                  <a:lnTo>
                    <a:pt x="0" y="84705"/>
                  </a:lnTo>
                  <a:lnTo>
                    <a:pt x="0" y="56470"/>
                  </a:lnTo>
                  <a:lnTo>
                    <a:pt x="0" y="56470"/>
                  </a:lnTo>
                  <a:lnTo>
                    <a:pt x="0" y="35294"/>
                  </a:lnTo>
                  <a:lnTo>
                    <a:pt x="14117" y="14117"/>
                  </a:lnTo>
                  <a:lnTo>
                    <a:pt x="35294" y="0"/>
                  </a:lnTo>
                  <a:lnTo>
                    <a:pt x="56470" y="0"/>
                  </a:lnTo>
                  <a:lnTo>
                    <a:pt x="56470" y="0"/>
                  </a:lnTo>
                  <a:lnTo>
                    <a:pt x="84705" y="0"/>
                  </a:lnTo>
                  <a:lnTo>
                    <a:pt x="98823" y="14117"/>
                  </a:lnTo>
                  <a:lnTo>
                    <a:pt x="112941" y="35294"/>
                  </a:lnTo>
                  <a:lnTo>
                    <a:pt x="120000" y="56470"/>
                  </a:lnTo>
                  <a:lnTo>
                    <a:pt x="120000" y="564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890" name="Google Shape;24890;p498"/>
          <p:cNvGrpSpPr/>
          <p:nvPr/>
        </p:nvGrpSpPr>
        <p:grpSpPr>
          <a:xfrm>
            <a:off x="9793514" y="1055914"/>
            <a:ext cx="863600" cy="863600"/>
            <a:chOff x="9793514" y="1055914"/>
            <a:chExt cx="863600" cy="863600"/>
          </a:xfrm>
          <a:solidFill>
            <a:srgbClr val="006BA6"/>
          </a:solidFill>
        </p:grpSpPr>
        <p:sp>
          <p:nvSpPr>
            <p:cNvPr id="24891" name="Google Shape;24891;p498"/>
            <p:cNvSpPr/>
            <p:nvPr/>
          </p:nvSpPr>
          <p:spPr>
            <a:xfrm>
              <a:off x="9793514" y="105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92" name="Google Shape;24892;p498"/>
            <p:cNvSpPr/>
            <p:nvPr/>
          </p:nvSpPr>
          <p:spPr>
            <a:xfrm>
              <a:off x="9980839" y="1348014"/>
              <a:ext cx="492125" cy="3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lnTo>
                    <a:pt x="3870" y="50769"/>
                  </a:lnTo>
                  <a:lnTo>
                    <a:pt x="8516" y="40384"/>
                  </a:lnTo>
                  <a:lnTo>
                    <a:pt x="14709" y="30000"/>
                  </a:lnTo>
                  <a:lnTo>
                    <a:pt x="23225" y="18461"/>
                  </a:lnTo>
                  <a:lnTo>
                    <a:pt x="27870" y="13846"/>
                  </a:lnTo>
                  <a:lnTo>
                    <a:pt x="33290" y="9230"/>
                  </a:lnTo>
                  <a:lnTo>
                    <a:pt x="39483" y="5769"/>
                  </a:lnTo>
                  <a:lnTo>
                    <a:pt x="45677" y="2307"/>
                  </a:lnTo>
                  <a:lnTo>
                    <a:pt x="52645" y="1153"/>
                  </a:lnTo>
                  <a:lnTo>
                    <a:pt x="59612" y="0"/>
                  </a:lnTo>
                  <a:lnTo>
                    <a:pt x="59612" y="0"/>
                  </a:lnTo>
                  <a:lnTo>
                    <a:pt x="67354" y="1153"/>
                  </a:lnTo>
                  <a:lnTo>
                    <a:pt x="74322" y="2307"/>
                  </a:lnTo>
                  <a:lnTo>
                    <a:pt x="80516" y="5769"/>
                  </a:lnTo>
                  <a:lnTo>
                    <a:pt x="85935" y="9230"/>
                  </a:lnTo>
                  <a:lnTo>
                    <a:pt x="91354" y="13846"/>
                  </a:lnTo>
                  <a:lnTo>
                    <a:pt x="96774" y="18461"/>
                  </a:lnTo>
                  <a:lnTo>
                    <a:pt x="104516" y="30000"/>
                  </a:lnTo>
                  <a:lnTo>
                    <a:pt x="111483" y="40384"/>
                  </a:lnTo>
                  <a:lnTo>
                    <a:pt x="116129" y="50769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6129" y="69230"/>
                  </a:lnTo>
                  <a:lnTo>
                    <a:pt x="111483" y="79615"/>
                  </a:lnTo>
                  <a:lnTo>
                    <a:pt x="104516" y="90000"/>
                  </a:lnTo>
                  <a:lnTo>
                    <a:pt x="96774" y="100384"/>
                  </a:lnTo>
                  <a:lnTo>
                    <a:pt x="91354" y="106153"/>
                  </a:lnTo>
                  <a:lnTo>
                    <a:pt x="85935" y="110769"/>
                  </a:lnTo>
                  <a:lnTo>
                    <a:pt x="80516" y="114230"/>
                  </a:lnTo>
                  <a:lnTo>
                    <a:pt x="74322" y="117692"/>
                  </a:lnTo>
                  <a:lnTo>
                    <a:pt x="67354" y="118846"/>
                  </a:lnTo>
                  <a:lnTo>
                    <a:pt x="59612" y="120000"/>
                  </a:lnTo>
                  <a:lnTo>
                    <a:pt x="59612" y="120000"/>
                  </a:lnTo>
                  <a:lnTo>
                    <a:pt x="52645" y="118846"/>
                  </a:lnTo>
                  <a:lnTo>
                    <a:pt x="45677" y="117692"/>
                  </a:lnTo>
                  <a:lnTo>
                    <a:pt x="39483" y="114230"/>
                  </a:lnTo>
                  <a:lnTo>
                    <a:pt x="33290" y="110769"/>
                  </a:lnTo>
                  <a:lnTo>
                    <a:pt x="27870" y="106153"/>
                  </a:lnTo>
                  <a:lnTo>
                    <a:pt x="23225" y="100384"/>
                  </a:lnTo>
                  <a:lnTo>
                    <a:pt x="14709" y="90000"/>
                  </a:lnTo>
                  <a:lnTo>
                    <a:pt x="8516" y="79615"/>
                  </a:lnTo>
                  <a:lnTo>
                    <a:pt x="3870" y="69230"/>
                  </a:lnTo>
                  <a:lnTo>
                    <a:pt x="0" y="6000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93" name="Google Shape;24893;p498"/>
            <p:cNvSpPr/>
            <p:nvPr/>
          </p:nvSpPr>
          <p:spPr>
            <a:xfrm>
              <a:off x="10152289" y="1436914"/>
              <a:ext cx="149225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72500"/>
                  </a:lnTo>
                  <a:lnTo>
                    <a:pt x="114893" y="82500"/>
                  </a:lnTo>
                  <a:lnTo>
                    <a:pt x="109787" y="92500"/>
                  </a:lnTo>
                  <a:lnTo>
                    <a:pt x="102127" y="102500"/>
                  </a:lnTo>
                  <a:lnTo>
                    <a:pt x="94468" y="110000"/>
                  </a:lnTo>
                  <a:lnTo>
                    <a:pt x="84255" y="115000"/>
                  </a:lnTo>
                  <a:lnTo>
                    <a:pt x="71489" y="117500"/>
                  </a:lnTo>
                  <a:lnTo>
                    <a:pt x="58723" y="120000"/>
                  </a:lnTo>
                  <a:lnTo>
                    <a:pt x="58723" y="120000"/>
                  </a:lnTo>
                  <a:lnTo>
                    <a:pt x="48510" y="117500"/>
                  </a:lnTo>
                  <a:lnTo>
                    <a:pt x="35744" y="115000"/>
                  </a:lnTo>
                  <a:lnTo>
                    <a:pt x="25531" y="110000"/>
                  </a:lnTo>
                  <a:lnTo>
                    <a:pt x="17872" y="102500"/>
                  </a:lnTo>
                  <a:lnTo>
                    <a:pt x="10212" y="92500"/>
                  </a:lnTo>
                  <a:lnTo>
                    <a:pt x="2553" y="82500"/>
                  </a:lnTo>
                  <a:lnTo>
                    <a:pt x="0" y="7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47500"/>
                  </a:lnTo>
                  <a:lnTo>
                    <a:pt x="2553" y="37500"/>
                  </a:lnTo>
                  <a:lnTo>
                    <a:pt x="10212" y="27500"/>
                  </a:lnTo>
                  <a:lnTo>
                    <a:pt x="17872" y="17500"/>
                  </a:lnTo>
                  <a:lnTo>
                    <a:pt x="25531" y="10000"/>
                  </a:lnTo>
                  <a:lnTo>
                    <a:pt x="35744" y="5000"/>
                  </a:lnTo>
                  <a:lnTo>
                    <a:pt x="48510" y="2500"/>
                  </a:lnTo>
                  <a:lnTo>
                    <a:pt x="58723" y="0"/>
                  </a:lnTo>
                  <a:lnTo>
                    <a:pt x="58723" y="0"/>
                  </a:lnTo>
                  <a:lnTo>
                    <a:pt x="71489" y="2500"/>
                  </a:lnTo>
                  <a:lnTo>
                    <a:pt x="84255" y="5000"/>
                  </a:lnTo>
                  <a:lnTo>
                    <a:pt x="94468" y="10000"/>
                  </a:lnTo>
                  <a:lnTo>
                    <a:pt x="102127" y="17500"/>
                  </a:lnTo>
                  <a:lnTo>
                    <a:pt x="109787" y="27500"/>
                  </a:lnTo>
                  <a:lnTo>
                    <a:pt x="114893" y="37500"/>
                  </a:lnTo>
                  <a:lnTo>
                    <a:pt x="120000" y="475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894" name="Google Shape;24894;p498"/>
            <p:cNvSpPr/>
            <p:nvPr/>
          </p:nvSpPr>
          <p:spPr>
            <a:xfrm>
              <a:off x="10199914" y="1487714"/>
              <a:ext cx="53975" cy="53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56470"/>
                  </a:moveTo>
                  <a:lnTo>
                    <a:pt x="120000" y="56470"/>
                  </a:lnTo>
                  <a:lnTo>
                    <a:pt x="112941" y="84705"/>
                  </a:lnTo>
                  <a:lnTo>
                    <a:pt x="98823" y="98823"/>
                  </a:lnTo>
                  <a:lnTo>
                    <a:pt x="84705" y="112941"/>
                  </a:lnTo>
                  <a:lnTo>
                    <a:pt x="56470" y="120000"/>
                  </a:lnTo>
                  <a:lnTo>
                    <a:pt x="56470" y="120000"/>
                  </a:lnTo>
                  <a:lnTo>
                    <a:pt x="35294" y="112941"/>
                  </a:lnTo>
                  <a:lnTo>
                    <a:pt x="14117" y="98823"/>
                  </a:lnTo>
                  <a:lnTo>
                    <a:pt x="0" y="84705"/>
                  </a:lnTo>
                  <a:lnTo>
                    <a:pt x="0" y="56470"/>
                  </a:lnTo>
                  <a:lnTo>
                    <a:pt x="0" y="56470"/>
                  </a:lnTo>
                  <a:lnTo>
                    <a:pt x="0" y="35294"/>
                  </a:lnTo>
                  <a:lnTo>
                    <a:pt x="14117" y="14117"/>
                  </a:lnTo>
                  <a:lnTo>
                    <a:pt x="35294" y="0"/>
                  </a:lnTo>
                  <a:lnTo>
                    <a:pt x="56470" y="0"/>
                  </a:lnTo>
                  <a:lnTo>
                    <a:pt x="56470" y="0"/>
                  </a:lnTo>
                  <a:lnTo>
                    <a:pt x="84705" y="0"/>
                  </a:lnTo>
                  <a:lnTo>
                    <a:pt x="98823" y="14117"/>
                  </a:lnTo>
                  <a:lnTo>
                    <a:pt x="112941" y="35294"/>
                  </a:lnTo>
                  <a:lnTo>
                    <a:pt x="120000" y="56470"/>
                  </a:lnTo>
                  <a:lnTo>
                    <a:pt x="120000" y="5647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895" name="Google Shape;24895;p498"/>
            <p:cNvCxnSpPr/>
            <p:nvPr/>
          </p:nvCxnSpPr>
          <p:spPr>
            <a:xfrm rot="10800000">
              <a:off x="10225314" y="1297214"/>
              <a:ext cx="0" cy="508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96" name="Google Shape;24896;p498"/>
            <p:cNvCxnSpPr/>
            <p:nvPr/>
          </p:nvCxnSpPr>
          <p:spPr>
            <a:xfrm rot="10800000">
              <a:off x="9996714" y="1401989"/>
              <a:ext cx="3810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97" name="Google Shape;24897;p498"/>
            <p:cNvCxnSpPr/>
            <p:nvPr/>
          </p:nvCxnSpPr>
          <p:spPr>
            <a:xfrm rot="10800000">
              <a:off x="10091964" y="1328964"/>
              <a:ext cx="25400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98" name="Google Shape;24898;p498"/>
            <p:cNvCxnSpPr/>
            <p:nvPr/>
          </p:nvCxnSpPr>
          <p:spPr>
            <a:xfrm rot="10800000" flipH="1">
              <a:off x="10418989" y="1401989"/>
              <a:ext cx="34925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4899" name="Google Shape;24899;p498"/>
            <p:cNvCxnSpPr/>
            <p:nvPr/>
          </p:nvCxnSpPr>
          <p:spPr>
            <a:xfrm rot="10800000" flipH="1">
              <a:off x="10333264" y="1328964"/>
              <a:ext cx="25400" cy="444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4900" name="Google Shape;24900;p498"/>
          <p:cNvGrpSpPr/>
          <p:nvPr/>
        </p:nvGrpSpPr>
        <p:grpSpPr>
          <a:xfrm>
            <a:off x="7253514" y="1055914"/>
            <a:ext cx="863600" cy="863600"/>
            <a:chOff x="7253514" y="1055914"/>
            <a:chExt cx="863600" cy="863600"/>
          </a:xfrm>
          <a:solidFill>
            <a:srgbClr val="006BA6"/>
          </a:solidFill>
        </p:grpSpPr>
        <p:sp>
          <p:nvSpPr>
            <p:cNvPr id="24901" name="Google Shape;24901;p498"/>
            <p:cNvSpPr/>
            <p:nvPr/>
          </p:nvSpPr>
          <p:spPr>
            <a:xfrm>
              <a:off x="7253514" y="105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02" name="Google Shape;24902;p498"/>
            <p:cNvSpPr/>
            <p:nvPr/>
          </p:nvSpPr>
          <p:spPr>
            <a:xfrm>
              <a:off x="7463064" y="1274989"/>
              <a:ext cx="447675" cy="425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553" y="74328"/>
                  </a:moveTo>
                  <a:lnTo>
                    <a:pt x="120000" y="45671"/>
                  </a:lnTo>
                  <a:lnTo>
                    <a:pt x="74042" y="45671"/>
                  </a:lnTo>
                  <a:lnTo>
                    <a:pt x="59574" y="0"/>
                  </a:lnTo>
                  <a:lnTo>
                    <a:pt x="45957" y="45671"/>
                  </a:lnTo>
                  <a:lnTo>
                    <a:pt x="0" y="45671"/>
                  </a:lnTo>
                  <a:lnTo>
                    <a:pt x="36595" y="74328"/>
                  </a:lnTo>
                  <a:lnTo>
                    <a:pt x="22978" y="120000"/>
                  </a:lnTo>
                  <a:lnTo>
                    <a:pt x="59574" y="91343"/>
                  </a:lnTo>
                  <a:lnTo>
                    <a:pt x="97021" y="120000"/>
                  </a:lnTo>
                  <a:lnTo>
                    <a:pt x="82553" y="7432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03" name="Google Shape;24903;p498"/>
          <p:cNvGrpSpPr/>
          <p:nvPr/>
        </p:nvGrpSpPr>
        <p:grpSpPr>
          <a:xfrm>
            <a:off x="7253514" y="3595914"/>
            <a:ext cx="863600" cy="863600"/>
            <a:chOff x="7253514" y="3595914"/>
            <a:chExt cx="863600" cy="863600"/>
          </a:xfrm>
          <a:solidFill>
            <a:srgbClr val="006BA6"/>
          </a:solidFill>
        </p:grpSpPr>
        <p:sp>
          <p:nvSpPr>
            <p:cNvPr id="24904" name="Google Shape;24904;p498"/>
            <p:cNvSpPr/>
            <p:nvPr/>
          </p:nvSpPr>
          <p:spPr>
            <a:xfrm>
              <a:off x="7253514" y="359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05" name="Google Shape;24905;p498"/>
            <p:cNvSpPr/>
            <p:nvPr/>
          </p:nvSpPr>
          <p:spPr>
            <a:xfrm>
              <a:off x="7513864" y="3881664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449" y="0"/>
                  </a:moveTo>
                  <a:lnTo>
                    <a:pt x="59449" y="0"/>
                  </a:lnTo>
                  <a:lnTo>
                    <a:pt x="71559" y="1100"/>
                  </a:lnTo>
                  <a:lnTo>
                    <a:pt x="83669" y="4403"/>
                  </a:lnTo>
                  <a:lnTo>
                    <a:pt x="93577" y="9908"/>
                  </a:lnTo>
                  <a:lnTo>
                    <a:pt x="102385" y="17614"/>
                  </a:lnTo>
                  <a:lnTo>
                    <a:pt x="108990" y="26422"/>
                  </a:lnTo>
                  <a:lnTo>
                    <a:pt x="114495" y="36330"/>
                  </a:lnTo>
                  <a:lnTo>
                    <a:pt x="118899" y="48440"/>
                  </a:lnTo>
                  <a:lnTo>
                    <a:pt x="120000" y="60550"/>
                  </a:lnTo>
                  <a:lnTo>
                    <a:pt x="120000" y="60550"/>
                  </a:lnTo>
                  <a:lnTo>
                    <a:pt x="118899" y="72660"/>
                  </a:lnTo>
                  <a:lnTo>
                    <a:pt x="114495" y="83669"/>
                  </a:lnTo>
                  <a:lnTo>
                    <a:pt x="108990" y="93577"/>
                  </a:lnTo>
                  <a:lnTo>
                    <a:pt x="102385" y="102385"/>
                  </a:lnTo>
                  <a:lnTo>
                    <a:pt x="93577" y="110091"/>
                  </a:lnTo>
                  <a:lnTo>
                    <a:pt x="83669" y="115596"/>
                  </a:lnTo>
                  <a:lnTo>
                    <a:pt x="71559" y="118899"/>
                  </a:lnTo>
                  <a:lnTo>
                    <a:pt x="59449" y="120000"/>
                  </a:lnTo>
                  <a:lnTo>
                    <a:pt x="59449" y="120000"/>
                  </a:lnTo>
                  <a:lnTo>
                    <a:pt x="47339" y="118899"/>
                  </a:lnTo>
                  <a:lnTo>
                    <a:pt x="36330" y="115596"/>
                  </a:lnTo>
                  <a:lnTo>
                    <a:pt x="26422" y="110091"/>
                  </a:lnTo>
                  <a:lnTo>
                    <a:pt x="17614" y="102385"/>
                  </a:lnTo>
                  <a:lnTo>
                    <a:pt x="9908" y="93577"/>
                  </a:lnTo>
                  <a:lnTo>
                    <a:pt x="4403" y="83669"/>
                  </a:lnTo>
                  <a:lnTo>
                    <a:pt x="1100" y="72660"/>
                  </a:lnTo>
                  <a:lnTo>
                    <a:pt x="0" y="60550"/>
                  </a:lnTo>
                  <a:lnTo>
                    <a:pt x="0" y="60550"/>
                  </a:lnTo>
                  <a:lnTo>
                    <a:pt x="0" y="52844"/>
                  </a:lnTo>
                  <a:lnTo>
                    <a:pt x="2201" y="45137"/>
                  </a:lnTo>
                  <a:lnTo>
                    <a:pt x="4403" y="38532"/>
                  </a:lnTo>
                  <a:lnTo>
                    <a:pt x="6605" y="3192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06" name="Google Shape;24906;p498"/>
            <p:cNvSpPr/>
            <p:nvPr/>
          </p:nvSpPr>
          <p:spPr>
            <a:xfrm>
              <a:off x="7685314" y="3827689"/>
              <a:ext cx="82550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3076" y="120000"/>
                  </a:moveTo>
                  <a:lnTo>
                    <a:pt x="0" y="47441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07" name="Google Shape;24907;p498"/>
          <p:cNvGrpSpPr/>
          <p:nvPr/>
        </p:nvGrpSpPr>
        <p:grpSpPr>
          <a:xfrm>
            <a:off x="8523514" y="3595914"/>
            <a:ext cx="863600" cy="863600"/>
            <a:chOff x="8523514" y="3595914"/>
            <a:chExt cx="863600" cy="863600"/>
          </a:xfrm>
          <a:solidFill>
            <a:srgbClr val="006BA6"/>
          </a:solidFill>
        </p:grpSpPr>
        <p:sp>
          <p:nvSpPr>
            <p:cNvPr id="24908" name="Google Shape;24908;p498"/>
            <p:cNvSpPr/>
            <p:nvPr/>
          </p:nvSpPr>
          <p:spPr>
            <a:xfrm>
              <a:off x="8523514" y="359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09" name="Google Shape;24909;p498"/>
            <p:cNvSpPr/>
            <p:nvPr/>
          </p:nvSpPr>
          <p:spPr>
            <a:xfrm>
              <a:off x="8783864" y="3881664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449" y="0"/>
                  </a:moveTo>
                  <a:lnTo>
                    <a:pt x="59449" y="0"/>
                  </a:lnTo>
                  <a:lnTo>
                    <a:pt x="47339" y="1100"/>
                  </a:lnTo>
                  <a:lnTo>
                    <a:pt x="36330" y="4403"/>
                  </a:lnTo>
                  <a:lnTo>
                    <a:pt x="26422" y="9908"/>
                  </a:lnTo>
                  <a:lnTo>
                    <a:pt x="17614" y="17614"/>
                  </a:lnTo>
                  <a:lnTo>
                    <a:pt x="9908" y="26422"/>
                  </a:lnTo>
                  <a:lnTo>
                    <a:pt x="4403" y="36330"/>
                  </a:lnTo>
                  <a:lnTo>
                    <a:pt x="1100" y="48440"/>
                  </a:lnTo>
                  <a:lnTo>
                    <a:pt x="0" y="60550"/>
                  </a:lnTo>
                  <a:lnTo>
                    <a:pt x="0" y="60550"/>
                  </a:lnTo>
                  <a:lnTo>
                    <a:pt x="1100" y="72660"/>
                  </a:lnTo>
                  <a:lnTo>
                    <a:pt x="4403" y="83669"/>
                  </a:lnTo>
                  <a:lnTo>
                    <a:pt x="9908" y="93577"/>
                  </a:lnTo>
                  <a:lnTo>
                    <a:pt x="17614" y="102385"/>
                  </a:lnTo>
                  <a:lnTo>
                    <a:pt x="26422" y="110091"/>
                  </a:lnTo>
                  <a:lnTo>
                    <a:pt x="36330" y="115596"/>
                  </a:lnTo>
                  <a:lnTo>
                    <a:pt x="47339" y="118899"/>
                  </a:lnTo>
                  <a:lnTo>
                    <a:pt x="59449" y="120000"/>
                  </a:lnTo>
                  <a:lnTo>
                    <a:pt x="59449" y="120000"/>
                  </a:lnTo>
                  <a:lnTo>
                    <a:pt x="71559" y="118899"/>
                  </a:lnTo>
                  <a:lnTo>
                    <a:pt x="83669" y="115596"/>
                  </a:lnTo>
                  <a:lnTo>
                    <a:pt x="93577" y="110091"/>
                  </a:lnTo>
                  <a:lnTo>
                    <a:pt x="102385" y="102385"/>
                  </a:lnTo>
                  <a:lnTo>
                    <a:pt x="108990" y="93577"/>
                  </a:lnTo>
                  <a:lnTo>
                    <a:pt x="114495" y="83669"/>
                  </a:lnTo>
                  <a:lnTo>
                    <a:pt x="118899" y="72660"/>
                  </a:lnTo>
                  <a:lnTo>
                    <a:pt x="120000" y="60550"/>
                  </a:lnTo>
                  <a:lnTo>
                    <a:pt x="120000" y="60550"/>
                  </a:lnTo>
                  <a:lnTo>
                    <a:pt x="118899" y="52844"/>
                  </a:lnTo>
                  <a:lnTo>
                    <a:pt x="117798" y="45137"/>
                  </a:lnTo>
                  <a:lnTo>
                    <a:pt x="115596" y="38532"/>
                  </a:lnTo>
                  <a:lnTo>
                    <a:pt x="112293" y="3192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10" name="Google Shape;24910;p498"/>
            <p:cNvSpPr/>
            <p:nvPr/>
          </p:nvSpPr>
          <p:spPr>
            <a:xfrm>
              <a:off x="8875939" y="3827689"/>
              <a:ext cx="79375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400" y="120000"/>
                  </a:moveTo>
                  <a:lnTo>
                    <a:pt x="120000" y="47441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11" name="Google Shape;24911;p498"/>
          <p:cNvGrpSpPr/>
          <p:nvPr/>
        </p:nvGrpSpPr>
        <p:grpSpPr>
          <a:xfrm>
            <a:off x="9793514" y="3595914"/>
            <a:ext cx="863600" cy="863600"/>
            <a:chOff x="9793514" y="3595914"/>
            <a:chExt cx="863600" cy="863600"/>
          </a:xfrm>
          <a:solidFill>
            <a:srgbClr val="006BA6"/>
          </a:solidFill>
        </p:grpSpPr>
        <p:sp>
          <p:nvSpPr>
            <p:cNvPr id="24912" name="Google Shape;24912;p498"/>
            <p:cNvSpPr/>
            <p:nvPr/>
          </p:nvSpPr>
          <p:spPr>
            <a:xfrm>
              <a:off x="9793514" y="359591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1911"/>
                  </a:lnTo>
                  <a:lnTo>
                    <a:pt x="117352" y="77647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352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147"/>
                  </a:lnTo>
                  <a:lnTo>
                    <a:pt x="77647" y="117352"/>
                  </a:lnTo>
                  <a:lnTo>
                    <a:pt x="71911" y="118676"/>
                  </a:lnTo>
                  <a:lnTo>
                    <a:pt x="66176" y="119558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19558"/>
                  </a:lnTo>
                  <a:lnTo>
                    <a:pt x="48088" y="118676"/>
                  </a:lnTo>
                  <a:lnTo>
                    <a:pt x="42352" y="117352"/>
                  </a:lnTo>
                  <a:lnTo>
                    <a:pt x="36617" y="115147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352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7647"/>
                  </a:lnTo>
                  <a:lnTo>
                    <a:pt x="1323" y="71911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323"/>
                  </a:lnTo>
                  <a:lnTo>
                    <a:pt x="10147" y="26470"/>
                  </a:lnTo>
                  <a:lnTo>
                    <a:pt x="13676" y="21617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147"/>
                  </a:lnTo>
                  <a:lnTo>
                    <a:pt x="31323" y="7058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058"/>
                  </a:lnTo>
                  <a:lnTo>
                    <a:pt x="93529" y="10147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1617"/>
                  </a:lnTo>
                  <a:lnTo>
                    <a:pt x="109852" y="26470"/>
                  </a:lnTo>
                  <a:lnTo>
                    <a:pt x="112941" y="31323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13" name="Google Shape;24913;p498"/>
            <p:cNvSpPr/>
            <p:nvPr/>
          </p:nvSpPr>
          <p:spPr>
            <a:xfrm>
              <a:off x="10053864" y="3827689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449" y="120000"/>
                  </a:moveTo>
                  <a:lnTo>
                    <a:pt x="59449" y="120000"/>
                  </a:lnTo>
                  <a:lnTo>
                    <a:pt x="71559" y="118899"/>
                  </a:lnTo>
                  <a:lnTo>
                    <a:pt x="83669" y="115596"/>
                  </a:lnTo>
                  <a:lnTo>
                    <a:pt x="93577" y="110091"/>
                  </a:lnTo>
                  <a:lnTo>
                    <a:pt x="102385" y="102385"/>
                  </a:lnTo>
                  <a:lnTo>
                    <a:pt x="108990" y="93577"/>
                  </a:lnTo>
                  <a:lnTo>
                    <a:pt x="114495" y="83669"/>
                  </a:lnTo>
                  <a:lnTo>
                    <a:pt x="118899" y="71559"/>
                  </a:lnTo>
                  <a:lnTo>
                    <a:pt x="120000" y="59449"/>
                  </a:lnTo>
                  <a:lnTo>
                    <a:pt x="120000" y="59449"/>
                  </a:lnTo>
                  <a:lnTo>
                    <a:pt x="118899" y="47339"/>
                  </a:lnTo>
                  <a:lnTo>
                    <a:pt x="114495" y="36330"/>
                  </a:lnTo>
                  <a:lnTo>
                    <a:pt x="108990" y="26422"/>
                  </a:lnTo>
                  <a:lnTo>
                    <a:pt x="102385" y="17614"/>
                  </a:lnTo>
                  <a:lnTo>
                    <a:pt x="93577" y="9908"/>
                  </a:lnTo>
                  <a:lnTo>
                    <a:pt x="83669" y="4403"/>
                  </a:lnTo>
                  <a:lnTo>
                    <a:pt x="71559" y="1100"/>
                  </a:lnTo>
                  <a:lnTo>
                    <a:pt x="59449" y="0"/>
                  </a:lnTo>
                  <a:lnTo>
                    <a:pt x="59449" y="0"/>
                  </a:lnTo>
                  <a:lnTo>
                    <a:pt x="47339" y="1100"/>
                  </a:lnTo>
                  <a:lnTo>
                    <a:pt x="36330" y="4403"/>
                  </a:lnTo>
                  <a:lnTo>
                    <a:pt x="26422" y="9908"/>
                  </a:lnTo>
                  <a:lnTo>
                    <a:pt x="17614" y="17614"/>
                  </a:lnTo>
                  <a:lnTo>
                    <a:pt x="9908" y="26422"/>
                  </a:lnTo>
                  <a:lnTo>
                    <a:pt x="4403" y="36330"/>
                  </a:lnTo>
                  <a:lnTo>
                    <a:pt x="1100" y="47339"/>
                  </a:lnTo>
                  <a:lnTo>
                    <a:pt x="0" y="59449"/>
                  </a:lnTo>
                  <a:lnTo>
                    <a:pt x="0" y="59449"/>
                  </a:lnTo>
                  <a:lnTo>
                    <a:pt x="0" y="67155"/>
                  </a:lnTo>
                  <a:lnTo>
                    <a:pt x="2201" y="74862"/>
                  </a:lnTo>
                  <a:lnTo>
                    <a:pt x="4403" y="81467"/>
                  </a:lnTo>
                  <a:lnTo>
                    <a:pt x="6605" y="8807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14" name="Google Shape;24914;p498"/>
            <p:cNvSpPr/>
            <p:nvPr/>
          </p:nvSpPr>
          <p:spPr>
            <a:xfrm>
              <a:off x="10187214" y="4091214"/>
              <a:ext cx="79375" cy="1365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600" y="0"/>
                  </a:moveTo>
                  <a:lnTo>
                    <a:pt x="0" y="72558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15" name="Google Shape;24915;p498"/>
          <p:cNvGrpSpPr/>
          <p:nvPr/>
        </p:nvGrpSpPr>
        <p:grpSpPr>
          <a:xfrm>
            <a:off x="7278914" y="4860017"/>
            <a:ext cx="863600" cy="863600"/>
            <a:chOff x="7278914" y="4860017"/>
            <a:chExt cx="863600" cy="863600"/>
          </a:xfrm>
          <a:solidFill>
            <a:srgbClr val="006BA6"/>
          </a:solidFill>
        </p:grpSpPr>
        <p:sp>
          <p:nvSpPr>
            <p:cNvPr id="24916" name="Google Shape;24916;p498"/>
            <p:cNvSpPr/>
            <p:nvPr/>
          </p:nvSpPr>
          <p:spPr>
            <a:xfrm>
              <a:off x="7278914" y="4860017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17" name="Google Shape;24917;p498"/>
            <p:cNvSpPr/>
            <p:nvPr/>
          </p:nvSpPr>
          <p:spPr>
            <a:xfrm>
              <a:off x="7539264" y="5091792"/>
              <a:ext cx="346075" cy="346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449" y="120000"/>
                  </a:moveTo>
                  <a:lnTo>
                    <a:pt x="59449" y="120000"/>
                  </a:lnTo>
                  <a:lnTo>
                    <a:pt x="47339" y="118899"/>
                  </a:lnTo>
                  <a:lnTo>
                    <a:pt x="36330" y="115596"/>
                  </a:lnTo>
                  <a:lnTo>
                    <a:pt x="26422" y="110091"/>
                  </a:lnTo>
                  <a:lnTo>
                    <a:pt x="17614" y="102385"/>
                  </a:lnTo>
                  <a:lnTo>
                    <a:pt x="9908" y="93577"/>
                  </a:lnTo>
                  <a:lnTo>
                    <a:pt x="4403" y="83669"/>
                  </a:lnTo>
                  <a:lnTo>
                    <a:pt x="1100" y="72660"/>
                  </a:lnTo>
                  <a:lnTo>
                    <a:pt x="0" y="60550"/>
                  </a:lnTo>
                  <a:lnTo>
                    <a:pt x="0" y="60550"/>
                  </a:lnTo>
                  <a:lnTo>
                    <a:pt x="1100" y="48440"/>
                  </a:lnTo>
                  <a:lnTo>
                    <a:pt x="4403" y="37431"/>
                  </a:lnTo>
                  <a:lnTo>
                    <a:pt x="9908" y="26422"/>
                  </a:lnTo>
                  <a:lnTo>
                    <a:pt x="17614" y="17614"/>
                  </a:lnTo>
                  <a:lnTo>
                    <a:pt x="26422" y="11009"/>
                  </a:lnTo>
                  <a:lnTo>
                    <a:pt x="36330" y="5504"/>
                  </a:lnTo>
                  <a:lnTo>
                    <a:pt x="47339" y="1100"/>
                  </a:lnTo>
                  <a:lnTo>
                    <a:pt x="59449" y="0"/>
                  </a:lnTo>
                  <a:lnTo>
                    <a:pt x="59449" y="0"/>
                  </a:lnTo>
                  <a:lnTo>
                    <a:pt x="71559" y="1100"/>
                  </a:lnTo>
                  <a:lnTo>
                    <a:pt x="83669" y="5504"/>
                  </a:lnTo>
                  <a:lnTo>
                    <a:pt x="93577" y="11009"/>
                  </a:lnTo>
                  <a:lnTo>
                    <a:pt x="102385" y="17614"/>
                  </a:lnTo>
                  <a:lnTo>
                    <a:pt x="108990" y="26422"/>
                  </a:lnTo>
                  <a:lnTo>
                    <a:pt x="114495" y="37431"/>
                  </a:lnTo>
                  <a:lnTo>
                    <a:pt x="118899" y="48440"/>
                  </a:lnTo>
                  <a:lnTo>
                    <a:pt x="120000" y="60550"/>
                  </a:lnTo>
                  <a:lnTo>
                    <a:pt x="120000" y="60550"/>
                  </a:lnTo>
                  <a:lnTo>
                    <a:pt x="118899" y="68256"/>
                  </a:lnTo>
                  <a:lnTo>
                    <a:pt x="117798" y="74862"/>
                  </a:lnTo>
                  <a:lnTo>
                    <a:pt x="115596" y="81467"/>
                  </a:lnTo>
                  <a:lnTo>
                    <a:pt x="112293" y="8807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18" name="Google Shape;24918;p498"/>
            <p:cNvSpPr/>
            <p:nvPr/>
          </p:nvSpPr>
          <p:spPr>
            <a:xfrm>
              <a:off x="7631339" y="5358492"/>
              <a:ext cx="79375" cy="133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400" y="0"/>
                  </a:moveTo>
                  <a:lnTo>
                    <a:pt x="120000" y="71428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19" name="Google Shape;24919;p498"/>
          <p:cNvGrpSpPr/>
          <p:nvPr/>
        </p:nvGrpSpPr>
        <p:grpSpPr>
          <a:xfrm>
            <a:off x="9809389" y="2324553"/>
            <a:ext cx="863600" cy="863600"/>
            <a:chOff x="9809389" y="2324553"/>
            <a:chExt cx="863600" cy="863600"/>
          </a:xfrm>
          <a:solidFill>
            <a:srgbClr val="006BA6"/>
          </a:solidFill>
        </p:grpSpPr>
        <p:sp>
          <p:nvSpPr>
            <p:cNvPr id="24920" name="Google Shape;24920;p498"/>
            <p:cNvSpPr/>
            <p:nvPr/>
          </p:nvSpPr>
          <p:spPr>
            <a:xfrm>
              <a:off x="9809389" y="232455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21" name="Google Shape;24921;p498"/>
            <p:cNvCxnSpPr/>
            <p:nvPr/>
          </p:nvCxnSpPr>
          <p:spPr>
            <a:xfrm rot="10800000">
              <a:off x="10076089" y="2854778"/>
              <a:ext cx="330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22" name="Google Shape;24922;p498"/>
            <p:cNvSpPr/>
            <p:nvPr/>
          </p:nvSpPr>
          <p:spPr>
            <a:xfrm>
              <a:off x="10076089" y="2756353"/>
              <a:ext cx="101600" cy="196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23" name="Google Shape;24923;p498"/>
            <p:cNvCxnSpPr/>
            <p:nvPr/>
          </p:nvCxnSpPr>
          <p:spPr>
            <a:xfrm>
              <a:off x="10076089" y="2661103"/>
              <a:ext cx="3302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24" name="Google Shape;24924;p498"/>
            <p:cNvSpPr/>
            <p:nvPr/>
          </p:nvSpPr>
          <p:spPr>
            <a:xfrm>
              <a:off x="10307864" y="2559503"/>
              <a:ext cx="98425" cy="200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20000" y="60952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25" name="Google Shape;24925;p498"/>
          <p:cNvGrpSpPr/>
          <p:nvPr/>
        </p:nvGrpSpPr>
        <p:grpSpPr>
          <a:xfrm>
            <a:off x="8523514" y="2324553"/>
            <a:ext cx="863600" cy="863600"/>
            <a:chOff x="8523514" y="2324553"/>
            <a:chExt cx="863600" cy="863600"/>
          </a:xfrm>
          <a:solidFill>
            <a:srgbClr val="006BA6"/>
          </a:solidFill>
        </p:grpSpPr>
        <p:sp>
          <p:nvSpPr>
            <p:cNvPr id="24926" name="Google Shape;24926;p498"/>
            <p:cNvSpPr/>
            <p:nvPr/>
          </p:nvSpPr>
          <p:spPr>
            <a:xfrm>
              <a:off x="8523514" y="232455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27" name="Google Shape;24927;p498"/>
            <p:cNvCxnSpPr/>
            <p:nvPr/>
          </p:nvCxnSpPr>
          <p:spPr>
            <a:xfrm>
              <a:off x="9053739" y="2591253"/>
              <a:ext cx="0" cy="330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28" name="Google Shape;24928;p498"/>
            <p:cNvSpPr/>
            <p:nvPr/>
          </p:nvSpPr>
          <p:spPr>
            <a:xfrm>
              <a:off x="8955314" y="2823028"/>
              <a:ext cx="196850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29" name="Google Shape;24929;p498"/>
            <p:cNvCxnSpPr/>
            <p:nvPr/>
          </p:nvCxnSpPr>
          <p:spPr>
            <a:xfrm rot="10800000">
              <a:off x="8860064" y="2591253"/>
              <a:ext cx="0" cy="3302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30" name="Google Shape;24930;p498"/>
            <p:cNvSpPr/>
            <p:nvPr/>
          </p:nvSpPr>
          <p:spPr>
            <a:xfrm>
              <a:off x="8758464" y="2591253"/>
              <a:ext cx="200025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60952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31" name="Google Shape;24931;p498"/>
          <p:cNvGrpSpPr/>
          <p:nvPr/>
        </p:nvGrpSpPr>
        <p:grpSpPr>
          <a:xfrm>
            <a:off x="8588828" y="4860017"/>
            <a:ext cx="863600" cy="863600"/>
            <a:chOff x="8588828" y="4860017"/>
            <a:chExt cx="863600" cy="863600"/>
          </a:xfrm>
          <a:solidFill>
            <a:srgbClr val="006BA6"/>
          </a:solidFill>
        </p:grpSpPr>
        <p:sp>
          <p:nvSpPr>
            <p:cNvPr id="24932" name="Google Shape;24932;p498"/>
            <p:cNvSpPr/>
            <p:nvPr/>
          </p:nvSpPr>
          <p:spPr>
            <a:xfrm>
              <a:off x="8588828" y="4860017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24933" name="Google Shape;24933;p498"/>
            <p:cNvGrpSpPr/>
            <p:nvPr/>
          </p:nvGrpSpPr>
          <p:grpSpPr>
            <a:xfrm>
              <a:off x="8817428" y="5126717"/>
              <a:ext cx="406400" cy="333375"/>
              <a:chOff x="8817428" y="5126717"/>
              <a:chExt cx="406400" cy="333375"/>
            </a:xfrm>
            <a:grpFill/>
          </p:grpSpPr>
          <p:sp>
            <p:nvSpPr>
              <p:cNvPr id="24934" name="Google Shape;24934;p498"/>
              <p:cNvSpPr/>
              <p:nvPr/>
            </p:nvSpPr>
            <p:spPr>
              <a:xfrm>
                <a:off x="8817428" y="5193392"/>
                <a:ext cx="406400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120000"/>
                    </a:moveTo>
                    <a:lnTo>
                      <a:pt x="22500" y="120000"/>
                    </a:lnTo>
                    <a:lnTo>
                      <a:pt x="22500" y="120000"/>
                    </a:lnTo>
                    <a:lnTo>
                      <a:pt x="26250" y="120000"/>
                    </a:lnTo>
                    <a:lnTo>
                      <a:pt x="30000" y="118095"/>
                    </a:lnTo>
                    <a:lnTo>
                      <a:pt x="37500" y="110476"/>
                    </a:lnTo>
                    <a:lnTo>
                      <a:pt x="44062" y="100952"/>
                    </a:lnTo>
                    <a:lnTo>
                      <a:pt x="46875" y="95238"/>
                    </a:lnTo>
                    <a:lnTo>
                      <a:pt x="48750" y="89523"/>
                    </a:lnTo>
                    <a:lnTo>
                      <a:pt x="66562" y="30476"/>
                    </a:lnTo>
                    <a:lnTo>
                      <a:pt x="66562" y="30476"/>
                    </a:lnTo>
                    <a:lnTo>
                      <a:pt x="68437" y="24761"/>
                    </a:lnTo>
                    <a:lnTo>
                      <a:pt x="71250" y="19047"/>
                    </a:lnTo>
                    <a:lnTo>
                      <a:pt x="77812" y="7619"/>
                    </a:lnTo>
                    <a:lnTo>
                      <a:pt x="85312" y="1904"/>
                    </a:lnTo>
                    <a:lnTo>
                      <a:pt x="89062" y="0"/>
                    </a:lnTo>
                    <a:lnTo>
                      <a:pt x="92812" y="0"/>
                    </a:lnTo>
                    <a:lnTo>
                      <a:pt x="120000" y="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4935" name="Google Shape;24935;p498"/>
              <p:cNvSpPr/>
              <p:nvPr/>
            </p:nvSpPr>
            <p:spPr>
              <a:xfrm>
                <a:off x="9014278" y="5291817"/>
                <a:ext cx="209550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16363" y="60000"/>
                    </a:lnTo>
                    <a:lnTo>
                      <a:pt x="16363" y="60000"/>
                    </a:lnTo>
                    <a:lnTo>
                      <a:pt x="20000" y="71250"/>
                    </a:lnTo>
                    <a:lnTo>
                      <a:pt x="25454" y="82500"/>
                    </a:lnTo>
                    <a:lnTo>
                      <a:pt x="38181" y="101250"/>
                    </a:lnTo>
                    <a:lnTo>
                      <a:pt x="52727" y="116250"/>
                    </a:lnTo>
                    <a:lnTo>
                      <a:pt x="60000" y="120000"/>
                    </a:lnTo>
                    <a:lnTo>
                      <a:pt x="67272" y="120000"/>
                    </a:lnTo>
                    <a:lnTo>
                      <a:pt x="120000" y="12000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4936" name="Google Shape;24936;p498"/>
              <p:cNvSpPr/>
              <p:nvPr/>
            </p:nvSpPr>
            <p:spPr>
              <a:xfrm>
                <a:off x="8817428" y="5193392"/>
                <a:ext cx="152400" cy="3492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60000" y="0"/>
                    </a:lnTo>
                    <a:lnTo>
                      <a:pt x="60000" y="0"/>
                    </a:lnTo>
                    <a:lnTo>
                      <a:pt x="77500" y="10909"/>
                    </a:lnTo>
                    <a:lnTo>
                      <a:pt x="92500" y="32727"/>
                    </a:lnTo>
                    <a:lnTo>
                      <a:pt x="107500" y="65454"/>
                    </a:lnTo>
                    <a:lnTo>
                      <a:pt x="120000" y="12000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4937" name="Google Shape;24937;p498"/>
              <p:cNvSpPr/>
              <p:nvPr/>
            </p:nvSpPr>
            <p:spPr>
              <a:xfrm>
                <a:off x="9160328" y="5126717"/>
                <a:ext cx="6350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120000" y="61463"/>
                    </a:lnTo>
                    <a:lnTo>
                      <a:pt x="0" y="12000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sp>
            <p:nvSpPr>
              <p:cNvPr id="24938" name="Google Shape;24938;p498"/>
              <p:cNvSpPr/>
              <p:nvPr/>
            </p:nvSpPr>
            <p:spPr>
              <a:xfrm>
                <a:off x="9160328" y="5326742"/>
                <a:ext cx="63500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0" y="0"/>
                    </a:moveTo>
                    <a:lnTo>
                      <a:pt x="120000" y="60000"/>
                    </a:lnTo>
                    <a:lnTo>
                      <a:pt x="0" y="120000"/>
                    </a:lnTo>
                  </a:path>
                </a:pathLst>
              </a:custGeom>
              <a:grpFill/>
              <a:ln w="254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</p:grpSp>
      </p:grpSp>
      <p:grpSp>
        <p:nvGrpSpPr>
          <p:cNvPr id="24939" name="Google Shape;24939;p498"/>
          <p:cNvGrpSpPr/>
          <p:nvPr/>
        </p:nvGrpSpPr>
        <p:grpSpPr>
          <a:xfrm>
            <a:off x="9895114" y="4867275"/>
            <a:ext cx="863600" cy="863600"/>
            <a:chOff x="9895114" y="4867275"/>
            <a:chExt cx="863600" cy="863600"/>
          </a:xfrm>
          <a:solidFill>
            <a:srgbClr val="006BA6"/>
          </a:solidFill>
        </p:grpSpPr>
        <p:sp>
          <p:nvSpPr>
            <p:cNvPr id="24940" name="Google Shape;24940;p498"/>
            <p:cNvSpPr/>
            <p:nvPr/>
          </p:nvSpPr>
          <p:spPr>
            <a:xfrm>
              <a:off x="9895114" y="486727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41" name="Google Shape;24941;p498"/>
            <p:cNvSpPr/>
            <p:nvPr/>
          </p:nvSpPr>
          <p:spPr>
            <a:xfrm>
              <a:off x="10196739" y="5191125"/>
              <a:ext cx="66675" cy="133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6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42" name="Google Shape;24942;p498"/>
            <p:cNvSpPr/>
            <p:nvPr/>
          </p:nvSpPr>
          <p:spPr>
            <a:xfrm>
              <a:off x="10196739" y="5257800"/>
              <a:ext cx="260350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84878" y="0"/>
                  </a:lnTo>
                  <a:lnTo>
                    <a:pt x="84878" y="0"/>
                  </a:lnTo>
                  <a:lnTo>
                    <a:pt x="92195" y="0"/>
                  </a:lnTo>
                  <a:lnTo>
                    <a:pt x="99512" y="5106"/>
                  </a:lnTo>
                  <a:lnTo>
                    <a:pt x="105365" y="10212"/>
                  </a:lnTo>
                  <a:lnTo>
                    <a:pt x="109756" y="17872"/>
                  </a:lnTo>
                  <a:lnTo>
                    <a:pt x="114146" y="25531"/>
                  </a:lnTo>
                  <a:lnTo>
                    <a:pt x="117073" y="35744"/>
                  </a:lnTo>
                  <a:lnTo>
                    <a:pt x="120000" y="48510"/>
                  </a:lnTo>
                  <a:lnTo>
                    <a:pt x="120000" y="61276"/>
                  </a:lnTo>
                  <a:lnTo>
                    <a:pt x="120000" y="61276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50" name="Google Shape;24950;p499"/>
          <p:cNvGrpSpPr/>
          <p:nvPr/>
        </p:nvGrpSpPr>
        <p:grpSpPr>
          <a:xfrm>
            <a:off x="986972" y="961795"/>
            <a:ext cx="863600" cy="863600"/>
            <a:chOff x="986972" y="961795"/>
            <a:chExt cx="863600" cy="863600"/>
          </a:xfrm>
          <a:solidFill>
            <a:srgbClr val="006BA6"/>
          </a:solidFill>
        </p:grpSpPr>
        <p:sp>
          <p:nvSpPr>
            <p:cNvPr id="24951" name="Google Shape;24951;p499"/>
            <p:cNvSpPr/>
            <p:nvPr/>
          </p:nvSpPr>
          <p:spPr>
            <a:xfrm>
              <a:off x="986972" y="96179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52" name="Google Shape;24952;p499"/>
            <p:cNvCxnSpPr/>
            <p:nvPr/>
          </p:nvCxnSpPr>
          <p:spPr>
            <a:xfrm>
              <a:off x="1218747" y="1393595"/>
              <a:ext cx="4032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53" name="Google Shape;24953;p499"/>
            <p:cNvSpPr/>
            <p:nvPr/>
          </p:nvSpPr>
          <p:spPr>
            <a:xfrm>
              <a:off x="1460047" y="1234845"/>
              <a:ext cx="161925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59405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54" name="Google Shape;24954;p499"/>
          <p:cNvGrpSpPr/>
          <p:nvPr/>
        </p:nvGrpSpPr>
        <p:grpSpPr>
          <a:xfrm>
            <a:off x="2256972" y="961795"/>
            <a:ext cx="863600" cy="863600"/>
            <a:chOff x="2256972" y="961795"/>
            <a:chExt cx="863600" cy="863600"/>
          </a:xfrm>
          <a:solidFill>
            <a:srgbClr val="006BA6"/>
          </a:solidFill>
        </p:grpSpPr>
        <p:sp>
          <p:nvSpPr>
            <p:cNvPr id="24955" name="Google Shape;24955;p499"/>
            <p:cNvSpPr/>
            <p:nvPr/>
          </p:nvSpPr>
          <p:spPr>
            <a:xfrm>
              <a:off x="2256972" y="96179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56" name="Google Shape;24956;p499"/>
            <p:cNvCxnSpPr/>
            <p:nvPr/>
          </p:nvCxnSpPr>
          <p:spPr>
            <a:xfrm rot="10800000">
              <a:off x="2488747" y="1393595"/>
              <a:ext cx="4032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57" name="Google Shape;24957;p499"/>
            <p:cNvSpPr/>
            <p:nvPr/>
          </p:nvSpPr>
          <p:spPr>
            <a:xfrm>
              <a:off x="2488747" y="1234845"/>
              <a:ext cx="158750" cy="320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59405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58" name="Google Shape;24958;p499"/>
          <p:cNvGrpSpPr/>
          <p:nvPr/>
        </p:nvGrpSpPr>
        <p:grpSpPr>
          <a:xfrm>
            <a:off x="3526972" y="961795"/>
            <a:ext cx="863600" cy="863600"/>
            <a:chOff x="3526972" y="961795"/>
            <a:chExt cx="863600" cy="863600"/>
          </a:xfrm>
          <a:solidFill>
            <a:srgbClr val="006BA6"/>
          </a:solidFill>
        </p:grpSpPr>
        <p:sp>
          <p:nvSpPr>
            <p:cNvPr id="24959" name="Google Shape;24959;p499"/>
            <p:cNvSpPr/>
            <p:nvPr/>
          </p:nvSpPr>
          <p:spPr>
            <a:xfrm>
              <a:off x="3526972" y="96179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60" name="Google Shape;24960;p499"/>
            <p:cNvCxnSpPr/>
            <p:nvPr/>
          </p:nvCxnSpPr>
          <p:spPr>
            <a:xfrm>
              <a:off x="3958772" y="1193570"/>
              <a:ext cx="0" cy="4032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61" name="Google Shape;24961;p499"/>
            <p:cNvSpPr/>
            <p:nvPr/>
          </p:nvSpPr>
          <p:spPr>
            <a:xfrm>
              <a:off x="3800022" y="1438045"/>
              <a:ext cx="317500" cy="158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62" name="Google Shape;24962;p499"/>
          <p:cNvGrpSpPr/>
          <p:nvPr/>
        </p:nvGrpSpPr>
        <p:grpSpPr>
          <a:xfrm>
            <a:off x="4796972" y="961795"/>
            <a:ext cx="863600" cy="863600"/>
            <a:chOff x="4796972" y="961795"/>
            <a:chExt cx="863600" cy="863600"/>
          </a:xfrm>
          <a:solidFill>
            <a:srgbClr val="006BA6"/>
          </a:solidFill>
        </p:grpSpPr>
        <p:sp>
          <p:nvSpPr>
            <p:cNvPr id="24963" name="Google Shape;24963;p499"/>
            <p:cNvSpPr/>
            <p:nvPr/>
          </p:nvSpPr>
          <p:spPr>
            <a:xfrm>
              <a:off x="4796972" y="96179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64" name="Google Shape;24964;p499"/>
            <p:cNvCxnSpPr/>
            <p:nvPr/>
          </p:nvCxnSpPr>
          <p:spPr>
            <a:xfrm rot="10800000">
              <a:off x="5228772" y="1193570"/>
              <a:ext cx="0" cy="4032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65" name="Google Shape;24965;p499"/>
            <p:cNvSpPr/>
            <p:nvPr/>
          </p:nvSpPr>
          <p:spPr>
            <a:xfrm>
              <a:off x="5070022" y="1193570"/>
              <a:ext cx="317500" cy="1587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6000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66" name="Google Shape;24966;p499"/>
          <p:cNvGrpSpPr/>
          <p:nvPr/>
        </p:nvGrpSpPr>
        <p:grpSpPr>
          <a:xfrm>
            <a:off x="6146802" y="961795"/>
            <a:ext cx="863600" cy="863600"/>
            <a:chOff x="6223000" y="961795"/>
            <a:chExt cx="863600" cy="863600"/>
          </a:xfrm>
          <a:solidFill>
            <a:srgbClr val="006BA6"/>
          </a:solidFill>
        </p:grpSpPr>
        <p:sp>
          <p:nvSpPr>
            <p:cNvPr id="24967" name="Google Shape;24967;p499"/>
            <p:cNvSpPr/>
            <p:nvPr/>
          </p:nvSpPr>
          <p:spPr>
            <a:xfrm>
              <a:off x="6223000" y="96179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68" name="Google Shape;24968;p499"/>
            <p:cNvCxnSpPr/>
            <p:nvPr/>
          </p:nvCxnSpPr>
          <p:spPr>
            <a:xfrm rot="10800000" flipH="1">
              <a:off x="6515100" y="1253895"/>
              <a:ext cx="282575" cy="282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69" name="Google Shape;24969;p499"/>
            <p:cNvSpPr/>
            <p:nvPr/>
          </p:nvSpPr>
          <p:spPr>
            <a:xfrm>
              <a:off x="6572250" y="1253895"/>
              <a:ext cx="225425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70" name="Google Shape;24970;p499"/>
          <p:cNvGrpSpPr/>
          <p:nvPr/>
        </p:nvGrpSpPr>
        <p:grpSpPr>
          <a:xfrm>
            <a:off x="7416802" y="961795"/>
            <a:ext cx="863600" cy="863600"/>
            <a:chOff x="7493000" y="961795"/>
            <a:chExt cx="863600" cy="863600"/>
          </a:xfrm>
          <a:solidFill>
            <a:srgbClr val="006BA6"/>
          </a:solidFill>
        </p:grpSpPr>
        <p:sp>
          <p:nvSpPr>
            <p:cNvPr id="24971" name="Google Shape;24971;p499"/>
            <p:cNvSpPr/>
            <p:nvPr/>
          </p:nvSpPr>
          <p:spPr>
            <a:xfrm>
              <a:off x="7493000" y="96179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72" name="Google Shape;24972;p499"/>
            <p:cNvCxnSpPr/>
            <p:nvPr/>
          </p:nvCxnSpPr>
          <p:spPr>
            <a:xfrm rot="10800000">
              <a:off x="7785100" y="1253895"/>
              <a:ext cx="282575" cy="282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73" name="Google Shape;24973;p499"/>
            <p:cNvSpPr/>
            <p:nvPr/>
          </p:nvSpPr>
          <p:spPr>
            <a:xfrm>
              <a:off x="7785100" y="1253895"/>
              <a:ext cx="225425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74" name="Google Shape;24974;p499"/>
          <p:cNvGrpSpPr/>
          <p:nvPr/>
        </p:nvGrpSpPr>
        <p:grpSpPr>
          <a:xfrm>
            <a:off x="8686802" y="961795"/>
            <a:ext cx="863600" cy="863600"/>
            <a:chOff x="8763000" y="961795"/>
            <a:chExt cx="863600" cy="863600"/>
          </a:xfrm>
          <a:solidFill>
            <a:srgbClr val="006BA6"/>
          </a:solidFill>
        </p:grpSpPr>
        <p:sp>
          <p:nvSpPr>
            <p:cNvPr id="24975" name="Google Shape;24975;p499"/>
            <p:cNvSpPr/>
            <p:nvPr/>
          </p:nvSpPr>
          <p:spPr>
            <a:xfrm>
              <a:off x="8763000" y="96179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76" name="Google Shape;24976;p499"/>
            <p:cNvCxnSpPr/>
            <p:nvPr/>
          </p:nvCxnSpPr>
          <p:spPr>
            <a:xfrm>
              <a:off x="9055100" y="1253895"/>
              <a:ext cx="282575" cy="282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77" name="Google Shape;24977;p499"/>
            <p:cNvSpPr/>
            <p:nvPr/>
          </p:nvSpPr>
          <p:spPr>
            <a:xfrm>
              <a:off x="9112250" y="1311045"/>
              <a:ext cx="225425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78" name="Google Shape;24978;p499"/>
          <p:cNvGrpSpPr/>
          <p:nvPr/>
        </p:nvGrpSpPr>
        <p:grpSpPr>
          <a:xfrm>
            <a:off x="9956802" y="961795"/>
            <a:ext cx="863600" cy="863600"/>
            <a:chOff x="10033000" y="961795"/>
            <a:chExt cx="863600" cy="863600"/>
          </a:xfrm>
          <a:solidFill>
            <a:srgbClr val="006BA6"/>
          </a:solidFill>
        </p:grpSpPr>
        <p:sp>
          <p:nvSpPr>
            <p:cNvPr id="24979" name="Google Shape;24979;p499"/>
            <p:cNvSpPr/>
            <p:nvPr/>
          </p:nvSpPr>
          <p:spPr>
            <a:xfrm>
              <a:off x="10033000" y="96179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4980" name="Google Shape;24980;p499"/>
            <p:cNvCxnSpPr/>
            <p:nvPr/>
          </p:nvCxnSpPr>
          <p:spPr>
            <a:xfrm flipH="1">
              <a:off x="10325100" y="1253895"/>
              <a:ext cx="282575" cy="282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981" name="Google Shape;24981;p499"/>
            <p:cNvSpPr/>
            <p:nvPr/>
          </p:nvSpPr>
          <p:spPr>
            <a:xfrm>
              <a:off x="10325100" y="1311045"/>
              <a:ext cx="225425" cy="225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82" name="Google Shape;24982;p499"/>
          <p:cNvGrpSpPr/>
          <p:nvPr/>
        </p:nvGrpSpPr>
        <p:grpSpPr>
          <a:xfrm>
            <a:off x="3537858" y="2474454"/>
            <a:ext cx="863600" cy="863600"/>
            <a:chOff x="3537858" y="2474454"/>
            <a:chExt cx="863600" cy="863600"/>
          </a:xfrm>
          <a:solidFill>
            <a:srgbClr val="006BA6"/>
          </a:solidFill>
        </p:grpSpPr>
        <p:sp>
          <p:nvSpPr>
            <p:cNvPr id="24983" name="Google Shape;24983;p499"/>
            <p:cNvSpPr/>
            <p:nvPr/>
          </p:nvSpPr>
          <p:spPr>
            <a:xfrm>
              <a:off x="3537858" y="247445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84" name="Google Shape;24984;p499"/>
            <p:cNvSpPr/>
            <p:nvPr/>
          </p:nvSpPr>
          <p:spPr>
            <a:xfrm>
              <a:off x="3798208" y="2737979"/>
              <a:ext cx="327025" cy="1714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1165" y="95555"/>
                  </a:lnTo>
                  <a:lnTo>
                    <a:pt x="4660" y="73333"/>
                  </a:lnTo>
                  <a:lnTo>
                    <a:pt x="10485" y="53333"/>
                  </a:lnTo>
                  <a:lnTo>
                    <a:pt x="18640" y="35555"/>
                  </a:lnTo>
                  <a:lnTo>
                    <a:pt x="27961" y="20000"/>
                  </a:lnTo>
                  <a:lnTo>
                    <a:pt x="38446" y="8888"/>
                  </a:lnTo>
                  <a:lnTo>
                    <a:pt x="50097" y="2222"/>
                  </a:lnTo>
                  <a:lnTo>
                    <a:pt x="62912" y="0"/>
                  </a:lnTo>
                  <a:lnTo>
                    <a:pt x="62912" y="0"/>
                  </a:lnTo>
                  <a:lnTo>
                    <a:pt x="72233" y="2222"/>
                  </a:lnTo>
                  <a:lnTo>
                    <a:pt x="81553" y="4444"/>
                  </a:lnTo>
                  <a:lnTo>
                    <a:pt x="89708" y="11111"/>
                  </a:lnTo>
                  <a:lnTo>
                    <a:pt x="96699" y="17777"/>
                  </a:lnTo>
                  <a:lnTo>
                    <a:pt x="103689" y="28888"/>
                  </a:lnTo>
                  <a:lnTo>
                    <a:pt x="110679" y="40000"/>
                  </a:lnTo>
                  <a:lnTo>
                    <a:pt x="115339" y="53333"/>
                  </a:lnTo>
                  <a:lnTo>
                    <a:pt x="120000" y="66666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85" name="Google Shape;24985;p499"/>
            <p:cNvSpPr/>
            <p:nvPr/>
          </p:nvSpPr>
          <p:spPr>
            <a:xfrm>
              <a:off x="3744233" y="2830054"/>
              <a:ext cx="133350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8400"/>
                  </a:moveTo>
                  <a:lnTo>
                    <a:pt x="48571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86" name="Google Shape;24986;p499"/>
            <p:cNvSpPr/>
            <p:nvPr/>
          </p:nvSpPr>
          <p:spPr>
            <a:xfrm>
              <a:off x="3817258" y="2903079"/>
              <a:ext cx="327025" cy="1746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18834" y="24000"/>
                  </a:lnTo>
                  <a:lnTo>
                    <a:pt x="114174" y="45818"/>
                  </a:lnTo>
                  <a:lnTo>
                    <a:pt x="108349" y="67636"/>
                  </a:lnTo>
                  <a:lnTo>
                    <a:pt x="101359" y="85090"/>
                  </a:lnTo>
                  <a:lnTo>
                    <a:pt x="92038" y="98181"/>
                  </a:lnTo>
                  <a:lnTo>
                    <a:pt x="81553" y="109090"/>
                  </a:lnTo>
                  <a:lnTo>
                    <a:pt x="68737" y="117818"/>
                  </a:lnTo>
                  <a:lnTo>
                    <a:pt x="55922" y="120000"/>
                  </a:lnTo>
                  <a:lnTo>
                    <a:pt x="55922" y="120000"/>
                  </a:lnTo>
                  <a:lnTo>
                    <a:pt x="46601" y="117818"/>
                  </a:lnTo>
                  <a:lnTo>
                    <a:pt x="38446" y="115636"/>
                  </a:lnTo>
                  <a:lnTo>
                    <a:pt x="30291" y="109090"/>
                  </a:lnTo>
                  <a:lnTo>
                    <a:pt x="22135" y="100363"/>
                  </a:lnTo>
                  <a:lnTo>
                    <a:pt x="15145" y="91636"/>
                  </a:lnTo>
                  <a:lnTo>
                    <a:pt x="9320" y="80727"/>
                  </a:lnTo>
                  <a:lnTo>
                    <a:pt x="3495" y="67636"/>
                  </a:lnTo>
                  <a:lnTo>
                    <a:pt x="0" y="5236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87" name="Google Shape;24987;p499"/>
            <p:cNvSpPr/>
            <p:nvPr/>
          </p:nvSpPr>
          <p:spPr>
            <a:xfrm>
              <a:off x="4061733" y="2903079"/>
              <a:ext cx="136525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83076"/>
                  </a:moveTo>
                  <a:lnTo>
                    <a:pt x="72558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88" name="Google Shape;24988;p499"/>
          <p:cNvGrpSpPr/>
          <p:nvPr/>
        </p:nvGrpSpPr>
        <p:grpSpPr>
          <a:xfrm>
            <a:off x="4807858" y="2474454"/>
            <a:ext cx="863600" cy="863600"/>
            <a:chOff x="4807858" y="2474454"/>
            <a:chExt cx="863600" cy="863600"/>
          </a:xfrm>
          <a:solidFill>
            <a:srgbClr val="006BA6"/>
          </a:solidFill>
        </p:grpSpPr>
        <p:sp>
          <p:nvSpPr>
            <p:cNvPr id="24989" name="Google Shape;24989;p499"/>
            <p:cNvSpPr/>
            <p:nvPr/>
          </p:nvSpPr>
          <p:spPr>
            <a:xfrm>
              <a:off x="4807858" y="247445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90" name="Google Shape;24990;p499"/>
            <p:cNvSpPr/>
            <p:nvPr/>
          </p:nvSpPr>
          <p:spPr>
            <a:xfrm>
              <a:off x="5084083" y="2820529"/>
              <a:ext cx="314325" cy="196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6451"/>
                  </a:moveTo>
                  <a:lnTo>
                    <a:pt x="0" y="46451"/>
                  </a:lnTo>
                  <a:lnTo>
                    <a:pt x="8484" y="29032"/>
                  </a:lnTo>
                  <a:lnTo>
                    <a:pt x="18181" y="17419"/>
                  </a:lnTo>
                  <a:lnTo>
                    <a:pt x="29090" y="7741"/>
                  </a:lnTo>
                  <a:lnTo>
                    <a:pt x="42424" y="1935"/>
                  </a:lnTo>
                  <a:lnTo>
                    <a:pt x="54545" y="0"/>
                  </a:lnTo>
                  <a:lnTo>
                    <a:pt x="66666" y="1935"/>
                  </a:lnTo>
                  <a:lnTo>
                    <a:pt x="80000" y="7741"/>
                  </a:lnTo>
                  <a:lnTo>
                    <a:pt x="90909" y="19354"/>
                  </a:lnTo>
                  <a:lnTo>
                    <a:pt x="90909" y="19354"/>
                  </a:lnTo>
                  <a:lnTo>
                    <a:pt x="98181" y="27096"/>
                  </a:lnTo>
                  <a:lnTo>
                    <a:pt x="105454" y="38709"/>
                  </a:lnTo>
                  <a:lnTo>
                    <a:pt x="110303" y="50322"/>
                  </a:lnTo>
                  <a:lnTo>
                    <a:pt x="113939" y="63870"/>
                  </a:lnTo>
                  <a:lnTo>
                    <a:pt x="117575" y="77419"/>
                  </a:lnTo>
                  <a:lnTo>
                    <a:pt x="118787" y="90967"/>
                  </a:lnTo>
                  <a:lnTo>
                    <a:pt x="119999" y="104516"/>
                  </a:lnTo>
                  <a:lnTo>
                    <a:pt x="119999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91" name="Google Shape;24991;p499"/>
            <p:cNvSpPr/>
            <p:nvPr/>
          </p:nvSpPr>
          <p:spPr>
            <a:xfrm>
              <a:off x="5084083" y="2798304"/>
              <a:ext cx="95250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92" name="Google Shape;24992;p499"/>
          <p:cNvGrpSpPr/>
          <p:nvPr/>
        </p:nvGrpSpPr>
        <p:grpSpPr>
          <a:xfrm>
            <a:off x="6077858" y="2474454"/>
            <a:ext cx="863600" cy="863600"/>
            <a:chOff x="6077858" y="2474454"/>
            <a:chExt cx="863600" cy="863600"/>
          </a:xfrm>
          <a:solidFill>
            <a:srgbClr val="006BA6"/>
          </a:solidFill>
        </p:grpSpPr>
        <p:sp>
          <p:nvSpPr>
            <p:cNvPr id="24993" name="Google Shape;24993;p499"/>
            <p:cNvSpPr/>
            <p:nvPr/>
          </p:nvSpPr>
          <p:spPr>
            <a:xfrm>
              <a:off x="6077858" y="247445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94" name="Google Shape;24994;p499"/>
            <p:cNvSpPr/>
            <p:nvPr/>
          </p:nvSpPr>
          <p:spPr>
            <a:xfrm>
              <a:off x="6354083" y="2820529"/>
              <a:ext cx="314325" cy="1968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46451"/>
                  </a:moveTo>
                  <a:lnTo>
                    <a:pt x="119999" y="46451"/>
                  </a:lnTo>
                  <a:lnTo>
                    <a:pt x="111515" y="29032"/>
                  </a:lnTo>
                  <a:lnTo>
                    <a:pt x="101818" y="17419"/>
                  </a:lnTo>
                  <a:lnTo>
                    <a:pt x="89696" y="7741"/>
                  </a:lnTo>
                  <a:lnTo>
                    <a:pt x="77575" y="1935"/>
                  </a:lnTo>
                  <a:lnTo>
                    <a:pt x="65454" y="0"/>
                  </a:lnTo>
                  <a:lnTo>
                    <a:pt x="52121" y="1935"/>
                  </a:lnTo>
                  <a:lnTo>
                    <a:pt x="40000" y="7741"/>
                  </a:lnTo>
                  <a:lnTo>
                    <a:pt x="27878" y="19354"/>
                  </a:lnTo>
                  <a:lnTo>
                    <a:pt x="27878" y="19354"/>
                  </a:lnTo>
                  <a:lnTo>
                    <a:pt x="20606" y="27096"/>
                  </a:lnTo>
                  <a:lnTo>
                    <a:pt x="14545" y="38709"/>
                  </a:lnTo>
                  <a:lnTo>
                    <a:pt x="9696" y="50322"/>
                  </a:lnTo>
                  <a:lnTo>
                    <a:pt x="4848" y="63870"/>
                  </a:lnTo>
                  <a:lnTo>
                    <a:pt x="2424" y="77419"/>
                  </a:lnTo>
                  <a:lnTo>
                    <a:pt x="0" y="90967"/>
                  </a:lnTo>
                  <a:lnTo>
                    <a:pt x="0" y="104516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95" name="Google Shape;24995;p499"/>
            <p:cNvSpPr/>
            <p:nvPr/>
          </p:nvSpPr>
          <p:spPr>
            <a:xfrm>
              <a:off x="6569983" y="2798304"/>
              <a:ext cx="98425" cy="984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2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996" name="Google Shape;24996;p499"/>
          <p:cNvGrpSpPr/>
          <p:nvPr/>
        </p:nvGrpSpPr>
        <p:grpSpPr>
          <a:xfrm>
            <a:off x="2267858" y="2474454"/>
            <a:ext cx="863600" cy="863600"/>
            <a:chOff x="2267858" y="2474454"/>
            <a:chExt cx="863600" cy="863600"/>
          </a:xfrm>
          <a:solidFill>
            <a:srgbClr val="006BA6"/>
          </a:solidFill>
        </p:grpSpPr>
        <p:sp>
          <p:nvSpPr>
            <p:cNvPr id="24997" name="Google Shape;24997;p499"/>
            <p:cNvSpPr/>
            <p:nvPr/>
          </p:nvSpPr>
          <p:spPr>
            <a:xfrm>
              <a:off x="2267858" y="247445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98" name="Google Shape;24998;p499"/>
            <p:cNvSpPr/>
            <p:nvPr/>
          </p:nvSpPr>
          <p:spPr>
            <a:xfrm>
              <a:off x="2613933" y="2776079"/>
              <a:ext cx="635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58536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4999" name="Google Shape;24999;p499"/>
            <p:cNvSpPr/>
            <p:nvPr/>
          </p:nvSpPr>
          <p:spPr>
            <a:xfrm>
              <a:off x="2518683" y="2839579"/>
              <a:ext cx="361950" cy="200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2631" y="0"/>
                  </a:moveTo>
                  <a:lnTo>
                    <a:pt x="25263" y="0"/>
                  </a:lnTo>
                  <a:lnTo>
                    <a:pt x="25263" y="0"/>
                  </a:lnTo>
                  <a:lnTo>
                    <a:pt x="21052" y="1904"/>
                  </a:lnTo>
                  <a:lnTo>
                    <a:pt x="15789" y="3809"/>
                  </a:lnTo>
                  <a:lnTo>
                    <a:pt x="11578" y="7619"/>
                  </a:lnTo>
                  <a:lnTo>
                    <a:pt x="7368" y="13333"/>
                  </a:lnTo>
                  <a:lnTo>
                    <a:pt x="4210" y="20952"/>
                  </a:lnTo>
                  <a:lnTo>
                    <a:pt x="2105" y="28571"/>
                  </a:lnTo>
                  <a:lnTo>
                    <a:pt x="1052" y="36190"/>
                  </a:lnTo>
                  <a:lnTo>
                    <a:pt x="0" y="45714"/>
                  </a:lnTo>
                  <a:lnTo>
                    <a:pt x="0" y="74285"/>
                  </a:lnTo>
                  <a:lnTo>
                    <a:pt x="0" y="74285"/>
                  </a:lnTo>
                  <a:lnTo>
                    <a:pt x="1052" y="83809"/>
                  </a:lnTo>
                  <a:lnTo>
                    <a:pt x="2105" y="91428"/>
                  </a:lnTo>
                  <a:lnTo>
                    <a:pt x="4210" y="99047"/>
                  </a:lnTo>
                  <a:lnTo>
                    <a:pt x="7368" y="106666"/>
                  </a:lnTo>
                  <a:lnTo>
                    <a:pt x="11578" y="112380"/>
                  </a:lnTo>
                  <a:lnTo>
                    <a:pt x="15789" y="116190"/>
                  </a:lnTo>
                  <a:lnTo>
                    <a:pt x="21052" y="120000"/>
                  </a:lnTo>
                  <a:lnTo>
                    <a:pt x="25263" y="120000"/>
                  </a:lnTo>
                  <a:lnTo>
                    <a:pt x="94736" y="120000"/>
                  </a:lnTo>
                  <a:lnTo>
                    <a:pt x="94736" y="120000"/>
                  </a:lnTo>
                  <a:lnTo>
                    <a:pt x="99999" y="120000"/>
                  </a:lnTo>
                  <a:lnTo>
                    <a:pt x="105263" y="116190"/>
                  </a:lnTo>
                  <a:lnTo>
                    <a:pt x="109473" y="112380"/>
                  </a:lnTo>
                  <a:lnTo>
                    <a:pt x="112631" y="106666"/>
                  </a:lnTo>
                  <a:lnTo>
                    <a:pt x="115789" y="99047"/>
                  </a:lnTo>
                  <a:lnTo>
                    <a:pt x="117894" y="91428"/>
                  </a:lnTo>
                  <a:lnTo>
                    <a:pt x="119999" y="83809"/>
                  </a:lnTo>
                  <a:lnTo>
                    <a:pt x="119999" y="74285"/>
                  </a:lnTo>
                  <a:lnTo>
                    <a:pt x="119999" y="45714"/>
                  </a:lnTo>
                  <a:lnTo>
                    <a:pt x="119999" y="45714"/>
                  </a:lnTo>
                  <a:lnTo>
                    <a:pt x="119999" y="36190"/>
                  </a:lnTo>
                  <a:lnTo>
                    <a:pt x="117894" y="26666"/>
                  </a:lnTo>
                  <a:lnTo>
                    <a:pt x="115789" y="19047"/>
                  </a:lnTo>
                  <a:lnTo>
                    <a:pt x="112631" y="13333"/>
                  </a:lnTo>
                  <a:lnTo>
                    <a:pt x="109473" y="7619"/>
                  </a:lnTo>
                  <a:lnTo>
                    <a:pt x="105263" y="3809"/>
                  </a:lnTo>
                  <a:lnTo>
                    <a:pt x="99999" y="0"/>
                  </a:lnTo>
                  <a:lnTo>
                    <a:pt x="94736" y="0"/>
                  </a:lnTo>
                  <a:lnTo>
                    <a:pt x="69473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000" name="Google Shape;25000;p499"/>
          <p:cNvGrpSpPr/>
          <p:nvPr/>
        </p:nvGrpSpPr>
        <p:grpSpPr>
          <a:xfrm>
            <a:off x="997858" y="2474454"/>
            <a:ext cx="863600" cy="863600"/>
            <a:chOff x="997858" y="2474454"/>
            <a:chExt cx="863600" cy="863600"/>
          </a:xfrm>
          <a:solidFill>
            <a:srgbClr val="006BA6"/>
          </a:solidFill>
        </p:grpSpPr>
        <p:sp>
          <p:nvSpPr>
            <p:cNvPr id="25001" name="Google Shape;25001;p499"/>
            <p:cNvSpPr/>
            <p:nvPr/>
          </p:nvSpPr>
          <p:spPr>
            <a:xfrm>
              <a:off x="997858" y="2474454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02" name="Google Shape;25002;p499"/>
            <p:cNvSpPr/>
            <p:nvPr/>
          </p:nvSpPr>
          <p:spPr>
            <a:xfrm>
              <a:off x="1537608" y="2842754"/>
              <a:ext cx="66675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58536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03" name="Google Shape;25003;p499"/>
            <p:cNvCxnSpPr/>
            <p:nvPr/>
          </p:nvCxnSpPr>
          <p:spPr>
            <a:xfrm rot="10800000">
              <a:off x="1518558" y="2906254"/>
              <a:ext cx="857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04" name="Google Shape;25004;p499"/>
            <p:cNvCxnSpPr/>
            <p:nvPr/>
          </p:nvCxnSpPr>
          <p:spPr>
            <a:xfrm rot="10800000">
              <a:off x="1382033" y="2906254"/>
              <a:ext cx="698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05" name="Google Shape;25005;p499"/>
            <p:cNvCxnSpPr/>
            <p:nvPr/>
          </p:nvCxnSpPr>
          <p:spPr>
            <a:xfrm rot="10800000">
              <a:off x="1258208" y="2906254"/>
              <a:ext cx="6985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5006" name="Google Shape;25006;p499"/>
          <p:cNvGrpSpPr/>
          <p:nvPr/>
        </p:nvGrpSpPr>
        <p:grpSpPr>
          <a:xfrm>
            <a:off x="4807858" y="3894132"/>
            <a:ext cx="863600" cy="863600"/>
            <a:chOff x="4807858" y="3894132"/>
            <a:chExt cx="863600" cy="863600"/>
          </a:xfrm>
          <a:solidFill>
            <a:srgbClr val="006BA6"/>
          </a:solidFill>
        </p:grpSpPr>
        <p:sp>
          <p:nvSpPr>
            <p:cNvPr id="25007" name="Google Shape;25007;p499"/>
            <p:cNvSpPr/>
            <p:nvPr/>
          </p:nvSpPr>
          <p:spPr>
            <a:xfrm>
              <a:off x="4807858" y="3894132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08" name="Google Shape;25008;p499"/>
            <p:cNvSpPr/>
            <p:nvPr/>
          </p:nvSpPr>
          <p:spPr>
            <a:xfrm>
              <a:off x="5036458" y="440213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09" name="Google Shape;25009;p499"/>
            <p:cNvCxnSpPr/>
            <p:nvPr/>
          </p:nvCxnSpPr>
          <p:spPr>
            <a:xfrm rot="10800000" flipH="1">
              <a:off x="5036458" y="4389432"/>
              <a:ext cx="139700" cy="1397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010" name="Google Shape;25010;p499"/>
            <p:cNvSpPr/>
            <p:nvPr/>
          </p:nvSpPr>
          <p:spPr>
            <a:xfrm>
              <a:off x="5315858" y="4122732"/>
              <a:ext cx="1270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11" name="Google Shape;25011;p499"/>
            <p:cNvCxnSpPr/>
            <p:nvPr/>
          </p:nvCxnSpPr>
          <p:spPr>
            <a:xfrm flipH="1">
              <a:off x="5303158" y="4122732"/>
              <a:ext cx="13970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012" name="Google Shape;25012;p499"/>
            <p:cNvSpPr/>
            <p:nvPr/>
          </p:nvSpPr>
          <p:spPr>
            <a:xfrm>
              <a:off x="5036458" y="4122732"/>
              <a:ext cx="1270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13" name="Google Shape;25013;p499"/>
            <p:cNvCxnSpPr/>
            <p:nvPr/>
          </p:nvCxnSpPr>
          <p:spPr>
            <a:xfrm>
              <a:off x="5036458" y="4122732"/>
              <a:ext cx="13970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014" name="Google Shape;25014;p499"/>
            <p:cNvSpPr/>
            <p:nvPr/>
          </p:nvSpPr>
          <p:spPr>
            <a:xfrm>
              <a:off x="5315858" y="440213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2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15" name="Google Shape;25015;p499"/>
            <p:cNvCxnSpPr/>
            <p:nvPr/>
          </p:nvCxnSpPr>
          <p:spPr>
            <a:xfrm rot="10800000">
              <a:off x="5303158" y="4389432"/>
              <a:ext cx="139700" cy="1397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5016" name="Google Shape;25016;p499"/>
          <p:cNvGrpSpPr/>
          <p:nvPr/>
        </p:nvGrpSpPr>
        <p:grpSpPr>
          <a:xfrm>
            <a:off x="997858" y="3954457"/>
            <a:ext cx="863600" cy="863600"/>
            <a:chOff x="997858" y="3954457"/>
            <a:chExt cx="863600" cy="863600"/>
          </a:xfrm>
          <a:solidFill>
            <a:srgbClr val="006BA6"/>
          </a:solidFill>
        </p:grpSpPr>
        <p:sp>
          <p:nvSpPr>
            <p:cNvPr id="25017" name="Google Shape;25017;p499"/>
            <p:cNvSpPr/>
            <p:nvPr/>
          </p:nvSpPr>
          <p:spPr>
            <a:xfrm>
              <a:off x="997858" y="3954457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18" name="Google Shape;25018;p499"/>
            <p:cNvSpPr/>
            <p:nvPr/>
          </p:nvSpPr>
          <p:spPr>
            <a:xfrm>
              <a:off x="1226458" y="4462457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19" name="Google Shape;25019;p499"/>
            <p:cNvSpPr/>
            <p:nvPr/>
          </p:nvSpPr>
          <p:spPr>
            <a:xfrm>
              <a:off x="1505858" y="4183057"/>
              <a:ext cx="1270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20" name="Google Shape;25020;p499"/>
            <p:cNvCxnSpPr/>
            <p:nvPr/>
          </p:nvCxnSpPr>
          <p:spPr>
            <a:xfrm flipH="1">
              <a:off x="1493158" y="4183057"/>
              <a:ext cx="13970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021" name="Google Shape;25021;p499"/>
            <p:cNvSpPr/>
            <p:nvPr/>
          </p:nvSpPr>
          <p:spPr>
            <a:xfrm>
              <a:off x="1226458" y="4183057"/>
              <a:ext cx="1270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22" name="Google Shape;25022;p499"/>
            <p:cNvSpPr/>
            <p:nvPr/>
          </p:nvSpPr>
          <p:spPr>
            <a:xfrm>
              <a:off x="1505858" y="4462457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2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023" name="Google Shape;25023;p499"/>
          <p:cNvGrpSpPr/>
          <p:nvPr/>
        </p:nvGrpSpPr>
        <p:grpSpPr>
          <a:xfrm>
            <a:off x="8686804" y="3894132"/>
            <a:ext cx="863600" cy="863600"/>
            <a:chOff x="8686804" y="3894132"/>
            <a:chExt cx="863600" cy="863600"/>
          </a:xfrm>
          <a:solidFill>
            <a:srgbClr val="006BA6"/>
          </a:solidFill>
        </p:grpSpPr>
        <p:sp>
          <p:nvSpPr>
            <p:cNvPr id="25024" name="Google Shape;25024;p499"/>
            <p:cNvSpPr/>
            <p:nvPr/>
          </p:nvSpPr>
          <p:spPr>
            <a:xfrm>
              <a:off x="8686804" y="3894132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25" name="Google Shape;25025;p499"/>
            <p:cNvSpPr/>
            <p:nvPr/>
          </p:nvSpPr>
          <p:spPr>
            <a:xfrm>
              <a:off x="9061001" y="4122732"/>
              <a:ext cx="158750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6000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26" name="Google Shape;25026;p499"/>
            <p:cNvSpPr/>
            <p:nvPr/>
          </p:nvSpPr>
          <p:spPr>
            <a:xfrm>
              <a:off x="9061001" y="4452932"/>
              <a:ext cx="158750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60000" y="12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27" name="Google Shape;25027;p499"/>
            <p:cNvSpPr/>
            <p:nvPr/>
          </p:nvSpPr>
          <p:spPr>
            <a:xfrm>
              <a:off x="8937176" y="4249732"/>
              <a:ext cx="79375" cy="15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58775"/>
                  </a:lnTo>
                  <a:lnTo>
                    <a:pt x="120000" y="119999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28" name="Google Shape;25028;p499"/>
            <p:cNvSpPr/>
            <p:nvPr/>
          </p:nvSpPr>
          <p:spPr>
            <a:xfrm>
              <a:off x="9242429" y="4249732"/>
              <a:ext cx="79375" cy="1555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19999"/>
                  </a:moveTo>
                  <a:lnTo>
                    <a:pt x="120000" y="58775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29" name="Google Shape;25029;p499"/>
            <p:cNvCxnSpPr/>
            <p:nvPr/>
          </p:nvCxnSpPr>
          <p:spPr>
            <a:xfrm>
              <a:off x="9140376" y="4122732"/>
              <a:ext cx="0" cy="4064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30" name="Google Shape;25030;p499"/>
            <p:cNvCxnSpPr/>
            <p:nvPr/>
          </p:nvCxnSpPr>
          <p:spPr>
            <a:xfrm>
              <a:off x="8915404" y="4325932"/>
              <a:ext cx="4064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5031" name="Google Shape;25031;p499"/>
          <p:cNvGrpSpPr/>
          <p:nvPr/>
        </p:nvGrpSpPr>
        <p:grpSpPr>
          <a:xfrm>
            <a:off x="3537858" y="3894132"/>
            <a:ext cx="863600" cy="863600"/>
            <a:chOff x="3537858" y="3894132"/>
            <a:chExt cx="863600" cy="863600"/>
          </a:xfrm>
          <a:solidFill>
            <a:srgbClr val="006BA6"/>
          </a:solidFill>
        </p:grpSpPr>
        <p:sp>
          <p:nvSpPr>
            <p:cNvPr id="25032" name="Google Shape;25032;p499"/>
            <p:cNvSpPr/>
            <p:nvPr/>
          </p:nvSpPr>
          <p:spPr>
            <a:xfrm>
              <a:off x="3537858" y="3894132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33" name="Google Shape;25033;p499"/>
            <p:cNvSpPr/>
            <p:nvPr/>
          </p:nvSpPr>
          <p:spPr>
            <a:xfrm>
              <a:off x="4045858" y="4122732"/>
              <a:ext cx="1270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34" name="Google Shape;25034;p499"/>
            <p:cNvCxnSpPr/>
            <p:nvPr/>
          </p:nvCxnSpPr>
          <p:spPr>
            <a:xfrm rot="10800000" flipH="1">
              <a:off x="4045858" y="4097332"/>
              <a:ext cx="155575" cy="155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035" name="Google Shape;25035;p499"/>
            <p:cNvSpPr/>
            <p:nvPr/>
          </p:nvSpPr>
          <p:spPr>
            <a:xfrm>
              <a:off x="4045858" y="440213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0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36" name="Google Shape;25036;p499"/>
            <p:cNvCxnSpPr/>
            <p:nvPr/>
          </p:nvCxnSpPr>
          <p:spPr>
            <a:xfrm>
              <a:off x="4045858" y="4402132"/>
              <a:ext cx="155575" cy="155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037" name="Google Shape;25037;p499"/>
            <p:cNvSpPr/>
            <p:nvPr/>
          </p:nvSpPr>
          <p:spPr>
            <a:xfrm>
              <a:off x="3766458" y="4122732"/>
              <a:ext cx="1270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38" name="Google Shape;25038;p499"/>
            <p:cNvCxnSpPr/>
            <p:nvPr/>
          </p:nvCxnSpPr>
          <p:spPr>
            <a:xfrm rot="10800000">
              <a:off x="3737883" y="4097332"/>
              <a:ext cx="155575" cy="155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039" name="Google Shape;25039;p499"/>
            <p:cNvSpPr/>
            <p:nvPr/>
          </p:nvSpPr>
          <p:spPr>
            <a:xfrm>
              <a:off x="3766458" y="4402132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40" name="Google Shape;25040;p499"/>
            <p:cNvCxnSpPr/>
            <p:nvPr/>
          </p:nvCxnSpPr>
          <p:spPr>
            <a:xfrm flipH="1">
              <a:off x="3737883" y="4402132"/>
              <a:ext cx="155575" cy="1555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5041" name="Google Shape;25041;p499"/>
          <p:cNvGrpSpPr/>
          <p:nvPr/>
        </p:nvGrpSpPr>
        <p:grpSpPr>
          <a:xfrm>
            <a:off x="6099630" y="3894132"/>
            <a:ext cx="863600" cy="863600"/>
            <a:chOff x="6099630" y="3894132"/>
            <a:chExt cx="863600" cy="863600"/>
          </a:xfrm>
          <a:solidFill>
            <a:srgbClr val="006BA6"/>
          </a:solidFill>
        </p:grpSpPr>
        <p:sp>
          <p:nvSpPr>
            <p:cNvPr id="25042" name="Google Shape;25042;p499"/>
            <p:cNvSpPr/>
            <p:nvPr/>
          </p:nvSpPr>
          <p:spPr>
            <a:xfrm>
              <a:off x="6099630" y="3894132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43" name="Google Shape;25043;p499"/>
            <p:cNvSpPr/>
            <p:nvPr/>
          </p:nvSpPr>
          <p:spPr>
            <a:xfrm>
              <a:off x="6328230" y="4122732"/>
              <a:ext cx="406400" cy="406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66562"/>
                  </a:lnTo>
                  <a:lnTo>
                    <a:pt x="119062" y="72187"/>
                  </a:lnTo>
                  <a:lnTo>
                    <a:pt x="117187" y="77812"/>
                  </a:lnTo>
                  <a:lnTo>
                    <a:pt x="115312" y="83437"/>
                  </a:lnTo>
                  <a:lnTo>
                    <a:pt x="112500" y="89062"/>
                  </a:lnTo>
                  <a:lnTo>
                    <a:pt x="109687" y="93750"/>
                  </a:lnTo>
                  <a:lnTo>
                    <a:pt x="102187" y="103125"/>
                  </a:lnTo>
                  <a:lnTo>
                    <a:pt x="93750" y="109687"/>
                  </a:lnTo>
                  <a:lnTo>
                    <a:pt x="89062" y="113437"/>
                  </a:lnTo>
                  <a:lnTo>
                    <a:pt x="83437" y="115312"/>
                  </a:lnTo>
                  <a:lnTo>
                    <a:pt x="77812" y="117187"/>
                  </a:lnTo>
                  <a:lnTo>
                    <a:pt x="72187" y="119062"/>
                  </a:lnTo>
                  <a:lnTo>
                    <a:pt x="66562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437" y="120000"/>
                  </a:lnTo>
                  <a:lnTo>
                    <a:pt x="47812" y="119062"/>
                  </a:lnTo>
                  <a:lnTo>
                    <a:pt x="42187" y="117187"/>
                  </a:lnTo>
                  <a:lnTo>
                    <a:pt x="36562" y="115312"/>
                  </a:lnTo>
                  <a:lnTo>
                    <a:pt x="30937" y="113437"/>
                  </a:lnTo>
                  <a:lnTo>
                    <a:pt x="26250" y="109687"/>
                  </a:lnTo>
                  <a:lnTo>
                    <a:pt x="17812" y="103125"/>
                  </a:lnTo>
                  <a:lnTo>
                    <a:pt x="10312" y="93750"/>
                  </a:lnTo>
                  <a:lnTo>
                    <a:pt x="7500" y="89062"/>
                  </a:lnTo>
                  <a:lnTo>
                    <a:pt x="4687" y="83437"/>
                  </a:lnTo>
                  <a:lnTo>
                    <a:pt x="2812" y="77812"/>
                  </a:lnTo>
                  <a:lnTo>
                    <a:pt x="937" y="72187"/>
                  </a:lnTo>
                  <a:lnTo>
                    <a:pt x="0" y="66562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54375"/>
                  </a:lnTo>
                  <a:lnTo>
                    <a:pt x="937" y="47812"/>
                  </a:lnTo>
                  <a:lnTo>
                    <a:pt x="2812" y="42187"/>
                  </a:lnTo>
                  <a:lnTo>
                    <a:pt x="4687" y="36562"/>
                  </a:lnTo>
                  <a:lnTo>
                    <a:pt x="7500" y="31875"/>
                  </a:lnTo>
                  <a:lnTo>
                    <a:pt x="10312" y="27187"/>
                  </a:lnTo>
                  <a:lnTo>
                    <a:pt x="17812" y="17812"/>
                  </a:lnTo>
                  <a:lnTo>
                    <a:pt x="26250" y="10312"/>
                  </a:lnTo>
                  <a:lnTo>
                    <a:pt x="30937" y="7500"/>
                  </a:lnTo>
                  <a:lnTo>
                    <a:pt x="36562" y="4687"/>
                  </a:lnTo>
                  <a:lnTo>
                    <a:pt x="42187" y="2812"/>
                  </a:lnTo>
                  <a:lnTo>
                    <a:pt x="47812" y="1875"/>
                  </a:lnTo>
                  <a:lnTo>
                    <a:pt x="53437" y="937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562" y="937"/>
                  </a:lnTo>
                  <a:lnTo>
                    <a:pt x="72187" y="1875"/>
                  </a:lnTo>
                  <a:lnTo>
                    <a:pt x="77812" y="2812"/>
                  </a:lnTo>
                  <a:lnTo>
                    <a:pt x="83437" y="4687"/>
                  </a:lnTo>
                  <a:lnTo>
                    <a:pt x="89062" y="7500"/>
                  </a:lnTo>
                  <a:lnTo>
                    <a:pt x="93750" y="10312"/>
                  </a:lnTo>
                  <a:lnTo>
                    <a:pt x="102187" y="17812"/>
                  </a:lnTo>
                  <a:lnTo>
                    <a:pt x="109687" y="27187"/>
                  </a:lnTo>
                  <a:lnTo>
                    <a:pt x="112500" y="31875"/>
                  </a:lnTo>
                  <a:lnTo>
                    <a:pt x="115312" y="36562"/>
                  </a:lnTo>
                  <a:lnTo>
                    <a:pt x="117187" y="42187"/>
                  </a:lnTo>
                  <a:lnTo>
                    <a:pt x="119062" y="47812"/>
                  </a:lnTo>
                  <a:lnTo>
                    <a:pt x="120000" y="54375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44" name="Google Shape;25044;p499"/>
            <p:cNvSpPr/>
            <p:nvPr/>
          </p:nvSpPr>
          <p:spPr>
            <a:xfrm>
              <a:off x="6328230" y="4325932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06875" y="120000"/>
                  </a:lnTo>
                  <a:lnTo>
                    <a:pt x="95625" y="118125"/>
                  </a:lnTo>
                  <a:lnTo>
                    <a:pt x="84375" y="114375"/>
                  </a:lnTo>
                  <a:lnTo>
                    <a:pt x="73125" y="110625"/>
                  </a:lnTo>
                  <a:lnTo>
                    <a:pt x="61875" y="106875"/>
                  </a:lnTo>
                  <a:lnTo>
                    <a:pt x="52500" y="99375"/>
                  </a:lnTo>
                  <a:lnTo>
                    <a:pt x="35625" y="86250"/>
                  </a:lnTo>
                  <a:lnTo>
                    <a:pt x="20625" y="67500"/>
                  </a:lnTo>
                  <a:lnTo>
                    <a:pt x="15000" y="58125"/>
                  </a:lnTo>
                  <a:lnTo>
                    <a:pt x="9375" y="46875"/>
                  </a:lnTo>
                  <a:lnTo>
                    <a:pt x="5625" y="35625"/>
                  </a:lnTo>
                  <a:lnTo>
                    <a:pt x="1875" y="24375"/>
                  </a:lnTo>
                  <a:lnTo>
                    <a:pt x="0" y="13125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45" name="Google Shape;25045;p499"/>
            <p:cNvSpPr/>
            <p:nvPr/>
          </p:nvSpPr>
          <p:spPr>
            <a:xfrm>
              <a:off x="6455230" y="4456107"/>
              <a:ext cx="762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000" y="0"/>
                  </a:moveTo>
                  <a:lnTo>
                    <a:pt x="120000" y="69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46" name="Google Shape;25046;p499"/>
            <p:cNvSpPr/>
            <p:nvPr/>
          </p:nvSpPr>
          <p:spPr>
            <a:xfrm>
              <a:off x="6531430" y="4325932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3125"/>
                  </a:lnTo>
                  <a:lnTo>
                    <a:pt x="118125" y="24375"/>
                  </a:lnTo>
                  <a:lnTo>
                    <a:pt x="114375" y="35625"/>
                  </a:lnTo>
                  <a:lnTo>
                    <a:pt x="110625" y="46875"/>
                  </a:lnTo>
                  <a:lnTo>
                    <a:pt x="105000" y="58125"/>
                  </a:lnTo>
                  <a:lnTo>
                    <a:pt x="99375" y="67500"/>
                  </a:lnTo>
                  <a:lnTo>
                    <a:pt x="84375" y="86250"/>
                  </a:lnTo>
                  <a:lnTo>
                    <a:pt x="67500" y="99375"/>
                  </a:lnTo>
                  <a:lnTo>
                    <a:pt x="58125" y="106875"/>
                  </a:lnTo>
                  <a:lnTo>
                    <a:pt x="46875" y="110625"/>
                  </a:lnTo>
                  <a:lnTo>
                    <a:pt x="35625" y="114375"/>
                  </a:lnTo>
                  <a:lnTo>
                    <a:pt x="24375" y="118125"/>
                  </a:lnTo>
                  <a:lnTo>
                    <a:pt x="13125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47" name="Google Shape;25047;p499"/>
            <p:cNvSpPr/>
            <p:nvPr/>
          </p:nvSpPr>
          <p:spPr>
            <a:xfrm>
              <a:off x="6658430" y="4325932"/>
              <a:ext cx="130175" cy="7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85000"/>
                  </a:moveTo>
                  <a:lnTo>
                    <a:pt x="70243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48" name="Google Shape;25048;p499"/>
            <p:cNvSpPr/>
            <p:nvPr/>
          </p:nvSpPr>
          <p:spPr>
            <a:xfrm>
              <a:off x="6531430" y="4122732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3125" y="1875"/>
                  </a:lnTo>
                  <a:lnTo>
                    <a:pt x="24375" y="3750"/>
                  </a:lnTo>
                  <a:lnTo>
                    <a:pt x="35625" y="5625"/>
                  </a:lnTo>
                  <a:lnTo>
                    <a:pt x="46875" y="9375"/>
                  </a:lnTo>
                  <a:lnTo>
                    <a:pt x="58125" y="15000"/>
                  </a:lnTo>
                  <a:lnTo>
                    <a:pt x="67500" y="20625"/>
                  </a:lnTo>
                  <a:lnTo>
                    <a:pt x="84375" y="35625"/>
                  </a:lnTo>
                  <a:lnTo>
                    <a:pt x="99375" y="54375"/>
                  </a:lnTo>
                  <a:lnTo>
                    <a:pt x="105000" y="63750"/>
                  </a:lnTo>
                  <a:lnTo>
                    <a:pt x="110625" y="73125"/>
                  </a:lnTo>
                  <a:lnTo>
                    <a:pt x="114375" y="84375"/>
                  </a:lnTo>
                  <a:lnTo>
                    <a:pt x="118125" y="95625"/>
                  </a:lnTo>
                  <a:lnTo>
                    <a:pt x="120000" y="10875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49" name="Google Shape;25049;p499"/>
            <p:cNvSpPr/>
            <p:nvPr/>
          </p:nvSpPr>
          <p:spPr>
            <a:xfrm>
              <a:off x="6531430" y="4071932"/>
              <a:ext cx="762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000" y="120000"/>
                  </a:moveTo>
                  <a:lnTo>
                    <a:pt x="0" y="48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50" name="Google Shape;25050;p499"/>
            <p:cNvSpPr/>
            <p:nvPr/>
          </p:nvSpPr>
          <p:spPr>
            <a:xfrm>
              <a:off x="6328230" y="4122732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108750"/>
                  </a:lnTo>
                  <a:lnTo>
                    <a:pt x="1875" y="95625"/>
                  </a:lnTo>
                  <a:lnTo>
                    <a:pt x="5625" y="84375"/>
                  </a:lnTo>
                  <a:lnTo>
                    <a:pt x="9375" y="73125"/>
                  </a:lnTo>
                  <a:lnTo>
                    <a:pt x="15000" y="63750"/>
                  </a:lnTo>
                  <a:lnTo>
                    <a:pt x="20625" y="54375"/>
                  </a:lnTo>
                  <a:lnTo>
                    <a:pt x="35625" y="35625"/>
                  </a:lnTo>
                  <a:lnTo>
                    <a:pt x="52500" y="20625"/>
                  </a:lnTo>
                  <a:lnTo>
                    <a:pt x="61875" y="15000"/>
                  </a:lnTo>
                  <a:lnTo>
                    <a:pt x="73125" y="9375"/>
                  </a:lnTo>
                  <a:lnTo>
                    <a:pt x="84375" y="5625"/>
                  </a:lnTo>
                  <a:lnTo>
                    <a:pt x="95625" y="3750"/>
                  </a:lnTo>
                  <a:lnTo>
                    <a:pt x="106875" y="1875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51" name="Google Shape;25051;p499"/>
            <p:cNvSpPr/>
            <p:nvPr/>
          </p:nvSpPr>
          <p:spPr>
            <a:xfrm>
              <a:off x="6274255" y="4252907"/>
              <a:ext cx="130175" cy="73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36521"/>
                  </a:moveTo>
                  <a:lnTo>
                    <a:pt x="49756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052" name="Google Shape;25052;p499"/>
          <p:cNvGrpSpPr/>
          <p:nvPr/>
        </p:nvGrpSpPr>
        <p:grpSpPr>
          <a:xfrm>
            <a:off x="7424060" y="3894132"/>
            <a:ext cx="863600" cy="863600"/>
            <a:chOff x="7424060" y="3894132"/>
            <a:chExt cx="863600" cy="863600"/>
          </a:xfrm>
          <a:solidFill>
            <a:srgbClr val="006BA6"/>
          </a:solidFill>
        </p:grpSpPr>
        <p:sp>
          <p:nvSpPr>
            <p:cNvPr id="25053" name="Google Shape;25053;p499"/>
            <p:cNvSpPr/>
            <p:nvPr/>
          </p:nvSpPr>
          <p:spPr>
            <a:xfrm>
              <a:off x="7424060" y="3894132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54" name="Google Shape;25054;p499"/>
            <p:cNvSpPr/>
            <p:nvPr/>
          </p:nvSpPr>
          <p:spPr>
            <a:xfrm>
              <a:off x="7624085" y="4300532"/>
              <a:ext cx="203200" cy="20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08750" y="120000"/>
                  </a:lnTo>
                  <a:lnTo>
                    <a:pt x="95625" y="118125"/>
                  </a:lnTo>
                  <a:lnTo>
                    <a:pt x="84375" y="114375"/>
                  </a:lnTo>
                  <a:lnTo>
                    <a:pt x="73125" y="110625"/>
                  </a:lnTo>
                  <a:lnTo>
                    <a:pt x="63750" y="105000"/>
                  </a:lnTo>
                  <a:lnTo>
                    <a:pt x="52500" y="99375"/>
                  </a:lnTo>
                  <a:lnTo>
                    <a:pt x="35625" y="84375"/>
                  </a:lnTo>
                  <a:lnTo>
                    <a:pt x="20625" y="67500"/>
                  </a:lnTo>
                  <a:lnTo>
                    <a:pt x="15000" y="58125"/>
                  </a:lnTo>
                  <a:lnTo>
                    <a:pt x="9375" y="46875"/>
                  </a:lnTo>
                  <a:lnTo>
                    <a:pt x="5625" y="35625"/>
                  </a:lnTo>
                  <a:lnTo>
                    <a:pt x="1875" y="24375"/>
                  </a:lnTo>
                  <a:lnTo>
                    <a:pt x="0" y="13125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55" name="Google Shape;25055;p499"/>
            <p:cNvSpPr/>
            <p:nvPr/>
          </p:nvSpPr>
          <p:spPr>
            <a:xfrm>
              <a:off x="7751085" y="4427532"/>
              <a:ext cx="762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000" y="0"/>
                  </a:moveTo>
                  <a:lnTo>
                    <a:pt x="120000" y="70243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56" name="Google Shape;25056;p499"/>
            <p:cNvSpPr/>
            <p:nvPr/>
          </p:nvSpPr>
          <p:spPr>
            <a:xfrm>
              <a:off x="7928885" y="4198932"/>
              <a:ext cx="101600" cy="276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6250" y="0"/>
                  </a:moveTo>
                  <a:lnTo>
                    <a:pt x="86250" y="0"/>
                  </a:lnTo>
                  <a:lnTo>
                    <a:pt x="97500" y="8275"/>
                  </a:lnTo>
                  <a:lnTo>
                    <a:pt x="108750" y="16551"/>
                  </a:lnTo>
                  <a:lnTo>
                    <a:pt x="116250" y="24827"/>
                  </a:lnTo>
                  <a:lnTo>
                    <a:pt x="120000" y="33103"/>
                  </a:lnTo>
                  <a:lnTo>
                    <a:pt x="120000" y="41379"/>
                  </a:lnTo>
                  <a:lnTo>
                    <a:pt x="120000" y="49655"/>
                  </a:lnTo>
                  <a:lnTo>
                    <a:pt x="112500" y="66206"/>
                  </a:lnTo>
                  <a:lnTo>
                    <a:pt x="97500" y="82758"/>
                  </a:lnTo>
                  <a:lnTo>
                    <a:pt x="86250" y="89655"/>
                  </a:lnTo>
                  <a:lnTo>
                    <a:pt x="71250" y="97931"/>
                  </a:lnTo>
                  <a:lnTo>
                    <a:pt x="56250" y="103448"/>
                  </a:lnTo>
                  <a:lnTo>
                    <a:pt x="41250" y="110344"/>
                  </a:lnTo>
                  <a:lnTo>
                    <a:pt x="22500" y="115862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57" name="Google Shape;25057;p499"/>
            <p:cNvSpPr/>
            <p:nvPr/>
          </p:nvSpPr>
          <p:spPr>
            <a:xfrm>
              <a:off x="7963810" y="4198932"/>
              <a:ext cx="123825" cy="825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36923" y="0"/>
                  </a:lnTo>
                  <a:lnTo>
                    <a:pt x="120000" y="55384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58" name="Google Shape;25058;p499"/>
            <p:cNvSpPr/>
            <p:nvPr/>
          </p:nvSpPr>
          <p:spPr>
            <a:xfrm>
              <a:off x="7652660" y="4097332"/>
              <a:ext cx="276225" cy="10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4137" y="101250"/>
                  </a:lnTo>
                  <a:lnTo>
                    <a:pt x="9655" y="82500"/>
                  </a:lnTo>
                  <a:lnTo>
                    <a:pt x="16551" y="63750"/>
                  </a:lnTo>
                  <a:lnTo>
                    <a:pt x="22068" y="48750"/>
                  </a:lnTo>
                  <a:lnTo>
                    <a:pt x="28965" y="37500"/>
                  </a:lnTo>
                  <a:lnTo>
                    <a:pt x="37241" y="26250"/>
                  </a:lnTo>
                  <a:lnTo>
                    <a:pt x="52413" y="7500"/>
                  </a:lnTo>
                  <a:lnTo>
                    <a:pt x="68965" y="0"/>
                  </a:lnTo>
                  <a:lnTo>
                    <a:pt x="78620" y="0"/>
                  </a:lnTo>
                  <a:lnTo>
                    <a:pt x="86896" y="0"/>
                  </a:lnTo>
                  <a:lnTo>
                    <a:pt x="95172" y="7500"/>
                  </a:lnTo>
                  <a:lnTo>
                    <a:pt x="103448" y="11250"/>
                  </a:lnTo>
                  <a:lnTo>
                    <a:pt x="111724" y="22500"/>
                  </a:lnTo>
                  <a:lnTo>
                    <a:pt x="120000" y="3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59" name="Google Shape;25059;p499"/>
            <p:cNvSpPr/>
            <p:nvPr/>
          </p:nvSpPr>
          <p:spPr>
            <a:xfrm>
              <a:off x="7643135" y="4106857"/>
              <a:ext cx="101600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1724"/>
                  </a:moveTo>
                  <a:lnTo>
                    <a:pt x="11250" y="12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060" name="Google Shape;25060;p499"/>
          <p:cNvGrpSpPr/>
          <p:nvPr/>
        </p:nvGrpSpPr>
        <p:grpSpPr>
          <a:xfrm>
            <a:off x="10059308" y="3894132"/>
            <a:ext cx="863600" cy="863600"/>
            <a:chOff x="10059308" y="3894132"/>
            <a:chExt cx="863600" cy="863600"/>
          </a:xfrm>
          <a:solidFill>
            <a:srgbClr val="006BA6"/>
          </a:solidFill>
        </p:grpSpPr>
        <p:sp>
          <p:nvSpPr>
            <p:cNvPr id="25061" name="Google Shape;25061;p499"/>
            <p:cNvSpPr/>
            <p:nvPr/>
          </p:nvSpPr>
          <p:spPr>
            <a:xfrm>
              <a:off x="10059308" y="3894132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62" name="Google Shape;25062;p499"/>
            <p:cNvCxnSpPr/>
            <p:nvPr/>
          </p:nvCxnSpPr>
          <p:spPr>
            <a:xfrm rot="10800000">
              <a:off x="10334627" y="4408482"/>
              <a:ext cx="0" cy="1206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63" name="Google Shape;25063;p499"/>
            <p:cNvCxnSpPr/>
            <p:nvPr/>
          </p:nvCxnSpPr>
          <p:spPr>
            <a:xfrm rot="10800000">
              <a:off x="10449833" y="4256082"/>
              <a:ext cx="0" cy="2730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064" name="Google Shape;25064;p499"/>
            <p:cNvCxnSpPr/>
            <p:nvPr/>
          </p:nvCxnSpPr>
          <p:spPr>
            <a:xfrm rot="10800000">
              <a:off x="10605408" y="4125907"/>
              <a:ext cx="0" cy="4032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065" name="Google Shape;25065;p499"/>
            <p:cNvSpPr/>
            <p:nvPr/>
          </p:nvSpPr>
          <p:spPr>
            <a:xfrm>
              <a:off x="10535558" y="4122732"/>
              <a:ext cx="155575" cy="793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20000"/>
                  </a:moveTo>
                  <a:lnTo>
                    <a:pt x="58775" y="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066" name="Google Shape;25066;p499"/>
          <p:cNvGrpSpPr/>
          <p:nvPr/>
        </p:nvGrpSpPr>
        <p:grpSpPr>
          <a:xfrm>
            <a:off x="2267858" y="3912275"/>
            <a:ext cx="863600" cy="863600"/>
            <a:chOff x="2267858" y="3912275"/>
            <a:chExt cx="863600" cy="863600"/>
          </a:xfrm>
          <a:solidFill>
            <a:srgbClr val="006BA6"/>
          </a:solidFill>
        </p:grpSpPr>
        <p:sp>
          <p:nvSpPr>
            <p:cNvPr id="25067" name="Google Shape;25067;p499"/>
            <p:cNvSpPr/>
            <p:nvPr/>
          </p:nvSpPr>
          <p:spPr>
            <a:xfrm>
              <a:off x="2267858" y="3912275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68" name="Google Shape;25068;p499"/>
            <p:cNvSpPr/>
            <p:nvPr/>
          </p:nvSpPr>
          <p:spPr>
            <a:xfrm>
              <a:off x="2775858" y="4140875"/>
              <a:ext cx="1270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69" name="Google Shape;25069;p499"/>
            <p:cNvSpPr/>
            <p:nvPr/>
          </p:nvSpPr>
          <p:spPr>
            <a:xfrm>
              <a:off x="2496458" y="4420275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70" name="Google Shape;25070;p499"/>
            <p:cNvSpPr/>
            <p:nvPr/>
          </p:nvSpPr>
          <p:spPr>
            <a:xfrm>
              <a:off x="2496458" y="4140875"/>
              <a:ext cx="1270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12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71" name="Google Shape;25071;p499"/>
            <p:cNvSpPr/>
            <p:nvPr/>
          </p:nvSpPr>
          <p:spPr>
            <a:xfrm>
              <a:off x="2775858" y="4420275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72" name="Google Shape;25072;p499"/>
            <p:cNvSpPr/>
            <p:nvPr/>
          </p:nvSpPr>
          <p:spPr>
            <a:xfrm>
              <a:off x="2623458" y="4271050"/>
              <a:ext cx="152400" cy="149225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073" name="Google Shape;25073;p499"/>
          <p:cNvGrpSpPr/>
          <p:nvPr/>
        </p:nvGrpSpPr>
        <p:grpSpPr>
          <a:xfrm>
            <a:off x="8703583" y="2477629"/>
            <a:ext cx="863600" cy="863600"/>
            <a:chOff x="8703583" y="2477629"/>
            <a:chExt cx="863600" cy="863600"/>
          </a:xfrm>
          <a:solidFill>
            <a:srgbClr val="006BA6"/>
          </a:solidFill>
        </p:grpSpPr>
        <p:sp>
          <p:nvSpPr>
            <p:cNvPr id="25074" name="Google Shape;25074;p499"/>
            <p:cNvSpPr/>
            <p:nvPr/>
          </p:nvSpPr>
          <p:spPr>
            <a:xfrm>
              <a:off x="8703583" y="247762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75" name="Google Shape;25075;p499"/>
            <p:cNvSpPr/>
            <p:nvPr/>
          </p:nvSpPr>
          <p:spPr>
            <a:xfrm>
              <a:off x="8703583" y="247762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76" name="Google Shape;25076;p499"/>
            <p:cNvSpPr/>
            <p:nvPr/>
          </p:nvSpPr>
          <p:spPr>
            <a:xfrm>
              <a:off x="8967108" y="2782429"/>
              <a:ext cx="339725" cy="257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1775" y="77037"/>
                  </a:moveTo>
                  <a:lnTo>
                    <a:pt x="71775" y="115555"/>
                  </a:lnTo>
                  <a:lnTo>
                    <a:pt x="120000" y="56296"/>
                  </a:lnTo>
                  <a:lnTo>
                    <a:pt x="71775" y="0"/>
                  </a:lnTo>
                  <a:lnTo>
                    <a:pt x="71775" y="34074"/>
                  </a:lnTo>
                  <a:lnTo>
                    <a:pt x="71775" y="34074"/>
                  </a:lnTo>
                  <a:lnTo>
                    <a:pt x="61682" y="34074"/>
                  </a:lnTo>
                  <a:lnTo>
                    <a:pt x="51588" y="37037"/>
                  </a:lnTo>
                  <a:lnTo>
                    <a:pt x="43738" y="41481"/>
                  </a:lnTo>
                  <a:lnTo>
                    <a:pt x="35887" y="47407"/>
                  </a:lnTo>
                  <a:lnTo>
                    <a:pt x="29158" y="53333"/>
                  </a:lnTo>
                  <a:lnTo>
                    <a:pt x="23551" y="60740"/>
                  </a:lnTo>
                  <a:lnTo>
                    <a:pt x="17943" y="69629"/>
                  </a:lnTo>
                  <a:lnTo>
                    <a:pt x="13457" y="77037"/>
                  </a:lnTo>
                  <a:lnTo>
                    <a:pt x="6728" y="93333"/>
                  </a:lnTo>
                  <a:lnTo>
                    <a:pt x="2242" y="106666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5607" y="106666"/>
                  </a:lnTo>
                  <a:lnTo>
                    <a:pt x="13457" y="96296"/>
                  </a:lnTo>
                  <a:lnTo>
                    <a:pt x="21308" y="88888"/>
                  </a:lnTo>
                  <a:lnTo>
                    <a:pt x="30280" y="84444"/>
                  </a:lnTo>
                  <a:lnTo>
                    <a:pt x="39252" y="80000"/>
                  </a:lnTo>
                  <a:lnTo>
                    <a:pt x="49345" y="78518"/>
                  </a:lnTo>
                  <a:lnTo>
                    <a:pt x="71775" y="77037"/>
                  </a:lnTo>
                  <a:lnTo>
                    <a:pt x="71775" y="77037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077" name="Google Shape;25077;p499"/>
          <p:cNvGrpSpPr/>
          <p:nvPr/>
        </p:nvGrpSpPr>
        <p:grpSpPr>
          <a:xfrm>
            <a:off x="10059308" y="2464929"/>
            <a:ext cx="863600" cy="863600"/>
            <a:chOff x="10059308" y="2464929"/>
            <a:chExt cx="863600" cy="863600"/>
          </a:xfrm>
          <a:solidFill>
            <a:srgbClr val="006BA6"/>
          </a:solidFill>
        </p:grpSpPr>
        <p:sp>
          <p:nvSpPr>
            <p:cNvPr id="25078" name="Google Shape;25078;p499"/>
            <p:cNvSpPr/>
            <p:nvPr/>
          </p:nvSpPr>
          <p:spPr>
            <a:xfrm>
              <a:off x="10059308" y="246492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79" name="Google Shape;25079;p499"/>
            <p:cNvSpPr/>
            <p:nvPr/>
          </p:nvSpPr>
          <p:spPr>
            <a:xfrm>
              <a:off x="10059308" y="246492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80" name="Google Shape;25080;p499"/>
            <p:cNvSpPr/>
            <p:nvPr/>
          </p:nvSpPr>
          <p:spPr>
            <a:xfrm>
              <a:off x="10287908" y="2725279"/>
              <a:ext cx="406400" cy="34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57187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81" name="Google Shape;25081;p499"/>
            <p:cNvSpPr/>
            <p:nvPr/>
          </p:nvSpPr>
          <p:spPr>
            <a:xfrm>
              <a:off x="10354583" y="2725279"/>
              <a:ext cx="339725" cy="260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1775" y="77560"/>
                  </a:moveTo>
                  <a:lnTo>
                    <a:pt x="71775" y="115609"/>
                  </a:lnTo>
                  <a:lnTo>
                    <a:pt x="120000" y="57073"/>
                  </a:lnTo>
                  <a:lnTo>
                    <a:pt x="71775" y="0"/>
                  </a:lnTo>
                  <a:lnTo>
                    <a:pt x="71775" y="33658"/>
                  </a:lnTo>
                  <a:lnTo>
                    <a:pt x="71775" y="33658"/>
                  </a:lnTo>
                  <a:lnTo>
                    <a:pt x="61682" y="35121"/>
                  </a:lnTo>
                  <a:lnTo>
                    <a:pt x="51588" y="38048"/>
                  </a:lnTo>
                  <a:lnTo>
                    <a:pt x="43738" y="42439"/>
                  </a:lnTo>
                  <a:lnTo>
                    <a:pt x="35887" y="48292"/>
                  </a:lnTo>
                  <a:lnTo>
                    <a:pt x="29158" y="54146"/>
                  </a:lnTo>
                  <a:lnTo>
                    <a:pt x="23551" y="61463"/>
                  </a:lnTo>
                  <a:lnTo>
                    <a:pt x="17943" y="68780"/>
                  </a:lnTo>
                  <a:lnTo>
                    <a:pt x="13457" y="77560"/>
                  </a:lnTo>
                  <a:lnTo>
                    <a:pt x="6728" y="92195"/>
                  </a:lnTo>
                  <a:lnTo>
                    <a:pt x="2242" y="106829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6728" y="106829"/>
                  </a:lnTo>
                  <a:lnTo>
                    <a:pt x="13457" y="96585"/>
                  </a:lnTo>
                  <a:lnTo>
                    <a:pt x="21308" y="89268"/>
                  </a:lnTo>
                  <a:lnTo>
                    <a:pt x="30280" y="83414"/>
                  </a:lnTo>
                  <a:lnTo>
                    <a:pt x="39252" y="80487"/>
                  </a:lnTo>
                  <a:lnTo>
                    <a:pt x="49345" y="79024"/>
                  </a:lnTo>
                  <a:lnTo>
                    <a:pt x="71775" y="77560"/>
                  </a:lnTo>
                  <a:lnTo>
                    <a:pt x="71775" y="7756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082" name="Google Shape;25082;p499"/>
          <p:cNvGrpSpPr/>
          <p:nvPr/>
        </p:nvGrpSpPr>
        <p:grpSpPr>
          <a:xfrm>
            <a:off x="7433583" y="2477629"/>
            <a:ext cx="863600" cy="863600"/>
            <a:chOff x="7433583" y="2477629"/>
            <a:chExt cx="863600" cy="863600"/>
          </a:xfrm>
          <a:solidFill>
            <a:srgbClr val="006BA6"/>
          </a:solidFill>
        </p:grpSpPr>
        <p:sp>
          <p:nvSpPr>
            <p:cNvPr id="25083" name="Google Shape;25083;p499"/>
            <p:cNvSpPr/>
            <p:nvPr/>
          </p:nvSpPr>
          <p:spPr>
            <a:xfrm>
              <a:off x="7433583" y="247762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84" name="Google Shape;25084;p499"/>
            <p:cNvSpPr/>
            <p:nvPr/>
          </p:nvSpPr>
          <p:spPr>
            <a:xfrm>
              <a:off x="7433583" y="247762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85" name="Google Shape;25085;p499"/>
            <p:cNvSpPr/>
            <p:nvPr/>
          </p:nvSpPr>
          <p:spPr>
            <a:xfrm>
              <a:off x="7697108" y="2782429"/>
              <a:ext cx="339725" cy="257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116635" y="106666"/>
                  </a:lnTo>
                  <a:lnTo>
                    <a:pt x="113271" y="93333"/>
                  </a:lnTo>
                  <a:lnTo>
                    <a:pt x="106542" y="77037"/>
                  </a:lnTo>
                  <a:lnTo>
                    <a:pt x="102056" y="69629"/>
                  </a:lnTo>
                  <a:lnTo>
                    <a:pt x="96448" y="60740"/>
                  </a:lnTo>
                  <a:lnTo>
                    <a:pt x="90841" y="53333"/>
                  </a:lnTo>
                  <a:lnTo>
                    <a:pt x="84112" y="47407"/>
                  </a:lnTo>
                  <a:lnTo>
                    <a:pt x="76261" y="41481"/>
                  </a:lnTo>
                  <a:lnTo>
                    <a:pt x="68411" y="37037"/>
                  </a:lnTo>
                  <a:lnTo>
                    <a:pt x="58317" y="34074"/>
                  </a:lnTo>
                  <a:lnTo>
                    <a:pt x="48224" y="34074"/>
                  </a:lnTo>
                  <a:lnTo>
                    <a:pt x="48224" y="0"/>
                  </a:lnTo>
                  <a:lnTo>
                    <a:pt x="0" y="56296"/>
                  </a:lnTo>
                  <a:lnTo>
                    <a:pt x="48224" y="115555"/>
                  </a:lnTo>
                  <a:lnTo>
                    <a:pt x="48224" y="77037"/>
                  </a:lnTo>
                  <a:lnTo>
                    <a:pt x="48224" y="77037"/>
                  </a:lnTo>
                  <a:lnTo>
                    <a:pt x="70654" y="78518"/>
                  </a:lnTo>
                  <a:lnTo>
                    <a:pt x="80747" y="80000"/>
                  </a:lnTo>
                  <a:lnTo>
                    <a:pt x="89719" y="84444"/>
                  </a:lnTo>
                  <a:lnTo>
                    <a:pt x="98691" y="88888"/>
                  </a:lnTo>
                  <a:lnTo>
                    <a:pt x="106542" y="96296"/>
                  </a:lnTo>
                  <a:lnTo>
                    <a:pt x="113271" y="106666"/>
                  </a:lnTo>
                  <a:lnTo>
                    <a:pt x="120000" y="120000"/>
                  </a:lnTo>
                  <a:lnTo>
                    <a:pt x="120000" y="12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086" name="Google Shape;25086;p499"/>
          <p:cNvGrpSpPr/>
          <p:nvPr/>
        </p:nvGrpSpPr>
        <p:grpSpPr>
          <a:xfrm>
            <a:off x="4871358" y="5351003"/>
            <a:ext cx="863600" cy="863600"/>
            <a:chOff x="4871358" y="5351003"/>
            <a:chExt cx="863600" cy="863600"/>
          </a:xfrm>
          <a:solidFill>
            <a:srgbClr val="006BA6"/>
          </a:solidFill>
        </p:grpSpPr>
        <p:sp>
          <p:nvSpPr>
            <p:cNvPr id="25087" name="Google Shape;25087;p499"/>
            <p:cNvSpPr/>
            <p:nvPr/>
          </p:nvSpPr>
          <p:spPr>
            <a:xfrm>
              <a:off x="4871358" y="535100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88" name="Google Shape;25088;p499"/>
            <p:cNvSpPr/>
            <p:nvPr/>
          </p:nvSpPr>
          <p:spPr>
            <a:xfrm>
              <a:off x="5103133" y="5754228"/>
              <a:ext cx="40005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2105"/>
                  </a:moveTo>
                  <a:lnTo>
                    <a:pt x="120000" y="82105"/>
                  </a:lnTo>
                  <a:lnTo>
                    <a:pt x="120000" y="94736"/>
                  </a:lnTo>
                  <a:lnTo>
                    <a:pt x="118095" y="107368"/>
                  </a:lnTo>
                  <a:lnTo>
                    <a:pt x="116190" y="120000"/>
                  </a:lnTo>
                  <a:lnTo>
                    <a:pt x="114285" y="120000"/>
                  </a:lnTo>
                  <a:lnTo>
                    <a:pt x="5714" y="120000"/>
                  </a:lnTo>
                  <a:lnTo>
                    <a:pt x="5714" y="120000"/>
                  </a:lnTo>
                  <a:lnTo>
                    <a:pt x="3809" y="120000"/>
                  </a:lnTo>
                  <a:lnTo>
                    <a:pt x="1904" y="107368"/>
                  </a:lnTo>
                  <a:lnTo>
                    <a:pt x="0" y="94736"/>
                  </a:lnTo>
                  <a:lnTo>
                    <a:pt x="0" y="82105"/>
                  </a:lnTo>
                  <a:lnTo>
                    <a:pt x="0" y="37894"/>
                  </a:lnTo>
                  <a:lnTo>
                    <a:pt x="0" y="37894"/>
                  </a:lnTo>
                  <a:lnTo>
                    <a:pt x="0" y="18947"/>
                  </a:lnTo>
                  <a:lnTo>
                    <a:pt x="1904" y="6315"/>
                  </a:lnTo>
                  <a:lnTo>
                    <a:pt x="3809" y="0"/>
                  </a:lnTo>
                  <a:lnTo>
                    <a:pt x="5714" y="0"/>
                  </a:lnTo>
                  <a:lnTo>
                    <a:pt x="114285" y="0"/>
                  </a:lnTo>
                  <a:lnTo>
                    <a:pt x="114285" y="0"/>
                  </a:lnTo>
                  <a:lnTo>
                    <a:pt x="116190" y="0"/>
                  </a:lnTo>
                  <a:lnTo>
                    <a:pt x="118095" y="6315"/>
                  </a:lnTo>
                  <a:lnTo>
                    <a:pt x="120000" y="18947"/>
                  </a:lnTo>
                  <a:lnTo>
                    <a:pt x="120000" y="37894"/>
                  </a:lnTo>
                  <a:lnTo>
                    <a:pt x="120000" y="8210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89" name="Google Shape;25089;p499"/>
            <p:cNvSpPr/>
            <p:nvPr/>
          </p:nvSpPr>
          <p:spPr>
            <a:xfrm>
              <a:off x="5103133" y="5601828"/>
              <a:ext cx="400050" cy="6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4000"/>
                  </a:moveTo>
                  <a:lnTo>
                    <a:pt x="120000" y="84000"/>
                  </a:lnTo>
                  <a:lnTo>
                    <a:pt x="120000" y="96000"/>
                  </a:lnTo>
                  <a:lnTo>
                    <a:pt x="118095" y="108000"/>
                  </a:lnTo>
                  <a:lnTo>
                    <a:pt x="116190" y="114000"/>
                  </a:lnTo>
                  <a:lnTo>
                    <a:pt x="114285" y="120000"/>
                  </a:lnTo>
                  <a:lnTo>
                    <a:pt x="5714" y="120000"/>
                  </a:lnTo>
                  <a:lnTo>
                    <a:pt x="5714" y="120000"/>
                  </a:lnTo>
                  <a:lnTo>
                    <a:pt x="3809" y="114000"/>
                  </a:lnTo>
                  <a:lnTo>
                    <a:pt x="1904" y="108000"/>
                  </a:lnTo>
                  <a:lnTo>
                    <a:pt x="0" y="96000"/>
                  </a:lnTo>
                  <a:lnTo>
                    <a:pt x="0" y="84000"/>
                  </a:lnTo>
                  <a:lnTo>
                    <a:pt x="0" y="42000"/>
                  </a:lnTo>
                  <a:lnTo>
                    <a:pt x="0" y="42000"/>
                  </a:lnTo>
                  <a:lnTo>
                    <a:pt x="0" y="24000"/>
                  </a:lnTo>
                  <a:lnTo>
                    <a:pt x="1904" y="12000"/>
                  </a:lnTo>
                  <a:lnTo>
                    <a:pt x="3809" y="6000"/>
                  </a:lnTo>
                  <a:lnTo>
                    <a:pt x="5714" y="0"/>
                  </a:lnTo>
                  <a:lnTo>
                    <a:pt x="114285" y="0"/>
                  </a:lnTo>
                  <a:lnTo>
                    <a:pt x="114285" y="0"/>
                  </a:lnTo>
                  <a:lnTo>
                    <a:pt x="116190" y="6000"/>
                  </a:lnTo>
                  <a:lnTo>
                    <a:pt x="118095" y="12000"/>
                  </a:lnTo>
                  <a:lnTo>
                    <a:pt x="120000" y="24000"/>
                  </a:lnTo>
                  <a:lnTo>
                    <a:pt x="120000" y="42000"/>
                  </a:lnTo>
                  <a:lnTo>
                    <a:pt x="120000" y="84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90" name="Google Shape;25090;p499"/>
            <p:cNvSpPr/>
            <p:nvPr/>
          </p:nvSpPr>
          <p:spPr>
            <a:xfrm>
              <a:off x="5103133" y="5903453"/>
              <a:ext cx="400050" cy="603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2105"/>
                  </a:moveTo>
                  <a:lnTo>
                    <a:pt x="120000" y="82105"/>
                  </a:lnTo>
                  <a:lnTo>
                    <a:pt x="120000" y="101052"/>
                  </a:lnTo>
                  <a:lnTo>
                    <a:pt x="118095" y="113684"/>
                  </a:lnTo>
                  <a:lnTo>
                    <a:pt x="116190" y="120000"/>
                  </a:lnTo>
                  <a:lnTo>
                    <a:pt x="114285" y="120000"/>
                  </a:lnTo>
                  <a:lnTo>
                    <a:pt x="5714" y="120000"/>
                  </a:lnTo>
                  <a:lnTo>
                    <a:pt x="5714" y="120000"/>
                  </a:lnTo>
                  <a:lnTo>
                    <a:pt x="3809" y="120000"/>
                  </a:lnTo>
                  <a:lnTo>
                    <a:pt x="1904" y="113684"/>
                  </a:lnTo>
                  <a:lnTo>
                    <a:pt x="0" y="101052"/>
                  </a:lnTo>
                  <a:lnTo>
                    <a:pt x="0" y="82105"/>
                  </a:lnTo>
                  <a:lnTo>
                    <a:pt x="0" y="37894"/>
                  </a:lnTo>
                  <a:lnTo>
                    <a:pt x="0" y="37894"/>
                  </a:lnTo>
                  <a:lnTo>
                    <a:pt x="0" y="25263"/>
                  </a:lnTo>
                  <a:lnTo>
                    <a:pt x="1904" y="12631"/>
                  </a:lnTo>
                  <a:lnTo>
                    <a:pt x="3809" y="0"/>
                  </a:lnTo>
                  <a:lnTo>
                    <a:pt x="5714" y="0"/>
                  </a:lnTo>
                  <a:lnTo>
                    <a:pt x="114285" y="0"/>
                  </a:lnTo>
                  <a:lnTo>
                    <a:pt x="114285" y="0"/>
                  </a:lnTo>
                  <a:lnTo>
                    <a:pt x="116190" y="0"/>
                  </a:lnTo>
                  <a:lnTo>
                    <a:pt x="118095" y="12631"/>
                  </a:lnTo>
                  <a:lnTo>
                    <a:pt x="120000" y="25263"/>
                  </a:lnTo>
                  <a:lnTo>
                    <a:pt x="120000" y="37894"/>
                  </a:lnTo>
                  <a:lnTo>
                    <a:pt x="120000" y="8210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091" name="Google Shape;25091;p499"/>
          <p:cNvGrpSpPr/>
          <p:nvPr/>
        </p:nvGrpSpPr>
        <p:grpSpPr>
          <a:xfrm>
            <a:off x="7476672" y="5331953"/>
            <a:ext cx="863600" cy="863600"/>
            <a:chOff x="7476672" y="5331953"/>
            <a:chExt cx="863600" cy="863600"/>
          </a:xfrm>
          <a:solidFill>
            <a:srgbClr val="006BA6"/>
          </a:solidFill>
        </p:grpSpPr>
        <p:sp>
          <p:nvSpPr>
            <p:cNvPr id="25092" name="Google Shape;25092;p499"/>
            <p:cNvSpPr/>
            <p:nvPr/>
          </p:nvSpPr>
          <p:spPr>
            <a:xfrm>
              <a:off x="7476672" y="533195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93" name="Google Shape;25093;p499"/>
            <p:cNvSpPr/>
            <p:nvPr/>
          </p:nvSpPr>
          <p:spPr>
            <a:xfrm>
              <a:off x="7476672" y="533195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94" name="Google Shape;25094;p499"/>
            <p:cNvSpPr/>
            <p:nvPr/>
          </p:nvSpPr>
          <p:spPr>
            <a:xfrm>
              <a:off x="7740197" y="5655803"/>
              <a:ext cx="276225" cy="276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068" y="103448"/>
                  </a:moveTo>
                  <a:lnTo>
                    <a:pt x="102068" y="103448"/>
                  </a:lnTo>
                  <a:lnTo>
                    <a:pt x="92413" y="110344"/>
                  </a:lnTo>
                  <a:lnTo>
                    <a:pt x="82758" y="115862"/>
                  </a:lnTo>
                  <a:lnTo>
                    <a:pt x="71724" y="120000"/>
                  </a:lnTo>
                  <a:lnTo>
                    <a:pt x="59310" y="120000"/>
                  </a:lnTo>
                  <a:lnTo>
                    <a:pt x="48275" y="120000"/>
                  </a:lnTo>
                  <a:lnTo>
                    <a:pt x="37241" y="115862"/>
                  </a:lnTo>
                  <a:lnTo>
                    <a:pt x="26206" y="110344"/>
                  </a:lnTo>
                  <a:lnTo>
                    <a:pt x="17931" y="103448"/>
                  </a:lnTo>
                  <a:lnTo>
                    <a:pt x="17931" y="103448"/>
                  </a:lnTo>
                  <a:lnTo>
                    <a:pt x="9655" y="93793"/>
                  </a:lnTo>
                  <a:lnTo>
                    <a:pt x="4137" y="82758"/>
                  </a:lnTo>
                  <a:lnTo>
                    <a:pt x="1379" y="71724"/>
                  </a:lnTo>
                  <a:lnTo>
                    <a:pt x="0" y="60689"/>
                  </a:lnTo>
                  <a:lnTo>
                    <a:pt x="1379" y="49655"/>
                  </a:lnTo>
                  <a:lnTo>
                    <a:pt x="4137" y="38620"/>
                  </a:lnTo>
                  <a:lnTo>
                    <a:pt x="9655" y="27586"/>
                  </a:lnTo>
                  <a:lnTo>
                    <a:pt x="17931" y="17931"/>
                  </a:lnTo>
                  <a:lnTo>
                    <a:pt x="17931" y="17931"/>
                  </a:lnTo>
                  <a:lnTo>
                    <a:pt x="26206" y="11034"/>
                  </a:lnTo>
                  <a:lnTo>
                    <a:pt x="37241" y="5517"/>
                  </a:lnTo>
                  <a:lnTo>
                    <a:pt x="48275" y="1379"/>
                  </a:lnTo>
                  <a:lnTo>
                    <a:pt x="59310" y="0"/>
                  </a:lnTo>
                  <a:lnTo>
                    <a:pt x="71724" y="1379"/>
                  </a:lnTo>
                  <a:lnTo>
                    <a:pt x="82758" y="5517"/>
                  </a:lnTo>
                  <a:lnTo>
                    <a:pt x="92413" y="11034"/>
                  </a:lnTo>
                  <a:lnTo>
                    <a:pt x="102068" y="17931"/>
                  </a:lnTo>
                  <a:lnTo>
                    <a:pt x="102068" y="17931"/>
                  </a:lnTo>
                  <a:lnTo>
                    <a:pt x="110344" y="27586"/>
                  </a:lnTo>
                  <a:lnTo>
                    <a:pt x="115862" y="38620"/>
                  </a:lnTo>
                  <a:lnTo>
                    <a:pt x="118620" y="49655"/>
                  </a:lnTo>
                  <a:lnTo>
                    <a:pt x="120000" y="60689"/>
                  </a:lnTo>
                  <a:lnTo>
                    <a:pt x="118620" y="71724"/>
                  </a:lnTo>
                  <a:lnTo>
                    <a:pt x="115862" y="82758"/>
                  </a:lnTo>
                  <a:lnTo>
                    <a:pt x="110344" y="93793"/>
                  </a:lnTo>
                  <a:lnTo>
                    <a:pt x="102068" y="103448"/>
                  </a:lnTo>
                  <a:lnTo>
                    <a:pt x="102068" y="103448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095" name="Google Shape;25095;p499"/>
            <p:cNvCxnSpPr/>
            <p:nvPr/>
          </p:nvCxnSpPr>
          <p:spPr>
            <a:xfrm rot="10800000" flipH="1">
              <a:off x="7975147" y="5595478"/>
              <a:ext cx="101600" cy="10160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096" name="Google Shape;25096;p499"/>
            <p:cNvSpPr/>
            <p:nvPr/>
          </p:nvSpPr>
          <p:spPr>
            <a:xfrm>
              <a:off x="7987847" y="5595478"/>
              <a:ext cx="88900" cy="92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19999" y="0"/>
                  </a:lnTo>
                  <a:lnTo>
                    <a:pt x="119999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097" name="Google Shape;25097;p499"/>
          <p:cNvGrpSpPr/>
          <p:nvPr/>
        </p:nvGrpSpPr>
        <p:grpSpPr>
          <a:xfrm>
            <a:off x="8746672" y="5331953"/>
            <a:ext cx="863600" cy="863600"/>
            <a:chOff x="8746672" y="5331953"/>
            <a:chExt cx="863600" cy="863600"/>
          </a:xfrm>
          <a:solidFill>
            <a:srgbClr val="006BA6"/>
          </a:solidFill>
        </p:grpSpPr>
        <p:sp>
          <p:nvSpPr>
            <p:cNvPr id="25098" name="Google Shape;25098;p499"/>
            <p:cNvSpPr/>
            <p:nvPr/>
          </p:nvSpPr>
          <p:spPr>
            <a:xfrm>
              <a:off x="8746672" y="533195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099" name="Google Shape;25099;p499"/>
            <p:cNvSpPr/>
            <p:nvPr/>
          </p:nvSpPr>
          <p:spPr>
            <a:xfrm>
              <a:off x="8746672" y="533195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00" name="Google Shape;25100;p499"/>
            <p:cNvSpPr/>
            <p:nvPr/>
          </p:nvSpPr>
          <p:spPr>
            <a:xfrm>
              <a:off x="9041947" y="5554203"/>
              <a:ext cx="273050" cy="276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689"/>
                  </a:moveTo>
                  <a:lnTo>
                    <a:pt x="0" y="60689"/>
                  </a:lnTo>
                  <a:lnTo>
                    <a:pt x="0" y="48275"/>
                  </a:lnTo>
                  <a:lnTo>
                    <a:pt x="4186" y="37241"/>
                  </a:lnTo>
                  <a:lnTo>
                    <a:pt x="9767" y="26206"/>
                  </a:lnTo>
                  <a:lnTo>
                    <a:pt x="16744" y="17931"/>
                  </a:lnTo>
                  <a:lnTo>
                    <a:pt x="26511" y="11034"/>
                  </a:lnTo>
                  <a:lnTo>
                    <a:pt x="36279" y="5517"/>
                  </a:lnTo>
                  <a:lnTo>
                    <a:pt x="47441" y="1379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2558" y="1379"/>
                  </a:lnTo>
                  <a:lnTo>
                    <a:pt x="83720" y="5517"/>
                  </a:lnTo>
                  <a:lnTo>
                    <a:pt x="93488" y="11034"/>
                  </a:lnTo>
                  <a:lnTo>
                    <a:pt x="103255" y="17931"/>
                  </a:lnTo>
                  <a:lnTo>
                    <a:pt x="110232" y="26206"/>
                  </a:lnTo>
                  <a:lnTo>
                    <a:pt x="115813" y="37241"/>
                  </a:lnTo>
                  <a:lnTo>
                    <a:pt x="120000" y="48275"/>
                  </a:lnTo>
                  <a:lnTo>
                    <a:pt x="120000" y="60689"/>
                  </a:lnTo>
                  <a:lnTo>
                    <a:pt x="120000" y="60689"/>
                  </a:lnTo>
                  <a:lnTo>
                    <a:pt x="120000" y="73103"/>
                  </a:lnTo>
                  <a:lnTo>
                    <a:pt x="115813" y="84137"/>
                  </a:lnTo>
                  <a:lnTo>
                    <a:pt x="110232" y="93793"/>
                  </a:lnTo>
                  <a:lnTo>
                    <a:pt x="103255" y="103448"/>
                  </a:lnTo>
                  <a:lnTo>
                    <a:pt x="93488" y="110344"/>
                  </a:lnTo>
                  <a:lnTo>
                    <a:pt x="83720" y="115862"/>
                  </a:lnTo>
                  <a:lnTo>
                    <a:pt x="72558" y="11862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7441" y="118620"/>
                  </a:lnTo>
                  <a:lnTo>
                    <a:pt x="36279" y="115862"/>
                  </a:lnTo>
                  <a:lnTo>
                    <a:pt x="26511" y="110344"/>
                  </a:lnTo>
                  <a:lnTo>
                    <a:pt x="16744" y="103448"/>
                  </a:lnTo>
                  <a:lnTo>
                    <a:pt x="9767" y="93793"/>
                  </a:lnTo>
                  <a:lnTo>
                    <a:pt x="4186" y="84137"/>
                  </a:lnTo>
                  <a:lnTo>
                    <a:pt x="0" y="73103"/>
                  </a:lnTo>
                  <a:lnTo>
                    <a:pt x="0" y="60689"/>
                  </a:lnTo>
                  <a:lnTo>
                    <a:pt x="0" y="60689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101" name="Google Shape;25101;p499"/>
            <p:cNvCxnSpPr/>
            <p:nvPr/>
          </p:nvCxnSpPr>
          <p:spPr>
            <a:xfrm>
              <a:off x="9178472" y="5830428"/>
              <a:ext cx="0" cy="1428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02" name="Google Shape;25102;p499"/>
            <p:cNvCxnSpPr/>
            <p:nvPr/>
          </p:nvCxnSpPr>
          <p:spPr>
            <a:xfrm rot="10800000">
              <a:off x="9114972" y="5909803"/>
              <a:ext cx="1270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5103" name="Google Shape;25103;p499"/>
          <p:cNvGrpSpPr/>
          <p:nvPr/>
        </p:nvGrpSpPr>
        <p:grpSpPr>
          <a:xfrm>
            <a:off x="10016672" y="5331953"/>
            <a:ext cx="863600" cy="863600"/>
            <a:chOff x="10016672" y="5331953"/>
            <a:chExt cx="863600" cy="863600"/>
          </a:xfrm>
          <a:solidFill>
            <a:srgbClr val="006BA6"/>
          </a:solidFill>
        </p:grpSpPr>
        <p:sp>
          <p:nvSpPr>
            <p:cNvPr id="25104" name="Google Shape;25104;p499"/>
            <p:cNvSpPr/>
            <p:nvPr/>
          </p:nvSpPr>
          <p:spPr>
            <a:xfrm>
              <a:off x="10016672" y="533195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05" name="Google Shape;25105;p499"/>
            <p:cNvSpPr/>
            <p:nvPr/>
          </p:nvSpPr>
          <p:spPr>
            <a:xfrm>
              <a:off x="10016672" y="533195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06" name="Google Shape;25106;p499"/>
            <p:cNvSpPr/>
            <p:nvPr/>
          </p:nvSpPr>
          <p:spPr>
            <a:xfrm>
              <a:off x="10369097" y="5620878"/>
              <a:ext cx="222250" cy="222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3142" y="0"/>
                  </a:moveTo>
                  <a:lnTo>
                    <a:pt x="53142" y="0"/>
                  </a:lnTo>
                  <a:lnTo>
                    <a:pt x="66857" y="0"/>
                  </a:lnTo>
                  <a:lnTo>
                    <a:pt x="80571" y="3428"/>
                  </a:lnTo>
                  <a:lnTo>
                    <a:pt x="92571" y="8571"/>
                  </a:lnTo>
                  <a:lnTo>
                    <a:pt x="102857" y="17142"/>
                  </a:lnTo>
                  <a:lnTo>
                    <a:pt x="102857" y="17142"/>
                  </a:lnTo>
                  <a:lnTo>
                    <a:pt x="109714" y="25714"/>
                  </a:lnTo>
                  <a:lnTo>
                    <a:pt x="116571" y="37714"/>
                  </a:lnTo>
                  <a:lnTo>
                    <a:pt x="120000" y="48000"/>
                  </a:lnTo>
                  <a:lnTo>
                    <a:pt x="120000" y="60000"/>
                  </a:lnTo>
                  <a:lnTo>
                    <a:pt x="120000" y="72000"/>
                  </a:lnTo>
                  <a:lnTo>
                    <a:pt x="116571" y="82285"/>
                  </a:lnTo>
                  <a:lnTo>
                    <a:pt x="109714" y="92571"/>
                  </a:lnTo>
                  <a:lnTo>
                    <a:pt x="102857" y="102857"/>
                  </a:lnTo>
                  <a:lnTo>
                    <a:pt x="102857" y="102857"/>
                  </a:lnTo>
                  <a:lnTo>
                    <a:pt x="92571" y="109714"/>
                  </a:lnTo>
                  <a:lnTo>
                    <a:pt x="82285" y="116571"/>
                  </a:lnTo>
                  <a:lnTo>
                    <a:pt x="72000" y="120000"/>
                  </a:lnTo>
                  <a:lnTo>
                    <a:pt x="60000" y="120000"/>
                  </a:lnTo>
                  <a:lnTo>
                    <a:pt x="48000" y="120000"/>
                  </a:lnTo>
                  <a:lnTo>
                    <a:pt x="37714" y="116571"/>
                  </a:lnTo>
                  <a:lnTo>
                    <a:pt x="25714" y="109714"/>
                  </a:lnTo>
                  <a:lnTo>
                    <a:pt x="17142" y="102857"/>
                  </a:lnTo>
                  <a:lnTo>
                    <a:pt x="17142" y="102857"/>
                  </a:lnTo>
                  <a:lnTo>
                    <a:pt x="10285" y="94285"/>
                  </a:lnTo>
                  <a:lnTo>
                    <a:pt x="3428" y="84000"/>
                  </a:lnTo>
                  <a:lnTo>
                    <a:pt x="0" y="73714"/>
                  </a:lnTo>
                  <a:lnTo>
                    <a:pt x="0" y="63428"/>
                  </a:lnTo>
                  <a:lnTo>
                    <a:pt x="0" y="51428"/>
                  </a:lnTo>
                  <a:lnTo>
                    <a:pt x="1714" y="41142"/>
                  </a:lnTo>
                  <a:lnTo>
                    <a:pt x="6857" y="30857"/>
                  </a:lnTo>
                  <a:lnTo>
                    <a:pt x="12000" y="2228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107" name="Google Shape;25107;p499"/>
            <p:cNvCxnSpPr/>
            <p:nvPr/>
          </p:nvCxnSpPr>
          <p:spPr>
            <a:xfrm rot="10800000" flipH="1">
              <a:off x="10559597" y="5570078"/>
              <a:ext cx="82550" cy="8255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108" name="Google Shape;25108;p499"/>
            <p:cNvSpPr/>
            <p:nvPr/>
          </p:nvSpPr>
          <p:spPr>
            <a:xfrm>
              <a:off x="10569122" y="5570078"/>
              <a:ext cx="73025" cy="730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09" name="Google Shape;25109;p499"/>
            <p:cNvSpPr/>
            <p:nvPr/>
          </p:nvSpPr>
          <p:spPr>
            <a:xfrm>
              <a:off x="10254797" y="5620878"/>
              <a:ext cx="225425" cy="2222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7605" y="120000"/>
                  </a:moveTo>
                  <a:lnTo>
                    <a:pt x="67605" y="120000"/>
                  </a:lnTo>
                  <a:lnTo>
                    <a:pt x="60845" y="120000"/>
                  </a:lnTo>
                  <a:lnTo>
                    <a:pt x="60845" y="120000"/>
                  </a:lnTo>
                  <a:lnTo>
                    <a:pt x="47323" y="118285"/>
                  </a:lnTo>
                  <a:lnTo>
                    <a:pt x="37183" y="114857"/>
                  </a:lnTo>
                  <a:lnTo>
                    <a:pt x="27042" y="109714"/>
                  </a:lnTo>
                  <a:lnTo>
                    <a:pt x="18591" y="102857"/>
                  </a:lnTo>
                  <a:lnTo>
                    <a:pt x="10140" y="94285"/>
                  </a:lnTo>
                  <a:lnTo>
                    <a:pt x="5070" y="84000"/>
                  </a:lnTo>
                  <a:lnTo>
                    <a:pt x="1690" y="72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1690" y="48000"/>
                  </a:lnTo>
                  <a:lnTo>
                    <a:pt x="5070" y="36000"/>
                  </a:lnTo>
                  <a:lnTo>
                    <a:pt x="10140" y="25714"/>
                  </a:lnTo>
                  <a:lnTo>
                    <a:pt x="18591" y="17142"/>
                  </a:lnTo>
                  <a:lnTo>
                    <a:pt x="27042" y="10285"/>
                  </a:lnTo>
                  <a:lnTo>
                    <a:pt x="37183" y="3428"/>
                  </a:lnTo>
                  <a:lnTo>
                    <a:pt x="47323" y="0"/>
                  </a:lnTo>
                  <a:lnTo>
                    <a:pt x="60845" y="0"/>
                  </a:lnTo>
                  <a:lnTo>
                    <a:pt x="60845" y="0"/>
                  </a:lnTo>
                  <a:lnTo>
                    <a:pt x="72676" y="0"/>
                  </a:lnTo>
                  <a:lnTo>
                    <a:pt x="82816" y="3428"/>
                  </a:lnTo>
                  <a:lnTo>
                    <a:pt x="92957" y="10285"/>
                  </a:lnTo>
                  <a:lnTo>
                    <a:pt x="103098" y="17142"/>
                  </a:lnTo>
                  <a:lnTo>
                    <a:pt x="109859" y="25714"/>
                  </a:lnTo>
                  <a:lnTo>
                    <a:pt x="114929" y="36000"/>
                  </a:lnTo>
                  <a:lnTo>
                    <a:pt x="118309" y="48000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8309" y="70285"/>
                  </a:lnTo>
                  <a:lnTo>
                    <a:pt x="116619" y="82285"/>
                  </a:lnTo>
                  <a:lnTo>
                    <a:pt x="111549" y="90857"/>
                  </a:lnTo>
                  <a:lnTo>
                    <a:pt x="104788" y="99428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110" name="Google Shape;25110;p499"/>
            <p:cNvCxnSpPr/>
            <p:nvPr/>
          </p:nvCxnSpPr>
          <p:spPr>
            <a:xfrm>
              <a:off x="10369097" y="5843128"/>
              <a:ext cx="0" cy="11747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11" name="Google Shape;25111;p499"/>
            <p:cNvCxnSpPr/>
            <p:nvPr/>
          </p:nvCxnSpPr>
          <p:spPr>
            <a:xfrm rot="10800000">
              <a:off x="10315122" y="5906628"/>
              <a:ext cx="1047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5112" name="Google Shape;25112;p499"/>
          <p:cNvGrpSpPr/>
          <p:nvPr/>
        </p:nvGrpSpPr>
        <p:grpSpPr>
          <a:xfrm>
            <a:off x="1017814" y="5351003"/>
            <a:ext cx="863600" cy="863600"/>
            <a:chOff x="1017814" y="5351003"/>
            <a:chExt cx="863600" cy="863600"/>
          </a:xfrm>
          <a:solidFill>
            <a:srgbClr val="006BA6"/>
          </a:solidFill>
        </p:grpSpPr>
        <p:sp>
          <p:nvSpPr>
            <p:cNvPr id="25113" name="Google Shape;25113;p499"/>
            <p:cNvSpPr/>
            <p:nvPr/>
          </p:nvSpPr>
          <p:spPr>
            <a:xfrm>
              <a:off x="1017814" y="535100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14" name="Google Shape;25114;p499"/>
            <p:cNvSpPr/>
            <p:nvPr/>
          </p:nvSpPr>
          <p:spPr>
            <a:xfrm>
              <a:off x="1294039" y="5805028"/>
              <a:ext cx="311150" cy="184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0"/>
                  </a:moveTo>
                  <a:lnTo>
                    <a:pt x="119999" y="103448"/>
                  </a:lnTo>
                  <a:lnTo>
                    <a:pt x="119999" y="103448"/>
                  </a:lnTo>
                  <a:lnTo>
                    <a:pt x="119999" y="111724"/>
                  </a:lnTo>
                  <a:lnTo>
                    <a:pt x="117551" y="115862"/>
                  </a:lnTo>
                  <a:lnTo>
                    <a:pt x="113877" y="120000"/>
                  </a:lnTo>
                  <a:lnTo>
                    <a:pt x="110204" y="120000"/>
                  </a:lnTo>
                  <a:lnTo>
                    <a:pt x="9795" y="120000"/>
                  </a:lnTo>
                  <a:lnTo>
                    <a:pt x="9795" y="120000"/>
                  </a:lnTo>
                  <a:lnTo>
                    <a:pt x="6122" y="120000"/>
                  </a:lnTo>
                  <a:lnTo>
                    <a:pt x="2448" y="115862"/>
                  </a:lnTo>
                  <a:lnTo>
                    <a:pt x="0" y="111724"/>
                  </a:lnTo>
                  <a:lnTo>
                    <a:pt x="0" y="103448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15" name="Google Shape;25115;p499"/>
            <p:cNvSpPr/>
            <p:nvPr/>
          </p:nvSpPr>
          <p:spPr>
            <a:xfrm>
              <a:off x="1274989" y="5690728"/>
              <a:ext cx="349250" cy="11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3333"/>
                  </a:moveTo>
                  <a:lnTo>
                    <a:pt x="120000" y="93333"/>
                  </a:lnTo>
                  <a:lnTo>
                    <a:pt x="120000" y="103333"/>
                  </a:lnTo>
                  <a:lnTo>
                    <a:pt x="117818" y="110000"/>
                  </a:lnTo>
                  <a:lnTo>
                    <a:pt x="114545" y="116666"/>
                  </a:lnTo>
                  <a:lnTo>
                    <a:pt x="111272" y="120000"/>
                  </a:lnTo>
                  <a:lnTo>
                    <a:pt x="8727" y="120000"/>
                  </a:lnTo>
                  <a:lnTo>
                    <a:pt x="8727" y="120000"/>
                  </a:lnTo>
                  <a:lnTo>
                    <a:pt x="5454" y="116666"/>
                  </a:lnTo>
                  <a:lnTo>
                    <a:pt x="2181" y="110000"/>
                  </a:lnTo>
                  <a:lnTo>
                    <a:pt x="0" y="103333"/>
                  </a:lnTo>
                  <a:lnTo>
                    <a:pt x="0" y="93333"/>
                  </a:lnTo>
                  <a:lnTo>
                    <a:pt x="0" y="26666"/>
                  </a:lnTo>
                  <a:lnTo>
                    <a:pt x="0" y="26666"/>
                  </a:lnTo>
                  <a:lnTo>
                    <a:pt x="0" y="16666"/>
                  </a:lnTo>
                  <a:lnTo>
                    <a:pt x="2181" y="6666"/>
                  </a:lnTo>
                  <a:lnTo>
                    <a:pt x="5454" y="3333"/>
                  </a:lnTo>
                  <a:lnTo>
                    <a:pt x="8727" y="0"/>
                  </a:lnTo>
                  <a:lnTo>
                    <a:pt x="111272" y="0"/>
                  </a:lnTo>
                  <a:lnTo>
                    <a:pt x="111272" y="0"/>
                  </a:lnTo>
                  <a:lnTo>
                    <a:pt x="114545" y="3333"/>
                  </a:lnTo>
                  <a:lnTo>
                    <a:pt x="117818" y="6666"/>
                  </a:lnTo>
                  <a:lnTo>
                    <a:pt x="120000" y="16666"/>
                  </a:lnTo>
                  <a:lnTo>
                    <a:pt x="120000" y="26666"/>
                  </a:lnTo>
                  <a:lnTo>
                    <a:pt x="120000" y="93333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16" name="Google Shape;25116;p499"/>
            <p:cNvSpPr/>
            <p:nvPr/>
          </p:nvSpPr>
          <p:spPr>
            <a:xfrm>
              <a:off x="1335314" y="5576428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120000"/>
                  </a:lnTo>
                  <a:lnTo>
                    <a:pt x="12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6666" y="120000"/>
                  </a:lnTo>
                  <a:lnTo>
                    <a:pt x="36666" y="116666"/>
                  </a:lnTo>
                  <a:lnTo>
                    <a:pt x="26666" y="110000"/>
                  </a:lnTo>
                  <a:lnTo>
                    <a:pt x="16666" y="103333"/>
                  </a:lnTo>
                  <a:lnTo>
                    <a:pt x="10000" y="93333"/>
                  </a:lnTo>
                  <a:lnTo>
                    <a:pt x="6666" y="83333"/>
                  </a:lnTo>
                  <a:lnTo>
                    <a:pt x="3333" y="73333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3333" y="50000"/>
                  </a:lnTo>
                  <a:lnTo>
                    <a:pt x="6666" y="36666"/>
                  </a:lnTo>
                  <a:lnTo>
                    <a:pt x="10000" y="26666"/>
                  </a:lnTo>
                  <a:lnTo>
                    <a:pt x="16666" y="20000"/>
                  </a:lnTo>
                  <a:lnTo>
                    <a:pt x="26666" y="10000"/>
                  </a:lnTo>
                  <a:lnTo>
                    <a:pt x="36666" y="6666"/>
                  </a:lnTo>
                  <a:lnTo>
                    <a:pt x="46666" y="3333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73333" y="3333"/>
                  </a:lnTo>
                  <a:lnTo>
                    <a:pt x="83333" y="6666"/>
                  </a:lnTo>
                  <a:lnTo>
                    <a:pt x="93333" y="10000"/>
                  </a:lnTo>
                  <a:lnTo>
                    <a:pt x="103333" y="20000"/>
                  </a:lnTo>
                  <a:lnTo>
                    <a:pt x="110000" y="26666"/>
                  </a:lnTo>
                  <a:lnTo>
                    <a:pt x="116666" y="36666"/>
                  </a:lnTo>
                  <a:lnTo>
                    <a:pt x="120000" y="50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17" name="Google Shape;25117;p499"/>
            <p:cNvSpPr/>
            <p:nvPr/>
          </p:nvSpPr>
          <p:spPr>
            <a:xfrm>
              <a:off x="1449614" y="5576428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0" y="60000"/>
                  </a:lnTo>
                  <a:lnTo>
                    <a:pt x="0" y="120000"/>
                  </a:lnTo>
                  <a:lnTo>
                    <a:pt x="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73333" y="120000"/>
                  </a:lnTo>
                  <a:lnTo>
                    <a:pt x="83333" y="116666"/>
                  </a:lnTo>
                  <a:lnTo>
                    <a:pt x="93333" y="110000"/>
                  </a:lnTo>
                  <a:lnTo>
                    <a:pt x="103333" y="103333"/>
                  </a:lnTo>
                  <a:lnTo>
                    <a:pt x="110000" y="93333"/>
                  </a:lnTo>
                  <a:lnTo>
                    <a:pt x="113333" y="83333"/>
                  </a:lnTo>
                  <a:lnTo>
                    <a:pt x="116666" y="73333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16666" y="50000"/>
                  </a:lnTo>
                  <a:lnTo>
                    <a:pt x="113333" y="36666"/>
                  </a:lnTo>
                  <a:lnTo>
                    <a:pt x="110000" y="26666"/>
                  </a:lnTo>
                  <a:lnTo>
                    <a:pt x="103333" y="20000"/>
                  </a:lnTo>
                  <a:lnTo>
                    <a:pt x="93333" y="10000"/>
                  </a:lnTo>
                  <a:lnTo>
                    <a:pt x="83333" y="6666"/>
                  </a:lnTo>
                  <a:lnTo>
                    <a:pt x="73333" y="3333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46666" y="3333"/>
                  </a:lnTo>
                  <a:lnTo>
                    <a:pt x="36666" y="6666"/>
                  </a:lnTo>
                  <a:lnTo>
                    <a:pt x="26666" y="10000"/>
                  </a:lnTo>
                  <a:lnTo>
                    <a:pt x="16666" y="20000"/>
                  </a:lnTo>
                  <a:lnTo>
                    <a:pt x="10000" y="26666"/>
                  </a:lnTo>
                  <a:lnTo>
                    <a:pt x="3333" y="36666"/>
                  </a:lnTo>
                  <a:lnTo>
                    <a:pt x="0" y="50000"/>
                  </a:lnTo>
                  <a:lnTo>
                    <a:pt x="0" y="60000"/>
                  </a:lnTo>
                  <a:lnTo>
                    <a:pt x="0" y="6000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18" name="Google Shape;25118;p499"/>
            <p:cNvSpPr/>
            <p:nvPr/>
          </p:nvSpPr>
          <p:spPr>
            <a:xfrm>
              <a:off x="1411514" y="5805028"/>
              <a:ext cx="76200" cy="184150"/>
            </a:xfrm>
            <a:prstGeom prst="rect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119" name="Google Shape;25119;p499"/>
          <p:cNvGrpSpPr/>
          <p:nvPr/>
        </p:nvGrpSpPr>
        <p:grpSpPr>
          <a:xfrm>
            <a:off x="6141358" y="5351003"/>
            <a:ext cx="863600" cy="863600"/>
            <a:chOff x="6141358" y="5351003"/>
            <a:chExt cx="863600" cy="863600"/>
          </a:xfrm>
          <a:solidFill>
            <a:srgbClr val="006BA6"/>
          </a:solidFill>
        </p:grpSpPr>
        <p:sp>
          <p:nvSpPr>
            <p:cNvPr id="25120" name="Google Shape;25120;p499"/>
            <p:cNvSpPr/>
            <p:nvPr/>
          </p:nvSpPr>
          <p:spPr>
            <a:xfrm>
              <a:off x="6141358" y="535100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21" name="Google Shape;25121;p499"/>
            <p:cNvSpPr/>
            <p:nvPr/>
          </p:nvSpPr>
          <p:spPr>
            <a:xfrm>
              <a:off x="6354083" y="5576428"/>
              <a:ext cx="438150" cy="4159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521" y="21984"/>
                  </a:moveTo>
                  <a:lnTo>
                    <a:pt x="116521" y="21984"/>
                  </a:lnTo>
                  <a:lnTo>
                    <a:pt x="103478" y="27480"/>
                  </a:lnTo>
                  <a:lnTo>
                    <a:pt x="93043" y="29312"/>
                  </a:lnTo>
                  <a:lnTo>
                    <a:pt x="83478" y="29312"/>
                  </a:lnTo>
                  <a:lnTo>
                    <a:pt x="76521" y="28396"/>
                  </a:lnTo>
                  <a:lnTo>
                    <a:pt x="70434" y="25648"/>
                  </a:lnTo>
                  <a:lnTo>
                    <a:pt x="66086" y="21984"/>
                  </a:lnTo>
                  <a:lnTo>
                    <a:pt x="61739" y="17404"/>
                  </a:lnTo>
                  <a:lnTo>
                    <a:pt x="58260" y="12824"/>
                  </a:lnTo>
                  <a:lnTo>
                    <a:pt x="54782" y="8244"/>
                  </a:lnTo>
                  <a:lnTo>
                    <a:pt x="51304" y="4580"/>
                  </a:lnTo>
                  <a:lnTo>
                    <a:pt x="46956" y="1832"/>
                  </a:lnTo>
                  <a:lnTo>
                    <a:pt x="42608" y="0"/>
                  </a:lnTo>
                  <a:lnTo>
                    <a:pt x="37391" y="0"/>
                  </a:lnTo>
                  <a:lnTo>
                    <a:pt x="30434" y="1832"/>
                  </a:lnTo>
                  <a:lnTo>
                    <a:pt x="22608" y="6412"/>
                  </a:lnTo>
                  <a:lnTo>
                    <a:pt x="12173" y="13740"/>
                  </a:lnTo>
                  <a:lnTo>
                    <a:pt x="0" y="18320"/>
                  </a:lnTo>
                  <a:lnTo>
                    <a:pt x="24347" y="120000"/>
                  </a:lnTo>
                  <a:lnTo>
                    <a:pt x="38260" y="120000"/>
                  </a:lnTo>
                  <a:lnTo>
                    <a:pt x="26086" y="69618"/>
                  </a:lnTo>
                  <a:lnTo>
                    <a:pt x="26086" y="69618"/>
                  </a:lnTo>
                  <a:lnTo>
                    <a:pt x="34782" y="63206"/>
                  </a:lnTo>
                  <a:lnTo>
                    <a:pt x="42608" y="58625"/>
                  </a:lnTo>
                  <a:lnTo>
                    <a:pt x="48695" y="56793"/>
                  </a:lnTo>
                  <a:lnTo>
                    <a:pt x="53913" y="56793"/>
                  </a:lnTo>
                  <a:lnTo>
                    <a:pt x="58260" y="58625"/>
                  </a:lnTo>
                  <a:lnTo>
                    <a:pt x="62608" y="60458"/>
                  </a:lnTo>
                  <a:lnTo>
                    <a:pt x="69565" y="65954"/>
                  </a:lnTo>
                  <a:lnTo>
                    <a:pt x="73043" y="67786"/>
                  </a:lnTo>
                  <a:lnTo>
                    <a:pt x="76521" y="68702"/>
                  </a:lnTo>
                  <a:lnTo>
                    <a:pt x="80869" y="68702"/>
                  </a:lnTo>
                  <a:lnTo>
                    <a:pt x="86086" y="65954"/>
                  </a:lnTo>
                  <a:lnTo>
                    <a:pt x="92173" y="60458"/>
                  </a:lnTo>
                  <a:lnTo>
                    <a:pt x="100000" y="53129"/>
                  </a:lnTo>
                  <a:lnTo>
                    <a:pt x="108695" y="41221"/>
                  </a:lnTo>
                  <a:lnTo>
                    <a:pt x="120000" y="25648"/>
                  </a:lnTo>
                  <a:lnTo>
                    <a:pt x="120000" y="25648"/>
                  </a:lnTo>
                  <a:lnTo>
                    <a:pt x="120000" y="23816"/>
                  </a:lnTo>
                  <a:lnTo>
                    <a:pt x="120000" y="22900"/>
                  </a:lnTo>
                  <a:lnTo>
                    <a:pt x="118260" y="21984"/>
                  </a:lnTo>
                  <a:lnTo>
                    <a:pt x="116521" y="21984"/>
                  </a:lnTo>
                  <a:lnTo>
                    <a:pt x="116521" y="21984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122" name="Google Shape;25122;p499"/>
          <p:cNvGrpSpPr/>
          <p:nvPr/>
        </p:nvGrpSpPr>
        <p:grpSpPr>
          <a:xfrm>
            <a:off x="2331358" y="5351003"/>
            <a:ext cx="863600" cy="863600"/>
            <a:chOff x="2331358" y="5351003"/>
            <a:chExt cx="863600" cy="863600"/>
          </a:xfrm>
          <a:solidFill>
            <a:srgbClr val="006BA6"/>
          </a:solidFill>
        </p:grpSpPr>
        <p:sp>
          <p:nvSpPr>
            <p:cNvPr id="25123" name="Google Shape;25123;p499"/>
            <p:cNvSpPr/>
            <p:nvPr/>
          </p:nvSpPr>
          <p:spPr>
            <a:xfrm>
              <a:off x="2331358" y="5351003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24" name="Google Shape;25124;p499"/>
            <p:cNvSpPr/>
            <p:nvPr/>
          </p:nvSpPr>
          <p:spPr>
            <a:xfrm>
              <a:off x="2585358" y="5595478"/>
              <a:ext cx="355600" cy="3778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857" y="74621"/>
                  </a:moveTo>
                  <a:lnTo>
                    <a:pt x="106071" y="64537"/>
                  </a:lnTo>
                  <a:lnTo>
                    <a:pt x="106071" y="64537"/>
                  </a:lnTo>
                  <a:lnTo>
                    <a:pt x="103928" y="62521"/>
                  </a:lnTo>
                  <a:lnTo>
                    <a:pt x="103928" y="59495"/>
                  </a:lnTo>
                  <a:lnTo>
                    <a:pt x="103928" y="57478"/>
                  </a:lnTo>
                  <a:lnTo>
                    <a:pt x="106071" y="54453"/>
                  </a:lnTo>
                  <a:lnTo>
                    <a:pt x="117857" y="45378"/>
                  </a:lnTo>
                  <a:lnTo>
                    <a:pt x="117857" y="45378"/>
                  </a:lnTo>
                  <a:lnTo>
                    <a:pt x="119999" y="43361"/>
                  </a:lnTo>
                  <a:lnTo>
                    <a:pt x="119999" y="41344"/>
                  </a:lnTo>
                  <a:lnTo>
                    <a:pt x="118928" y="40336"/>
                  </a:lnTo>
                  <a:lnTo>
                    <a:pt x="115714" y="39327"/>
                  </a:lnTo>
                  <a:lnTo>
                    <a:pt x="100714" y="38319"/>
                  </a:lnTo>
                  <a:lnTo>
                    <a:pt x="100714" y="38319"/>
                  </a:lnTo>
                  <a:lnTo>
                    <a:pt x="97499" y="37310"/>
                  </a:lnTo>
                  <a:lnTo>
                    <a:pt x="95357" y="35294"/>
                  </a:lnTo>
                  <a:lnTo>
                    <a:pt x="95357" y="33277"/>
                  </a:lnTo>
                  <a:lnTo>
                    <a:pt x="95357" y="30252"/>
                  </a:lnTo>
                  <a:lnTo>
                    <a:pt x="103928" y="9075"/>
                  </a:lnTo>
                  <a:lnTo>
                    <a:pt x="103928" y="9075"/>
                  </a:lnTo>
                  <a:lnTo>
                    <a:pt x="103928" y="6050"/>
                  </a:lnTo>
                  <a:lnTo>
                    <a:pt x="102857" y="5042"/>
                  </a:lnTo>
                  <a:lnTo>
                    <a:pt x="101785" y="5042"/>
                  </a:lnTo>
                  <a:lnTo>
                    <a:pt x="99642" y="6050"/>
                  </a:lnTo>
                  <a:lnTo>
                    <a:pt x="81428" y="16134"/>
                  </a:lnTo>
                  <a:lnTo>
                    <a:pt x="81428" y="16134"/>
                  </a:lnTo>
                  <a:lnTo>
                    <a:pt x="78214" y="17142"/>
                  </a:lnTo>
                  <a:lnTo>
                    <a:pt x="75000" y="17142"/>
                  </a:lnTo>
                  <a:lnTo>
                    <a:pt x="72857" y="16134"/>
                  </a:lnTo>
                  <a:lnTo>
                    <a:pt x="70714" y="13109"/>
                  </a:lnTo>
                  <a:lnTo>
                    <a:pt x="64285" y="3025"/>
                  </a:lnTo>
                  <a:lnTo>
                    <a:pt x="64285" y="3025"/>
                  </a:lnTo>
                  <a:lnTo>
                    <a:pt x="62142" y="0"/>
                  </a:lnTo>
                  <a:lnTo>
                    <a:pt x="59999" y="0"/>
                  </a:lnTo>
                  <a:lnTo>
                    <a:pt x="57857" y="0"/>
                  </a:lnTo>
                  <a:lnTo>
                    <a:pt x="55714" y="2016"/>
                  </a:lnTo>
                  <a:lnTo>
                    <a:pt x="50357" y="12100"/>
                  </a:lnTo>
                  <a:lnTo>
                    <a:pt x="50357" y="12100"/>
                  </a:lnTo>
                  <a:lnTo>
                    <a:pt x="48214" y="15126"/>
                  </a:lnTo>
                  <a:lnTo>
                    <a:pt x="44999" y="16134"/>
                  </a:lnTo>
                  <a:lnTo>
                    <a:pt x="41785" y="16134"/>
                  </a:lnTo>
                  <a:lnTo>
                    <a:pt x="38571" y="16134"/>
                  </a:lnTo>
                  <a:lnTo>
                    <a:pt x="27857" y="11092"/>
                  </a:lnTo>
                  <a:lnTo>
                    <a:pt x="27857" y="11092"/>
                  </a:lnTo>
                  <a:lnTo>
                    <a:pt x="24642" y="11092"/>
                  </a:lnTo>
                  <a:lnTo>
                    <a:pt x="22499" y="11092"/>
                  </a:lnTo>
                  <a:lnTo>
                    <a:pt x="21428" y="13109"/>
                  </a:lnTo>
                  <a:lnTo>
                    <a:pt x="21428" y="16134"/>
                  </a:lnTo>
                  <a:lnTo>
                    <a:pt x="21428" y="26218"/>
                  </a:lnTo>
                  <a:lnTo>
                    <a:pt x="21428" y="26218"/>
                  </a:lnTo>
                  <a:lnTo>
                    <a:pt x="21428" y="29243"/>
                  </a:lnTo>
                  <a:lnTo>
                    <a:pt x="19285" y="32268"/>
                  </a:lnTo>
                  <a:lnTo>
                    <a:pt x="17142" y="34285"/>
                  </a:lnTo>
                  <a:lnTo>
                    <a:pt x="13928" y="35294"/>
                  </a:lnTo>
                  <a:lnTo>
                    <a:pt x="4285" y="38319"/>
                  </a:lnTo>
                  <a:lnTo>
                    <a:pt x="4285" y="38319"/>
                  </a:lnTo>
                  <a:lnTo>
                    <a:pt x="1071" y="39327"/>
                  </a:lnTo>
                  <a:lnTo>
                    <a:pt x="0" y="41344"/>
                  </a:lnTo>
                  <a:lnTo>
                    <a:pt x="0" y="43361"/>
                  </a:lnTo>
                  <a:lnTo>
                    <a:pt x="2142" y="45378"/>
                  </a:lnTo>
                  <a:lnTo>
                    <a:pt x="13928" y="54453"/>
                  </a:lnTo>
                  <a:lnTo>
                    <a:pt x="13928" y="54453"/>
                  </a:lnTo>
                  <a:lnTo>
                    <a:pt x="16071" y="57478"/>
                  </a:lnTo>
                  <a:lnTo>
                    <a:pt x="16071" y="59495"/>
                  </a:lnTo>
                  <a:lnTo>
                    <a:pt x="16071" y="62521"/>
                  </a:lnTo>
                  <a:lnTo>
                    <a:pt x="13928" y="64537"/>
                  </a:lnTo>
                  <a:lnTo>
                    <a:pt x="2142" y="74621"/>
                  </a:lnTo>
                  <a:lnTo>
                    <a:pt x="2142" y="74621"/>
                  </a:lnTo>
                  <a:lnTo>
                    <a:pt x="0" y="76638"/>
                  </a:lnTo>
                  <a:lnTo>
                    <a:pt x="0" y="78655"/>
                  </a:lnTo>
                  <a:lnTo>
                    <a:pt x="1071" y="79663"/>
                  </a:lnTo>
                  <a:lnTo>
                    <a:pt x="4285" y="80672"/>
                  </a:lnTo>
                  <a:lnTo>
                    <a:pt x="18214" y="81680"/>
                  </a:lnTo>
                  <a:lnTo>
                    <a:pt x="18214" y="81680"/>
                  </a:lnTo>
                  <a:lnTo>
                    <a:pt x="21428" y="82689"/>
                  </a:lnTo>
                  <a:lnTo>
                    <a:pt x="22499" y="84705"/>
                  </a:lnTo>
                  <a:lnTo>
                    <a:pt x="23571" y="87731"/>
                  </a:lnTo>
                  <a:lnTo>
                    <a:pt x="23571" y="90756"/>
                  </a:lnTo>
                  <a:lnTo>
                    <a:pt x="16071" y="110924"/>
                  </a:lnTo>
                  <a:lnTo>
                    <a:pt x="16071" y="110924"/>
                  </a:lnTo>
                  <a:lnTo>
                    <a:pt x="16071" y="112941"/>
                  </a:lnTo>
                  <a:lnTo>
                    <a:pt x="17142" y="114957"/>
                  </a:lnTo>
                  <a:lnTo>
                    <a:pt x="18214" y="114957"/>
                  </a:lnTo>
                  <a:lnTo>
                    <a:pt x="20357" y="113949"/>
                  </a:lnTo>
                  <a:lnTo>
                    <a:pt x="37500" y="104873"/>
                  </a:lnTo>
                  <a:lnTo>
                    <a:pt x="37500" y="104873"/>
                  </a:lnTo>
                  <a:lnTo>
                    <a:pt x="40714" y="103865"/>
                  </a:lnTo>
                  <a:lnTo>
                    <a:pt x="43928" y="104873"/>
                  </a:lnTo>
                  <a:lnTo>
                    <a:pt x="46071" y="105882"/>
                  </a:lnTo>
                  <a:lnTo>
                    <a:pt x="48214" y="107899"/>
                  </a:lnTo>
                  <a:lnTo>
                    <a:pt x="55714" y="117983"/>
                  </a:lnTo>
                  <a:lnTo>
                    <a:pt x="55714" y="117983"/>
                  </a:lnTo>
                  <a:lnTo>
                    <a:pt x="57857" y="118991"/>
                  </a:lnTo>
                  <a:lnTo>
                    <a:pt x="59999" y="120000"/>
                  </a:lnTo>
                  <a:lnTo>
                    <a:pt x="62142" y="118991"/>
                  </a:lnTo>
                  <a:lnTo>
                    <a:pt x="64285" y="116974"/>
                  </a:lnTo>
                  <a:lnTo>
                    <a:pt x="69642" y="105882"/>
                  </a:lnTo>
                  <a:lnTo>
                    <a:pt x="69642" y="105882"/>
                  </a:lnTo>
                  <a:lnTo>
                    <a:pt x="71785" y="103865"/>
                  </a:lnTo>
                  <a:lnTo>
                    <a:pt x="75000" y="102857"/>
                  </a:lnTo>
                  <a:lnTo>
                    <a:pt x="77142" y="101848"/>
                  </a:lnTo>
                  <a:lnTo>
                    <a:pt x="80357" y="102857"/>
                  </a:lnTo>
                  <a:lnTo>
                    <a:pt x="92142" y="107899"/>
                  </a:lnTo>
                  <a:lnTo>
                    <a:pt x="92142" y="107899"/>
                  </a:lnTo>
                  <a:lnTo>
                    <a:pt x="95357" y="108907"/>
                  </a:lnTo>
                  <a:lnTo>
                    <a:pt x="97499" y="107899"/>
                  </a:lnTo>
                  <a:lnTo>
                    <a:pt x="98571" y="106890"/>
                  </a:lnTo>
                  <a:lnTo>
                    <a:pt x="98571" y="103865"/>
                  </a:lnTo>
                  <a:lnTo>
                    <a:pt x="98571" y="93781"/>
                  </a:lnTo>
                  <a:lnTo>
                    <a:pt x="98571" y="93781"/>
                  </a:lnTo>
                  <a:lnTo>
                    <a:pt x="98571" y="90756"/>
                  </a:lnTo>
                  <a:lnTo>
                    <a:pt x="100714" y="87731"/>
                  </a:lnTo>
                  <a:lnTo>
                    <a:pt x="102857" y="85714"/>
                  </a:lnTo>
                  <a:lnTo>
                    <a:pt x="106071" y="84705"/>
                  </a:lnTo>
                  <a:lnTo>
                    <a:pt x="115714" y="81680"/>
                  </a:lnTo>
                  <a:lnTo>
                    <a:pt x="115714" y="81680"/>
                  </a:lnTo>
                  <a:lnTo>
                    <a:pt x="118928" y="80672"/>
                  </a:lnTo>
                  <a:lnTo>
                    <a:pt x="119999" y="78655"/>
                  </a:lnTo>
                  <a:lnTo>
                    <a:pt x="119999" y="76638"/>
                  </a:lnTo>
                  <a:lnTo>
                    <a:pt x="117857" y="74621"/>
                  </a:lnTo>
                  <a:lnTo>
                    <a:pt x="117857" y="74621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25" name="Google Shape;25125;p499"/>
            <p:cNvSpPr/>
            <p:nvPr/>
          </p:nvSpPr>
          <p:spPr>
            <a:xfrm>
              <a:off x="2744108" y="5836778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20000" y="80000"/>
                  </a:lnTo>
                  <a:lnTo>
                    <a:pt x="100000" y="100000"/>
                  </a:lnTo>
                  <a:lnTo>
                    <a:pt x="80000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0000" y="120000"/>
                  </a:lnTo>
                  <a:lnTo>
                    <a:pt x="20000" y="100000"/>
                  </a:lnTo>
                  <a:lnTo>
                    <a:pt x="0" y="800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40000"/>
                  </a:lnTo>
                  <a:lnTo>
                    <a:pt x="20000" y="20000"/>
                  </a:lnTo>
                  <a:lnTo>
                    <a:pt x="40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0000" y="0"/>
                  </a:lnTo>
                  <a:lnTo>
                    <a:pt x="100000" y="20000"/>
                  </a:lnTo>
                  <a:lnTo>
                    <a:pt x="120000" y="40000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26" name="Google Shape;25126;p499"/>
            <p:cNvSpPr/>
            <p:nvPr/>
          </p:nvSpPr>
          <p:spPr>
            <a:xfrm>
              <a:off x="2747283" y="5693903"/>
              <a:ext cx="31750" cy="1174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94054"/>
                  </a:moveTo>
                  <a:lnTo>
                    <a:pt x="108000" y="94054"/>
                  </a:lnTo>
                  <a:lnTo>
                    <a:pt x="84000" y="113513"/>
                  </a:lnTo>
                  <a:lnTo>
                    <a:pt x="72000" y="116756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48000" y="116756"/>
                  </a:lnTo>
                  <a:lnTo>
                    <a:pt x="36000" y="113513"/>
                  </a:lnTo>
                  <a:lnTo>
                    <a:pt x="24000" y="94054"/>
                  </a:lnTo>
                  <a:lnTo>
                    <a:pt x="0" y="25945"/>
                  </a:lnTo>
                  <a:lnTo>
                    <a:pt x="0" y="25945"/>
                  </a:lnTo>
                  <a:lnTo>
                    <a:pt x="0" y="16216"/>
                  </a:lnTo>
                  <a:lnTo>
                    <a:pt x="12000" y="6486"/>
                  </a:lnTo>
                  <a:lnTo>
                    <a:pt x="36000" y="0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84000" y="0"/>
                  </a:lnTo>
                  <a:lnTo>
                    <a:pt x="108000" y="6486"/>
                  </a:lnTo>
                  <a:lnTo>
                    <a:pt x="120000" y="16216"/>
                  </a:lnTo>
                  <a:lnTo>
                    <a:pt x="120000" y="25945"/>
                  </a:lnTo>
                  <a:lnTo>
                    <a:pt x="108000" y="9405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34" name="Google Shape;25134;p500"/>
          <p:cNvGrpSpPr/>
          <p:nvPr/>
        </p:nvGrpSpPr>
        <p:grpSpPr>
          <a:xfrm>
            <a:off x="1066800" y="1189718"/>
            <a:ext cx="863600" cy="863600"/>
            <a:chOff x="1066800" y="1189718"/>
            <a:chExt cx="863600" cy="863600"/>
          </a:xfrm>
          <a:solidFill>
            <a:srgbClr val="006BA6"/>
          </a:solidFill>
        </p:grpSpPr>
        <p:sp>
          <p:nvSpPr>
            <p:cNvPr id="25135" name="Google Shape;25135;p500"/>
            <p:cNvSpPr/>
            <p:nvPr/>
          </p:nvSpPr>
          <p:spPr>
            <a:xfrm>
              <a:off x="1066800" y="118971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36" name="Google Shape;25136;p500"/>
            <p:cNvSpPr/>
            <p:nvPr/>
          </p:nvSpPr>
          <p:spPr>
            <a:xfrm>
              <a:off x="1333500" y="1605643"/>
              <a:ext cx="212725" cy="1809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462" y="0"/>
                  </a:moveTo>
                  <a:lnTo>
                    <a:pt x="107462" y="0"/>
                  </a:lnTo>
                  <a:lnTo>
                    <a:pt x="112835" y="6315"/>
                  </a:lnTo>
                  <a:lnTo>
                    <a:pt x="118208" y="14736"/>
                  </a:lnTo>
                  <a:lnTo>
                    <a:pt x="120000" y="25263"/>
                  </a:lnTo>
                  <a:lnTo>
                    <a:pt x="120000" y="33684"/>
                  </a:lnTo>
                  <a:lnTo>
                    <a:pt x="120000" y="44210"/>
                  </a:lnTo>
                  <a:lnTo>
                    <a:pt x="118208" y="52631"/>
                  </a:lnTo>
                  <a:lnTo>
                    <a:pt x="112835" y="61052"/>
                  </a:lnTo>
                  <a:lnTo>
                    <a:pt x="107462" y="69473"/>
                  </a:lnTo>
                  <a:lnTo>
                    <a:pt x="77014" y="105263"/>
                  </a:lnTo>
                  <a:lnTo>
                    <a:pt x="77014" y="105263"/>
                  </a:lnTo>
                  <a:lnTo>
                    <a:pt x="69850" y="111578"/>
                  </a:lnTo>
                  <a:lnTo>
                    <a:pt x="62686" y="117894"/>
                  </a:lnTo>
                  <a:lnTo>
                    <a:pt x="55522" y="119999"/>
                  </a:lnTo>
                  <a:lnTo>
                    <a:pt x="46567" y="119999"/>
                  </a:lnTo>
                  <a:lnTo>
                    <a:pt x="39402" y="119999"/>
                  </a:lnTo>
                  <a:lnTo>
                    <a:pt x="30447" y="117894"/>
                  </a:lnTo>
                  <a:lnTo>
                    <a:pt x="23283" y="111578"/>
                  </a:lnTo>
                  <a:lnTo>
                    <a:pt x="17910" y="105263"/>
                  </a:lnTo>
                  <a:lnTo>
                    <a:pt x="12537" y="101052"/>
                  </a:lnTo>
                  <a:lnTo>
                    <a:pt x="12537" y="101052"/>
                  </a:lnTo>
                  <a:lnTo>
                    <a:pt x="7164" y="92631"/>
                  </a:lnTo>
                  <a:lnTo>
                    <a:pt x="3582" y="84210"/>
                  </a:lnTo>
                  <a:lnTo>
                    <a:pt x="1791" y="75789"/>
                  </a:lnTo>
                  <a:lnTo>
                    <a:pt x="0" y="65263"/>
                  </a:lnTo>
                  <a:lnTo>
                    <a:pt x="1791" y="56842"/>
                  </a:lnTo>
                  <a:lnTo>
                    <a:pt x="3582" y="46315"/>
                  </a:lnTo>
                  <a:lnTo>
                    <a:pt x="7164" y="37894"/>
                  </a:lnTo>
                  <a:lnTo>
                    <a:pt x="12537" y="29473"/>
                  </a:lnTo>
                  <a:lnTo>
                    <a:pt x="34029" y="6315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37" name="Google Shape;25137;p500"/>
            <p:cNvSpPr/>
            <p:nvPr/>
          </p:nvSpPr>
          <p:spPr>
            <a:xfrm>
              <a:off x="1450975" y="1456418"/>
              <a:ext cx="212725" cy="1841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37" y="120000"/>
                  </a:moveTo>
                  <a:lnTo>
                    <a:pt x="12537" y="120000"/>
                  </a:lnTo>
                  <a:lnTo>
                    <a:pt x="7164" y="111724"/>
                  </a:lnTo>
                  <a:lnTo>
                    <a:pt x="1791" y="103448"/>
                  </a:lnTo>
                  <a:lnTo>
                    <a:pt x="0" y="95172"/>
                  </a:lnTo>
                  <a:lnTo>
                    <a:pt x="0" y="84827"/>
                  </a:lnTo>
                  <a:lnTo>
                    <a:pt x="0" y="76551"/>
                  </a:lnTo>
                  <a:lnTo>
                    <a:pt x="1791" y="68275"/>
                  </a:lnTo>
                  <a:lnTo>
                    <a:pt x="7164" y="57931"/>
                  </a:lnTo>
                  <a:lnTo>
                    <a:pt x="12537" y="51724"/>
                  </a:lnTo>
                  <a:lnTo>
                    <a:pt x="42985" y="14482"/>
                  </a:lnTo>
                  <a:lnTo>
                    <a:pt x="42985" y="14482"/>
                  </a:lnTo>
                  <a:lnTo>
                    <a:pt x="50149" y="8275"/>
                  </a:lnTo>
                  <a:lnTo>
                    <a:pt x="57313" y="4137"/>
                  </a:lnTo>
                  <a:lnTo>
                    <a:pt x="64477" y="2068"/>
                  </a:lnTo>
                  <a:lnTo>
                    <a:pt x="73432" y="0"/>
                  </a:lnTo>
                  <a:lnTo>
                    <a:pt x="80597" y="2068"/>
                  </a:lnTo>
                  <a:lnTo>
                    <a:pt x="89552" y="4137"/>
                  </a:lnTo>
                  <a:lnTo>
                    <a:pt x="96716" y="8275"/>
                  </a:lnTo>
                  <a:lnTo>
                    <a:pt x="102089" y="14482"/>
                  </a:lnTo>
                  <a:lnTo>
                    <a:pt x="107462" y="20689"/>
                  </a:lnTo>
                  <a:lnTo>
                    <a:pt x="107462" y="20689"/>
                  </a:lnTo>
                  <a:lnTo>
                    <a:pt x="112835" y="28965"/>
                  </a:lnTo>
                  <a:lnTo>
                    <a:pt x="116417" y="37241"/>
                  </a:lnTo>
                  <a:lnTo>
                    <a:pt x="118208" y="45517"/>
                  </a:lnTo>
                  <a:lnTo>
                    <a:pt x="120000" y="55862"/>
                  </a:lnTo>
                  <a:lnTo>
                    <a:pt x="118208" y="64137"/>
                  </a:lnTo>
                  <a:lnTo>
                    <a:pt x="116417" y="74482"/>
                  </a:lnTo>
                  <a:lnTo>
                    <a:pt x="112835" y="82758"/>
                  </a:lnTo>
                  <a:lnTo>
                    <a:pt x="107462" y="88965"/>
                  </a:lnTo>
                  <a:lnTo>
                    <a:pt x="85970" y="113793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138" name="Google Shape;25138;p500"/>
          <p:cNvGrpSpPr/>
          <p:nvPr/>
        </p:nvGrpSpPr>
        <p:grpSpPr>
          <a:xfrm>
            <a:off x="2336800" y="1189718"/>
            <a:ext cx="863600" cy="863600"/>
            <a:chOff x="2336800" y="1189718"/>
            <a:chExt cx="863600" cy="863600"/>
          </a:xfrm>
          <a:solidFill>
            <a:srgbClr val="006BA6"/>
          </a:solidFill>
        </p:grpSpPr>
        <p:sp>
          <p:nvSpPr>
            <p:cNvPr id="25139" name="Google Shape;25139;p500"/>
            <p:cNvSpPr/>
            <p:nvPr/>
          </p:nvSpPr>
          <p:spPr>
            <a:xfrm>
              <a:off x="2336800" y="118971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40" name="Google Shape;25140;p500"/>
            <p:cNvSpPr/>
            <p:nvPr/>
          </p:nvSpPr>
          <p:spPr>
            <a:xfrm>
              <a:off x="2625725" y="159929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2000"/>
                  </a:moveTo>
                  <a:lnTo>
                    <a:pt x="86000" y="108000"/>
                  </a:lnTo>
                  <a:lnTo>
                    <a:pt x="86000" y="108000"/>
                  </a:lnTo>
                  <a:lnTo>
                    <a:pt x="78000" y="114000"/>
                  </a:lnTo>
                  <a:lnTo>
                    <a:pt x="70000" y="118000"/>
                  </a:lnTo>
                  <a:lnTo>
                    <a:pt x="62000" y="120000"/>
                  </a:lnTo>
                  <a:lnTo>
                    <a:pt x="52000" y="120000"/>
                  </a:lnTo>
                  <a:lnTo>
                    <a:pt x="44000" y="120000"/>
                  </a:lnTo>
                  <a:lnTo>
                    <a:pt x="34000" y="118000"/>
                  </a:lnTo>
                  <a:lnTo>
                    <a:pt x="26000" y="114000"/>
                  </a:lnTo>
                  <a:lnTo>
                    <a:pt x="18000" y="108000"/>
                  </a:lnTo>
                  <a:lnTo>
                    <a:pt x="14000" y="102000"/>
                  </a:lnTo>
                  <a:lnTo>
                    <a:pt x="14000" y="102000"/>
                  </a:lnTo>
                  <a:lnTo>
                    <a:pt x="8000" y="94000"/>
                  </a:lnTo>
                  <a:lnTo>
                    <a:pt x="4000" y="86000"/>
                  </a:lnTo>
                  <a:lnTo>
                    <a:pt x="0" y="78000"/>
                  </a:lnTo>
                  <a:lnTo>
                    <a:pt x="0" y="68000"/>
                  </a:lnTo>
                  <a:lnTo>
                    <a:pt x="0" y="60000"/>
                  </a:lnTo>
                  <a:lnTo>
                    <a:pt x="4000" y="50000"/>
                  </a:lnTo>
                  <a:lnTo>
                    <a:pt x="8000" y="42000"/>
                  </a:lnTo>
                  <a:lnTo>
                    <a:pt x="14000" y="36000"/>
                  </a:lnTo>
                  <a:lnTo>
                    <a:pt x="48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41" name="Google Shape;25141;p500"/>
            <p:cNvSpPr/>
            <p:nvPr/>
          </p:nvSpPr>
          <p:spPr>
            <a:xfrm>
              <a:off x="2720975" y="1453243"/>
              <a:ext cx="190500" cy="1936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9180"/>
                  </a:moveTo>
                  <a:lnTo>
                    <a:pt x="34000" y="13770"/>
                  </a:lnTo>
                  <a:lnTo>
                    <a:pt x="34000" y="13770"/>
                  </a:lnTo>
                  <a:lnTo>
                    <a:pt x="42000" y="7868"/>
                  </a:lnTo>
                  <a:lnTo>
                    <a:pt x="50000" y="3934"/>
                  </a:lnTo>
                  <a:lnTo>
                    <a:pt x="58000" y="1967"/>
                  </a:lnTo>
                  <a:lnTo>
                    <a:pt x="68000" y="0"/>
                  </a:lnTo>
                  <a:lnTo>
                    <a:pt x="76000" y="1967"/>
                  </a:lnTo>
                  <a:lnTo>
                    <a:pt x="86000" y="3934"/>
                  </a:lnTo>
                  <a:lnTo>
                    <a:pt x="94000" y="7868"/>
                  </a:lnTo>
                  <a:lnTo>
                    <a:pt x="102000" y="13770"/>
                  </a:lnTo>
                  <a:lnTo>
                    <a:pt x="106000" y="19672"/>
                  </a:lnTo>
                  <a:lnTo>
                    <a:pt x="106000" y="19672"/>
                  </a:lnTo>
                  <a:lnTo>
                    <a:pt x="112000" y="25573"/>
                  </a:lnTo>
                  <a:lnTo>
                    <a:pt x="116000" y="35409"/>
                  </a:lnTo>
                  <a:lnTo>
                    <a:pt x="120000" y="43278"/>
                  </a:lnTo>
                  <a:lnTo>
                    <a:pt x="120000" y="51147"/>
                  </a:lnTo>
                  <a:lnTo>
                    <a:pt x="120000" y="60983"/>
                  </a:lnTo>
                  <a:lnTo>
                    <a:pt x="116000" y="68852"/>
                  </a:lnTo>
                  <a:lnTo>
                    <a:pt x="112000" y="76721"/>
                  </a:lnTo>
                  <a:lnTo>
                    <a:pt x="106000" y="84590"/>
                  </a:lnTo>
                  <a:lnTo>
                    <a:pt x="72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142" name="Google Shape;25142;p500"/>
            <p:cNvCxnSpPr/>
            <p:nvPr/>
          </p:nvCxnSpPr>
          <p:spPr>
            <a:xfrm>
              <a:off x="2867025" y="1704068"/>
              <a:ext cx="3175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43" name="Google Shape;25143;p500"/>
            <p:cNvCxnSpPr/>
            <p:nvPr/>
          </p:nvCxnSpPr>
          <p:spPr>
            <a:xfrm>
              <a:off x="2889250" y="1662793"/>
              <a:ext cx="476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44" name="Google Shape;25144;p500"/>
            <p:cNvCxnSpPr/>
            <p:nvPr/>
          </p:nvCxnSpPr>
          <p:spPr>
            <a:xfrm rot="10800000">
              <a:off x="2638425" y="1507218"/>
              <a:ext cx="31750" cy="34925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45" name="Google Shape;25145;p500"/>
            <p:cNvCxnSpPr/>
            <p:nvPr/>
          </p:nvCxnSpPr>
          <p:spPr>
            <a:xfrm rot="10800000">
              <a:off x="2600325" y="1583418"/>
              <a:ext cx="4762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5146" name="Google Shape;25146;p500"/>
          <p:cNvGrpSpPr/>
          <p:nvPr/>
        </p:nvGrpSpPr>
        <p:grpSpPr>
          <a:xfrm>
            <a:off x="3606800" y="1189718"/>
            <a:ext cx="863600" cy="863600"/>
            <a:chOff x="3606800" y="1189718"/>
            <a:chExt cx="863600" cy="863600"/>
          </a:xfrm>
          <a:solidFill>
            <a:srgbClr val="006BA6"/>
          </a:solidFill>
        </p:grpSpPr>
        <p:sp>
          <p:nvSpPr>
            <p:cNvPr id="25147" name="Google Shape;25147;p500"/>
            <p:cNvSpPr/>
            <p:nvPr/>
          </p:nvSpPr>
          <p:spPr>
            <a:xfrm>
              <a:off x="3606800" y="118971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48" name="Google Shape;25148;p500"/>
            <p:cNvSpPr/>
            <p:nvPr/>
          </p:nvSpPr>
          <p:spPr>
            <a:xfrm>
              <a:off x="3822700" y="1624693"/>
              <a:ext cx="174625" cy="168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3396"/>
                  </a:moveTo>
                  <a:lnTo>
                    <a:pt x="120000" y="63396"/>
                  </a:lnTo>
                  <a:lnTo>
                    <a:pt x="120000" y="76981"/>
                  </a:lnTo>
                  <a:lnTo>
                    <a:pt x="115636" y="88301"/>
                  </a:lnTo>
                  <a:lnTo>
                    <a:pt x="109090" y="97358"/>
                  </a:lnTo>
                  <a:lnTo>
                    <a:pt x="102545" y="104150"/>
                  </a:lnTo>
                  <a:lnTo>
                    <a:pt x="93818" y="110943"/>
                  </a:lnTo>
                  <a:lnTo>
                    <a:pt x="82909" y="115471"/>
                  </a:lnTo>
                  <a:lnTo>
                    <a:pt x="72000" y="117735"/>
                  </a:lnTo>
                  <a:lnTo>
                    <a:pt x="61090" y="120000"/>
                  </a:lnTo>
                  <a:lnTo>
                    <a:pt x="61090" y="120000"/>
                  </a:lnTo>
                  <a:lnTo>
                    <a:pt x="48000" y="117735"/>
                  </a:lnTo>
                  <a:lnTo>
                    <a:pt x="37090" y="115471"/>
                  </a:lnTo>
                  <a:lnTo>
                    <a:pt x="26181" y="110943"/>
                  </a:lnTo>
                  <a:lnTo>
                    <a:pt x="17454" y="104150"/>
                  </a:lnTo>
                  <a:lnTo>
                    <a:pt x="10909" y="97358"/>
                  </a:lnTo>
                  <a:lnTo>
                    <a:pt x="4363" y="88301"/>
                  </a:lnTo>
                  <a:lnTo>
                    <a:pt x="2181" y="76981"/>
                  </a:lnTo>
                  <a:lnTo>
                    <a:pt x="0" y="63396"/>
                  </a:lnTo>
                  <a:lnTo>
                    <a:pt x="0" y="63396"/>
                  </a:lnTo>
                  <a:lnTo>
                    <a:pt x="2181" y="38490"/>
                  </a:lnTo>
                  <a:lnTo>
                    <a:pt x="4363" y="27169"/>
                  </a:lnTo>
                  <a:lnTo>
                    <a:pt x="8727" y="18113"/>
                  </a:lnTo>
                  <a:lnTo>
                    <a:pt x="17454" y="11320"/>
                  </a:lnTo>
                  <a:lnTo>
                    <a:pt x="26181" y="4528"/>
                  </a:lnTo>
                  <a:lnTo>
                    <a:pt x="41454" y="0"/>
                  </a:lnTo>
                  <a:lnTo>
                    <a:pt x="61090" y="0"/>
                  </a:lnTo>
                  <a:lnTo>
                    <a:pt x="61090" y="0"/>
                  </a:lnTo>
                  <a:lnTo>
                    <a:pt x="78545" y="0"/>
                  </a:lnTo>
                  <a:lnTo>
                    <a:pt x="93818" y="4528"/>
                  </a:lnTo>
                  <a:lnTo>
                    <a:pt x="104727" y="11320"/>
                  </a:lnTo>
                  <a:lnTo>
                    <a:pt x="111272" y="18113"/>
                  </a:lnTo>
                  <a:lnTo>
                    <a:pt x="115636" y="27169"/>
                  </a:lnTo>
                  <a:lnTo>
                    <a:pt x="117818" y="38490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49" name="Google Shape;25149;p500"/>
            <p:cNvSpPr/>
            <p:nvPr/>
          </p:nvSpPr>
          <p:spPr>
            <a:xfrm>
              <a:off x="4079875" y="1624693"/>
              <a:ext cx="174625" cy="168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3396"/>
                  </a:moveTo>
                  <a:lnTo>
                    <a:pt x="120000" y="63396"/>
                  </a:lnTo>
                  <a:lnTo>
                    <a:pt x="117818" y="76981"/>
                  </a:lnTo>
                  <a:lnTo>
                    <a:pt x="115636" y="88301"/>
                  </a:lnTo>
                  <a:lnTo>
                    <a:pt x="109090" y="97358"/>
                  </a:lnTo>
                  <a:lnTo>
                    <a:pt x="102545" y="104150"/>
                  </a:lnTo>
                  <a:lnTo>
                    <a:pt x="93818" y="110943"/>
                  </a:lnTo>
                  <a:lnTo>
                    <a:pt x="82909" y="115471"/>
                  </a:lnTo>
                  <a:lnTo>
                    <a:pt x="72000" y="117735"/>
                  </a:lnTo>
                  <a:lnTo>
                    <a:pt x="58909" y="120000"/>
                  </a:lnTo>
                  <a:lnTo>
                    <a:pt x="58909" y="120000"/>
                  </a:lnTo>
                  <a:lnTo>
                    <a:pt x="48000" y="117735"/>
                  </a:lnTo>
                  <a:lnTo>
                    <a:pt x="37090" y="115471"/>
                  </a:lnTo>
                  <a:lnTo>
                    <a:pt x="26181" y="110943"/>
                  </a:lnTo>
                  <a:lnTo>
                    <a:pt x="17454" y="104150"/>
                  </a:lnTo>
                  <a:lnTo>
                    <a:pt x="10909" y="97358"/>
                  </a:lnTo>
                  <a:lnTo>
                    <a:pt x="4363" y="88301"/>
                  </a:lnTo>
                  <a:lnTo>
                    <a:pt x="0" y="76981"/>
                  </a:lnTo>
                  <a:lnTo>
                    <a:pt x="0" y="63396"/>
                  </a:lnTo>
                  <a:lnTo>
                    <a:pt x="0" y="63396"/>
                  </a:lnTo>
                  <a:lnTo>
                    <a:pt x="2181" y="38490"/>
                  </a:lnTo>
                  <a:lnTo>
                    <a:pt x="4363" y="27169"/>
                  </a:lnTo>
                  <a:lnTo>
                    <a:pt x="8727" y="18113"/>
                  </a:lnTo>
                  <a:lnTo>
                    <a:pt x="15272" y="11320"/>
                  </a:lnTo>
                  <a:lnTo>
                    <a:pt x="26181" y="4528"/>
                  </a:lnTo>
                  <a:lnTo>
                    <a:pt x="41454" y="0"/>
                  </a:lnTo>
                  <a:lnTo>
                    <a:pt x="58909" y="0"/>
                  </a:lnTo>
                  <a:lnTo>
                    <a:pt x="58909" y="0"/>
                  </a:lnTo>
                  <a:lnTo>
                    <a:pt x="78545" y="0"/>
                  </a:lnTo>
                  <a:lnTo>
                    <a:pt x="93818" y="4528"/>
                  </a:lnTo>
                  <a:lnTo>
                    <a:pt x="102545" y="11320"/>
                  </a:lnTo>
                  <a:lnTo>
                    <a:pt x="111272" y="18113"/>
                  </a:lnTo>
                  <a:lnTo>
                    <a:pt x="115636" y="27169"/>
                  </a:lnTo>
                  <a:lnTo>
                    <a:pt x="117818" y="38490"/>
                  </a:lnTo>
                  <a:lnTo>
                    <a:pt x="120000" y="63396"/>
                  </a:lnTo>
                  <a:lnTo>
                    <a:pt x="120000" y="63396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150" name="Google Shape;25150;p500"/>
            <p:cNvCxnSpPr/>
            <p:nvPr/>
          </p:nvCxnSpPr>
          <p:spPr>
            <a:xfrm>
              <a:off x="3994150" y="1672318"/>
              <a:ext cx="88900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151" name="Google Shape;25151;p500"/>
            <p:cNvSpPr/>
            <p:nvPr/>
          </p:nvSpPr>
          <p:spPr>
            <a:xfrm>
              <a:off x="3803650" y="1453243"/>
              <a:ext cx="107950" cy="219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176" y="120000"/>
                  </a:moveTo>
                  <a:lnTo>
                    <a:pt x="0" y="120000"/>
                  </a:lnTo>
                  <a:lnTo>
                    <a:pt x="0" y="120000"/>
                  </a:lnTo>
                  <a:lnTo>
                    <a:pt x="60000" y="20869"/>
                  </a:lnTo>
                  <a:lnTo>
                    <a:pt x="60000" y="20869"/>
                  </a:lnTo>
                  <a:lnTo>
                    <a:pt x="63529" y="15652"/>
                  </a:lnTo>
                  <a:lnTo>
                    <a:pt x="70588" y="12173"/>
                  </a:lnTo>
                  <a:lnTo>
                    <a:pt x="84705" y="5217"/>
                  </a:lnTo>
                  <a:lnTo>
                    <a:pt x="102352" y="1739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52" name="Google Shape;25152;p500"/>
            <p:cNvSpPr/>
            <p:nvPr/>
          </p:nvSpPr>
          <p:spPr>
            <a:xfrm>
              <a:off x="4165600" y="1453243"/>
              <a:ext cx="107950" cy="2190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120000"/>
                  </a:moveTo>
                  <a:lnTo>
                    <a:pt x="120000" y="120000"/>
                  </a:lnTo>
                  <a:lnTo>
                    <a:pt x="120000" y="120000"/>
                  </a:lnTo>
                  <a:lnTo>
                    <a:pt x="60000" y="20869"/>
                  </a:lnTo>
                  <a:lnTo>
                    <a:pt x="60000" y="20869"/>
                  </a:lnTo>
                  <a:lnTo>
                    <a:pt x="56470" y="15652"/>
                  </a:lnTo>
                  <a:lnTo>
                    <a:pt x="49411" y="12173"/>
                  </a:lnTo>
                  <a:lnTo>
                    <a:pt x="35294" y="5217"/>
                  </a:lnTo>
                  <a:lnTo>
                    <a:pt x="17647" y="1739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153" name="Google Shape;25153;p500"/>
          <p:cNvGrpSpPr/>
          <p:nvPr/>
        </p:nvGrpSpPr>
        <p:grpSpPr>
          <a:xfrm>
            <a:off x="4876800" y="1189718"/>
            <a:ext cx="863600" cy="863600"/>
            <a:chOff x="4876800" y="1189718"/>
            <a:chExt cx="863600" cy="863600"/>
          </a:xfrm>
          <a:solidFill>
            <a:srgbClr val="006BA6"/>
          </a:solidFill>
        </p:grpSpPr>
        <p:sp>
          <p:nvSpPr>
            <p:cNvPr id="25154" name="Google Shape;25154;p500"/>
            <p:cNvSpPr/>
            <p:nvPr/>
          </p:nvSpPr>
          <p:spPr>
            <a:xfrm>
              <a:off x="4876800" y="118971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55" name="Google Shape;25155;p500"/>
            <p:cNvSpPr/>
            <p:nvPr/>
          </p:nvSpPr>
          <p:spPr>
            <a:xfrm>
              <a:off x="5343525" y="1538968"/>
              <a:ext cx="180975" cy="168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65660"/>
                  </a:moveTo>
                  <a:lnTo>
                    <a:pt x="119999" y="65660"/>
                  </a:lnTo>
                  <a:lnTo>
                    <a:pt x="117894" y="76981"/>
                  </a:lnTo>
                  <a:lnTo>
                    <a:pt x="113684" y="88301"/>
                  </a:lnTo>
                  <a:lnTo>
                    <a:pt x="107368" y="97358"/>
                  </a:lnTo>
                  <a:lnTo>
                    <a:pt x="101052" y="106415"/>
                  </a:lnTo>
                  <a:lnTo>
                    <a:pt x="92631" y="110943"/>
                  </a:lnTo>
                  <a:lnTo>
                    <a:pt x="84210" y="115471"/>
                  </a:lnTo>
                  <a:lnTo>
                    <a:pt x="73684" y="117735"/>
                  </a:lnTo>
                  <a:lnTo>
                    <a:pt x="61052" y="120000"/>
                  </a:lnTo>
                  <a:lnTo>
                    <a:pt x="61052" y="120000"/>
                  </a:lnTo>
                  <a:lnTo>
                    <a:pt x="50526" y="117735"/>
                  </a:lnTo>
                  <a:lnTo>
                    <a:pt x="40000" y="115471"/>
                  </a:lnTo>
                  <a:lnTo>
                    <a:pt x="31578" y="108679"/>
                  </a:lnTo>
                  <a:lnTo>
                    <a:pt x="23157" y="101886"/>
                  </a:lnTo>
                  <a:lnTo>
                    <a:pt x="16842" y="90566"/>
                  </a:lnTo>
                  <a:lnTo>
                    <a:pt x="10526" y="79245"/>
                  </a:lnTo>
                  <a:lnTo>
                    <a:pt x="6315" y="67924"/>
                  </a:lnTo>
                  <a:lnTo>
                    <a:pt x="2105" y="54339"/>
                  </a:lnTo>
                  <a:lnTo>
                    <a:pt x="2105" y="54339"/>
                  </a:lnTo>
                  <a:lnTo>
                    <a:pt x="0" y="43018"/>
                  </a:lnTo>
                  <a:lnTo>
                    <a:pt x="2105" y="31698"/>
                  </a:lnTo>
                  <a:lnTo>
                    <a:pt x="4210" y="22641"/>
                  </a:lnTo>
                  <a:lnTo>
                    <a:pt x="8421" y="13584"/>
                  </a:lnTo>
                  <a:lnTo>
                    <a:pt x="16842" y="6792"/>
                  </a:lnTo>
                  <a:lnTo>
                    <a:pt x="29473" y="4528"/>
                  </a:lnTo>
                  <a:lnTo>
                    <a:pt x="44210" y="0"/>
                  </a:lnTo>
                  <a:lnTo>
                    <a:pt x="61052" y="0"/>
                  </a:lnTo>
                  <a:lnTo>
                    <a:pt x="61052" y="0"/>
                  </a:lnTo>
                  <a:lnTo>
                    <a:pt x="80000" y="2264"/>
                  </a:lnTo>
                  <a:lnTo>
                    <a:pt x="94736" y="4528"/>
                  </a:lnTo>
                  <a:lnTo>
                    <a:pt x="105263" y="11320"/>
                  </a:lnTo>
                  <a:lnTo>
                    <a:pt x="113684" y="18113"/>
                  </a:lnTo>
                  <a:lnTo>
                    <a:pt x="117894" y="29433"/>
                  </a:lnTo>
                  <a:lnTo>
                    <a:pt x="119999" y="40754"/>
                  </a:lnTo>
                  <a:lnTo>
                    <a:pt x="119999" y="52075"/>
                  </a:lnTo>
                  <a:lnTo>
                    <a:pt x="119999" y="65660"/>
                  </a:lnTo>
                  <a:lnTo>
                    <a:pt x="119999" y="6566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56" name="Google Shape;25156;p500"/>
            <p:cNvSpPr/>
            <p:nvPr/>
          </p:nvSpPr>
          <p:spPr>
            <a:xfrm>
              <a:off x="5092700" y="1538968"/>
              <a:ext cx="180975" cy="1682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5660"/>
                  </a:moveTo>
                  <a:lnTo>
                    <a:pt x="0" y="65660"/>
                  </a:lnTo>
                  <a:lnTo>
                    <a:pt x="2105" y="76981"/>
                  </a:lnTo>
                  <a:lnTo>
                    <a:pt x="6315" y="88301"/>
                  </a:lnTo>
                  <a:lnTo>
                    <a:pt x="12631" y="97358"/>
                  </a:lnTo>
                  <a:lnTo>
                    <a:pt x="18947" y="106415"/>
                  </a:lnTo>
                  <a:lnTo>
                    <a:pt x="27368" y="110943"/>
                  </a:lnTo>
                  <a:lnTo>
                    <a:pt x="35789" y="115471"/>
                  </a:lnTo>
                  <a:lnTo>
                    <a:pt x="46315" y="117735"/>
                  </a:lnTo>
                  <a:lnTo>
                    <a:pt x="58947" y="120000"/>
                  </a:lnTo>
                  <a:lnTo>
                    <a:pt x="58947" y="120000"/>
                  </a:lnTo>
                  <a:lnTo>
                    <a:pt x="69473" y="117735"/>
                  </a:lnTo>
                  <a:lnTo>
                    <a:pt x="80000" y="115471"/>
                  </a:lnTo>
                  <a:lnTo>
                    <a:pt x="88421" y="108679"/>
                  </a:lnTo>
                  <a:lnTo>
                    <a:pt x="96842" y="101886"/>
                  </a:lnTo>
                  <a:lnTo>
                    <a:pt x="105263" y="90566"/>
                  </a:lnTo>
                  <a:lnTo>
                    <a:pt x="109473" y="79245"/>
                  </a:lnTo>
                  <a:lnTo>
                    <a:pt x="113684" y="67924"/>
                  </a:lnTo>
                  <a:lnTo>
                    <a:pt x="117894" y="54339"/>
                  </a:lnTo>
                  <a:lnTo>
                    <a:pt x="117894" y="54339"/>
                  </a:lnTo>
                  <a:lnTo>
                    <a:pt x="119999" y="43018"/>
                  </a:lnTo>
                  <a:lnTo>
                    <a:pt x="119999" y="31698"/>
                  </a:lnTo>
                  <a:lnTo>
                    <a:pt x="115789" y="22641"/>
                  </a:lnTo>
                  <a:lnTo>
                    <a:pt x="111578" y="13584"/>
                  </a:lnTo>
                  <a:lnTo>
                    <a:pt x="103157" y="6792"/>
                  </a:lnTo>
                  <a:lnTo>
                    <a:pt x="92631" y="4528"/>
                  </a:lnTo>
                  <a:lnTo>
                    <a:pt x="77894" y="0"/>
                  </a:lnTo>
                  <a:lnTo>
                    <a:pt x="58947" y="0"/>
                  </a:lnTo>
                  <a:lnTo>
                    <a:pt x="58947" y="0"/>
                  </a:lnTo>
                  <a:lnTo>
                    <a:pt x="40000" y="2264"/>
                  </a:lnTo>
                  <a:lnTo>
                    <a:pt x="25263" y="4528"/>
                  </a:lnTo>
                  <a:lnTo>
                    <a:pt x="14736" y="11320"/>
                  </a:lnTo>
                  <a:lnTo>
                    <a:pt x="6315" y="18113"/>
                  </a:lnTo>
                  <a:lnTo>
                    <a:pt x="2105" y="29433"/>
                  </a:lnTo>
                  <a:lnTo>
                    <a:pt x="0" y="40754"/>
                  </a:lnTo>
                  <a:lnTo>
                    <a:pt x="0" y="52075"/>
                  </a:lnTo>
                  <a:lnTo>
                    <a:pt x="0" y="65660"/>
                  </a:lnTo>
                  <a:lnTo>
                    <a:pt x="0" y="65660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57" name="Google Shape;25157;p500"/>
            <p:cNvSpPr/>
            <p:nvPr/>
          </p:nvSpPr>
          <p:spPr>
            <a:xfrm>
              <a:off x="5270500" y="1567543"/>
              <a:ext cx="76200" cy="6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20000" y="60000"/>
                  </a:lnTo>
                  <a:lnTo>
                    <a:pt x="45000" y="0"/>
                  </a:lnTo>
                  <a:lnTo>
                    <a:pt x="85000" y="60000"/>
                  </a:lnTo>
                  <a:lnTo>
                    <a:pt x="110000" y="120000"/>
                  </a:lnTo>
                  <a:lnTo>
                    <a:pt x="12000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25158" name="Google Shape;25158;p500"/>
            <p:cNvCxnSpPr/>
            <p:nvPr/>
          </p:nvCxnSpPr>
          <p:spPr>
            <a:xfrm>
              <a:off x="5521325" y="1573893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159" name="Google Shape;25159;p500"/>
            <p:cNvCxnSpPr/>
            <p:nvPr/>
          </p:nvCxnSpPr>
          <p:spPr>
            <a:xfrm>
              <a:off x="5080000" y="1573893"/>
              <a:ext cx="15875" cy="0"/>
            </a:xfrm>
            <a:prstGeom prst="straightConnector1">
              <a:avLst/>
            </a:pr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5160" name="Google Shape;25160;p500"/>
          <p:cNvGrpSpPr/>
          <p:nvPr/>
        </p:nvGrpSpPr>
        <p:grpSpPr>
          <a:xfrm>
            <a:off x="6146800" y="1189718"/>
            <a:ext cx="863600" cy="863600"/>
            <a:chOff x="6146800" y="1189718"/>
            <a:chExt cx="863600" cy="863600"/>
          </a:xfrm>
          <a:solidFill>
            <a:srgbClr val="006BA6"/>
          </a:solidFill>
        </p:grpSpPr>
        <p:sp>
          <p:nvSpPr>
            <p:cNvPr id="25161" name="Google Shape;25161;p500"/>
            <p:cNvSpPr/>
            <p:nvPr/>
          </p:nvSpPr>
          <p:spPr>
            <a:xfrm>
              <a:off x="6146800" y="118971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62" name="Google Shape;25162;p500"/>
            <p:cNvSpPr/>
            <p:nvPr/>
          </p:nvSpPr>
          <p:spPr>
            <a:xfrm>
              <a:off x="6321425" y="1561193"/>
              <a:ext cx="514350" cy="1206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222" y="6315"/>
                  </a:moveTo>
                  <a:lnTo>
                    <a:pt x="82222" y="6315"/>
                  </a:lnTo>
                  <a:lnTo>
                    <a:pt x="77777" y="3157"/>
                  </a:lnTo>
                  <a:lnTo>
                    <a:pt x="74074" y="0"/>
                  </a:lnTo>
                  <a:lnTo>
                    <a:pt x="70370" y="3157"/>
                  </a:lnTo>
                  <a:lnTo>
                    <a:pt x="67407" y="6315"/>
                  </a:lnTo>
                  <a:lnTo>
                    <a:pt x="65185" y="9473"/>
                  </a:lnTo>
                  <a:lnTo>
                    <a:pt x="62962" y="15789"/>
                  </a:lnTo>
                  <a:lnTo>
                    <a:pt x="60000" y="28421"/>
                  </a:lnTo>
                  <a:lnTo>
                    <a:pt x="60000" y="28421"/>
                  </a:lnTo>
                  <a:lnTo>
                    <a:pt x="57037" y="15789"/>
                  </a:lnTo>
                  <a:lnTo>
                    <a:pt x="54814" y="9473"/>
                  </a:lnTo>
                  <a:lnTo>
                    <a:pt x="52592" y="6315"/>
                  </a:lnTo>
                  <a:lnTo>
                    <a:pt x="49629" y="3157"/>
                  </a:lnTo>
                  <a:lnTo>
                    <a:pt x="45925" y="0"/>
                  </a:lnTo>
                  <a:lnTo>
                    <a:pt x="42222" y="3157"/>
                  </a:lnTo>
                  <a:lnTo>
                    <a:pt x="37777" y="6315"/>
                  </a:lnTo>
                  <a:lnTo>
                    <a:pt x="37777" y="6315"/>
                  </a:lnTo>
                  <a:lnTo>
                    <a:pt x="32592" y="15789"/>
                  </a:lnTo>
                  <a:lnTo>
                    <a:pt x="27407" y="28421"/>
                  </a:lnTo>
                  <a:lnTo>
                    <a:pt x="17777" y="50526"/>
                  </a:lnTo>
                  <a:lnTo>
                    <a:pt x="13333" y="60000"/>
                  </a:lnTo>
                  <a:lnTo>
                    <a:pt x="8888" y="63157"/>
                  </a:lnTo>
                  <a:lnTo>
                    <a:pt x="4444" y="63157"/>
                  </a:lnTo>
                  <a:lnTo>
                    <a:pt x="0" y="56842"/>
                  </a:lnTo>
                  <a:lnTo>
                    <a:pt x="0" y="56842"/>
                  </a:lnTo>
                  <a:lnTo>
                    <a:pt x="1481" y="69473"/>
                  </a:lnTo>
                  <a:lnTo>
                    <a:pt x="3703" y="78947"/>
                  </a:lnTo>
                  <a:lnTo>
                    <a:pt x="6666" y="88421"/>
                  </a:lnTo>
                  <a:lnTo>
                    <a:pt x="10370" y="97894"/>
                  </a:lnTo>
                  <a:lnTo>
                    <a:pt x="14074" y="107368"/>
                  </a:lnTo>
                  <a:lnTo>
                    <a:pt x="18518" y="110526"/>
                  </a:lnTo>
                  <a:lnTo>
                    <a:pt x="28148" y="120000"/>
                  </a:lnTo>
                  <a:lnTo>
                    <a:pt x="37777" y="120000"/>
                  </a:lnTo>
                  <a:lnTo>
                    <a:pt x="47407" y="116842"/>
                  </a:lnTo>
                  <a:lnTo>
                    <a:pt x="51111" y="110526"/>
                  </a:lnTo>
                  <a:lnTo>
                    <a:pt x="54814" y="104210"/>
                  </a:lnTo>
                  <a:lnTo>
                    <a:pt x="57777" y="94736"/>
                  </a:lnTo>
                  <a:lnTo>
                    <a:pt x="60000" y="85263"/>
                  </a:lnTo>
                  <a:lnTo>
                    <a:pt x="60000" y="85263"/>
                  </a:lnTo>
                  <a:lnTo>
                    <a:pt x="62222" y="94736"/>
                  </a:lnTo>
                  <a:lnTo>
                    <a:pt x="65185" y="104210"/>
                  </a:lnTo>
                  <a:lnTo>
                    <a:pt x="68888" y="110526"/>
                  </a:lnTo>
                  <a:lnTo>
                    <a:pt x="72592" y="116842"/>
                  </a:lnTo>
                  <a:lnTo>
                    <a:pt x="82222" y="120000"/>
                  </a:lnTo>
                  <a:lnTo>
                    <a:pt x="91851" y="120000"/>
                  </a:lnTo>
                  <a:lnTo>
                    <a:pt x="101481" y="110526"/>
                  </a:lnTo>
                  <a:lnTo>
                    <a:pt x="105925" y="107368"/>
                  </a:lnTo>
                  <a:lnTo>
                    <a:pt x="109629" y="97894"/>
                  </a:lnTo>
                  <a:lnTo>
                    <a:pt x="113333" y="88421"/>
                  </a:lnTo>
                  <a:lnTo>
                    <a:pt x="116296" y="78947"/>
                  </a:lnTo>
                  <a:lnTo>
                    <a:pt x="118518" y="69473"/>
                  </a:lnTo>
                  <a:lnTo>
                    <a:pt x="120000" y="56842"/>
                  </a:lnTo>
                  <a:lnTo>
                    <a:pt x="120000" y="56842"/>
                  </a:lnTo>
                  <a:lnTo>
                    <a:pt x="115555" y="63157"/>
                  </a:lnTo>
                  <a:lnTo>
                    <a:pt x="111111" y="63157"/>
                  </a:lnTo>
                  <a:lnTo>
                    <a:pt x="106666" y="60000"/>
                  </a:lnTo>
                  <a:lnTo>
                    <a:pt x="102222" y="50526"/>
                  </a:lnTo>
                  <a:lnTo>
                    <a:pt x="92592" y="28421"/>
                  </a:lnTo>
                  <a:lnTo>
                    <a:pt x="87407" y="15789"/>
                  </a:lnTo>
                  <a:lnTo>
                    <a:pt x="82222" y="6315"/>
                  </a:lnTo>
                  <a:lnTo>
                    <a:pt x="82222" y="6315"/>
                  </a:lnTo>
                  <a:close/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163" name="Google Shape;25163;p500"/>
          <p:cNvGrpSpPr/>
          <p:nvPr/>
        </p:nvGrpSpPr>
        <p:grpSpPr>
          <a:xfrm>
            <a:off x="7548789" y="1189718"/>
            <a:ext cx="863600" cy="863600"/>
            <a:chOff x="7548789" y="1189718"/>
            <a:chExt cx="863600" cy="863600"/>
          </a:xfrm>
          <a:solidFill>
            <a:srgbClr val="006BA6"/>
          </a:solidFill>
        </p:grpSpPr>
        <p:sp>
          <p:nvSpPr>
            <p:cNvPr id="25164" name="Google Shape;25164;p500"/>
            <p:cNvSpPr/>
            <p:nvPr/>
          </p:nvSpPr>
          <p:spPr>
            <a:xfrm>
              <a:off x="7548789" y="118971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65" name="Google Shape;25165;p500"/>
            <p:cNvSpPr/>
            <p:nvPr/>
          </p:nvSpPr>
          <p:spPr>
            <a:xfrm>
              <a:off x="8047264" y="1513568"/>
              <a:ext cx="63500" cy="13335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60000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66" name="Google Shape;25166;p500"/>
            <p:cNvSpPr/>
            <p:nvPr/>
          </p:nvSpPr>
          <p:spPr>
            <a:xfrm>
              <a:off x="7850414" y="1580243"/>
              <a:ext cx="260350" cy="14922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35121" y="0"/>
                  </a:lnTo>
                  <a:lnTo>
                    <a:pt x="35121" y="0"/>
                  </a:lnTo>
                  <a:lnTo>
                    <a:pt x="29268" y="0"/>
                  </a:lnTo>
                  <a:lnTo>
                    <a:pt x="21951" y="5106"/>
                  </a:lnTo>
                  <a:lnTo>
                    <a:pt x="16097" y="10212"/>
                  </a:lnTo>
                  <a:lnTo>
                    <a:pt x="10243" y="17872"/>
                  </a:lnTo>
                  <a:lnTo>
                    <a:pt x="5853" y="25531"/>
                  </a:lnTo>
                  <a:lnTo>
                    <a:pt x="2926" y="35744"/>
                  </a:lnTo>
                  <a:lnTo>
                    <a:pt x="1463" y="48510"/>
                  </a:lnTo>
                  <a:lnTo>
                    <a:pt x="0" y="61276"/>
                  </a:lnTo>
                  <a:lnTo>
                    <a:pt x="0" y="61276"/>
                  </a:lnTo>
                  <a:lnTo>
                    <a:pt x="0" y="12000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167" name="Google Shape;25167;p500"/>
          <p:cNvGrpSpPr/>
          <p:nvPr/>
        </p:nvGrpSpPr>
        <p:grpSpPr>
          <a:xfrm>
            <a:off x="8818789" y="1189718"/>
            <a:ext cx="863600" cy="863600"/>
            <a:chOff x="8818789" y="1189718"/>
            <a:chExt cx="863600" cy="863600"/>
          </a:xfrm>
          <a:solidFill>
            <a:srgbClr val="006BA6"/>
          </a:solidFill>
        </p:grpSpPr>
        <p:sp>
          <p:nvSpPr>
            <p:cNvPr id="25168" name="Google Shape;25168;p500"/>
            <p:cNvSpPr/>
            <p:nvPr/>
          </p:nvSpPr>
          <p:spPr>
            <a:xfrm>
              <a:off x="8818789" y="118971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69" name="Google Shape;25169;p500"/>
            <p:cNvSpPr/>
            <p:nvPr/>
          </p:nvSpPr>
          <p:spPr>
            <a:xfrm>
              <a:off x="9120414" y="1599293"/>
              <a:ext cx="66675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0" y="61463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70" name="Google Shape;25170;p500"/>
            <p:cNvSpPr/>
            <p:nvPr/>
          </p:nvSpPr>
          <p:spPr>
            <a:xfrm>
              <a:off x="9120414" y="1513568"/>
              <a:ext cx="260350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84878" y="120000"/>
                  </a:lnTo>
                  <a:lnTo>
                    <a:pt x="84878" y="120000"/>
                  </a:lnTo>
                  <a:lnTo>
                    <a:pt x="92195" y="117500"/>
                  </a:lnTo>
                  <a:lnTo>
                    <a:pt x="99512" y="115000"/>
                  </a:lnTo>
                  <a:lnTo>
                    <a:pt x="105365" y="110000"/>
                  </a:lnTo>
                  <a:lnTo>
                    <a:pt x="109756" y="102500"/>
                  </a:lnTo>
                  <a:lnTo>
                    <a:pt x="114146" y="92500"/>
                  </a:lnTo>
                  <a:lnTo>
                    <a:pt x="117073" y="82500"/>
                  </a:lnTo>
                  <a:lnTo>
                    <a:pt x="120000" y="72500"/>
                  </a:lnTo>
                  <a:lnTo>
                    <a:pt x="120000" y="60000"/>
                  </a:lnTo>
                  <a:lnTo>
                    <a:pt x="120000" y="60000"/>
                  </a:lnTo>
                  <a:lnTo>
                    <a:pt x="12000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5171" name="Google Shape;25171;p500"/>
          <p:cNvGrpSpPr/>
          <p:nvPr/>
        </p:nvGrpSpPr>
        <p:grpSpPr>
          <a:xfrm>
            <a:off x="10088789" y="1189718"/>
            <a:ext cx="863600" cy="863600"/>
            <a:chOff x="10088789" y="1189718"/>
            <a:chExt cx="863600" cy="863600"/>
          </a:xfrm>
          <a:solidFill>
            <a:srgbClr val="006BA6"/>
          </a:solidFill>
        </p:grpSpPr>
        <p:sp>
          <p:nvSpPr>
            <p:cNvPr id="25172" name="Google Shape;25172;p500"/>
            <p:cNvSpPr/>
            <p:nvPr/>
          </p:nvSpPr>
          <p:spPr>
            <a:xfrm>
              <a:off x="10088789" y="1189718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lnTo>
                    <a:pt x="120000" y="60000"/>
                  </a:lnTo>
                  <a:lnTo>
                    <a:pt x="119558" y="66176"/>
                  </a:lnTo>
                  <a:lnTo>
                    <a:pt x="118676" y="72352"/>
                  </a:lnTo>
                  <a:lnTo>
                    <a:pt x="117352" y="78088"/>
                  </a:lnTo>
                  <a:lnTo>
                    <a:pt x="115147" y="83382"/>
                  </a:lnTo>
                  <a:lnTo>
                    <a:pt x="112941" y="88676"/>
                  </a:lnTo>
                  <a:lnTo>
                    <a:pt x="109852" y="93529"/>
                  </a:lnTo>
                  <a:lnTo>
                    <a:pt x="106323" y="98382"/>
                  </a:lnTo>
                  <a:lnTo>
                    <a:pt x="102352" y="102794"/>
                  </a:lnTo>
                  <a:lnTo>
                    <a:pt x="98382" y="106323"/>
                  </a:lnTo>
                  <a:lnTo>
                    <a:pt x="93529" y="109852"/>
                  </a:lnTo>
                  <a:lnTo>
                    <a:pt x="88676" y="112941"/>
                  </a:lnTo>
                  <a:lnTo>
                    <a:pt x="83382" y="115588"/>
                  </a:lnTo>
                  <a:lnTo>
                    <a:pt x="77647" y="117352"/>
                  </a:lnTo>
                  <a:lnTo>
                    <a:pt x="71911" y="119117"/>
                  </a:lnTo>
                  <a:lnTo>
                    <a:pt x="66176" y="120000"/>
                  </a:lnTo>
                  <a:lnTo>
                    <a:pt x="60000" y="120000"/>
                  </a:lnTo>
                  <a:lnTo>
                    <a:pt x="60000" y="120000"/>
                  </a:lnTo>
                  <a:lnTo>
                    <a:pt x="53823" y="120000"/>
                  </a:lnTo>
                  <a:lnTo>
                    <a:pt x="48088" y="119117"/>
                  </a:lnTo>
                  <a:lnTo>
                    <a:pt x="42352" y="117352"/>
                  </a:lnTo>
                  <a:lnTo>
                    <a:pt x="36617" y="115588"/>
                  </a:lnTo>
                  <a:lnTo>
                    <a:pt x="31323" y="112941"/>
                  </a:lnTo>
                  <a:lnTo>
                    <a:pt x="26470" y="109852"/>
                  </a:lnTo>
                  <a:lnTo>
                    <a:pt x="21617" y="106323"/>
                  </a:lnTo>
                  <a:lnTo>
                    <a:pt x="17647" y="102794"/>
                  </a:lnTo>
                  <a:lnTo>
                    <a:pt x="13676" y="98382"/>
                  </a:lnTo>
                  <a:lnTo>
                    <a:pt x="10147" y="93529"/>
                  </a:lnTo>
                  <a:lnTo>
                    <a:pt x="7058" y="88676"/>
                  </a:lnTo>
                  <a:lnTo>
                    <a:pt x="4852" y="83382"/>
                  </a:lnTo>
                  <a:lnTo>
                    <a:pt x="2647" y="78088"/>
                  </a:lnTo>
                  <a:lnTo>
                    <a:pt x="1323" y="72352"/>
                  </a:lnTo>
                  <a:lnTo>
                    <a:pt x="441" y="66176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441" y="53823"/>
                  </a:lnTo>
                  <a:lnTo>
                    <a:pt x="1323" y="48088"/>
                  </a:lnTo>
                  <a:lnTo>
                    <a:pt x="2647" y="42352"/>
                  </a:lnTo>
                  <a:lnTo>
                    <a:pt x="4852" y="36617"/>
                  </a:lnTo>
                  <a:lnTo>
                    <a:pt x="7058" y="31764"/>
                  </a:lnTo>
                  <a:lnTo>
                    <a:pt x="10147" y="26470"/>
                  </a:lnTo>
                  <a:lnTo>
                    <a:pt x="13676" y="22058"/>
                  </a:lnTo>
                  <a:lnTo>
                    <a:pt x="17647" y="17647"/>
                  </a:lnTo>
                  <a:lnTo>
                    <a:pt x="21617" y="13676"/>
                  </a:lnTo>
                  <a:lnTo>
                    <a:pt x="26470" y="10588"/>
                  </a:lnTo>
                  <a:lnTo>
                    <a:pt x="31323" y="7500"/>
                  </a:lnTo>
                  <a:lnTo>
                    <a:pt x="36617" y="4852"/>
                  </a:lnTo>
                  <a:lnTo>
                    <a:pt x="42352" y="2647"/>
                  </a:lnTo>
                  <a:lnTo>
                    <a:pt x="48088" y="1323"/>
                  </a:lnTo>
                  <a:lnTo>
                    <a:pt x="53823" y="441"/>
                  </a:lnTo>
                  <a:lnTo>
                    <a:pt x="60000" y="0"/>
                  </a:lnTo>
                  <a:lnTo>
                    <a:pt x="60000" y="0"/>
                  </a:lnTo>
                  <a:lnTo>
                    <a:pt x="66176" y="441"/>
                  </a:lnTo>
                  <a:lnTo>
                    <a:pt x="71911" y="1323"/>
                  </a:lnTo>
                  <a:lnTo>
                    <a:pt x="77647" y="2647"/>
                  </a:lnTo>
                  <a:lnTo>
                    <a:pt x="83382" y="4852"/>
                  </a:lnTo>
                  <a:lnTo>
                    <a:pt x="88676" y="7500"/>
                  </a:lnTo>
                  <a:lnTo>
                    <a:pt x="93529" y="10588"/>
                  </a:lnTo>
                  <a:lnTo>
                    <a:pt x="98382" y="13676"/>
                  </a:lnTo>
                  <a:lnTo>
                    <a:pt x="102352" y="17647"/>
                  </a:lnTo>
                  <a:lnTo>
                    <a:pt x="106323" y="22058"/>
                  </a:lnTo>
                  <a:lnTo>
                    <a:pt x="109852" y="26470"/>
                  </a:lnTo>
                  <a:lnTo>
                    <a:pt x="112941" y="31764"/>
                  </a:lnTo>
                  <a:lnTo>
                    <a:pt x="115147" y="36617"/>
                  </a:lnTo>
                  <a:lnTo>
                    <a:pt x="117352" y="42352"/>
                  </a:lnTo>
                  <a:lnTo>
                    <a:pt x="118676" y="48088"/>
                  </a:lnTo>
                  <a:lnTo>
                    <a:pt x="119558" y="53823"/>
                  </a:lnTo>
                  <a:lnTo>
                    <a:pt x="120000" y="60000"/>
                  </a:lnTo>
                  <a:lnTo>
                    <a:pt x="120000" y="600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73" name="Google Shape;25173;p500"/>
            <p:cNvSpPr/>
            <p:nvPr/>
          </p:nvSpPr>
          <p:spPr>
            <a:xfrm>
              <a:off x="10587264" y="1599293"/>
              <a:ext cx="63500" cy="13017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20000" y="61463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5174" name="Google Shape;25174;p500"/>
            <p:cNvSpPr/>
            <p:nvPr/>
          </p:nvSpPr>
          <p:spPr>
            <a:xfrm>
              <a:off x="10390414" y="1513568"/>
              <a:ext cx="260350" cy="15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lnTo>
                    <a:pt x="35121" y="120000"/>
                  </a:lnTo>
                  <a:lnTo>
                    <a:pt x="35121" y="120000"/>
                  </a:lnTo>
                  <a:lnTo>
                    <a:pt x="29268" y="117500"/>
                  </a:lnTo>
                  <a:lnTo>
                    <a:pt x="21951" y="115000"/>
                  </a:lnTo>
                  <a:lnTo>
                    <a:pt x="16097" y="110000"/>
                  </a:lnTo>
                  <a:lnTo>
                    <a:pt x="10243" y="102500"/>
                  </a:lnTo>
                  <a:lnTo>
                    <a:pt x="5853" y="92500"/>
                  </a:lnTo>
                  <a:lnTo>
                    <a:pt x="2926" y="82500"/>
                  </a:lnTo>
                  <a:lnTo>
                    <a:pt x="1463" y="72500"/>
                  </a:lnTo>
                  <a:lnTo>
                    <a:pt x="0" y="60000"/>
                  </a:lnTo>
                  <a:lnTo>
                    <a:pt x="0" y="60000"/>
                  </a:lnTo>
                  <a:lnTo>
                    <a:pt x="0" y="0"/>
                  </a:lnTo>
                </a:path>
              </a:pathLst>
            </a:custGeom>
            <a:grp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1"/>
          <p:cNvSpPr/>
          <p:nvPr/>
        </p:nvSpPr>
        <p:spPr>
          <a:xfrm>
            <a:off x="-522" y="5241356"/>
            <a:ext cx="2438747" cy="198147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74" name="Google Shape;1074;p81"/>
          <p:cNvSpPr/>
          <p:nvPr/>
        </p:nvSpPr>
        <p:spPr>
          <a:xfrm>
            <a:off x="2436490" y="5241356"/>
            <a:ext cx="2438747" cy="198147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75" name="Google Shape;1075;p81"/>
          <p:cNvSpPr/>
          <p:nvPr/>
        </p:nvSpPr>
        <p:spPr>
          <a:xfrm>
            <a:off x="4876974" y="5244876"/>
            <a:ext cx="2438747" cy="198147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76" name="Google Shape;1076;p81"/>
          <p:cNvSpPr/>
          <p:nvPr/>
        </p:nvSpPr>
        <p:spPr>
          <a:xfrm>
            <a:off x="7313983" y="5244876"/>
            <a:ext cx="2438747" cy="198147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77" name="Google Shape;1077;p81"/>
          <p:cNvSpPr/>
          <p:nvPr/>
        </p:nvSpPr>
        <p:spPr>
          <a:xfrm>
            <a:off x="9752730" y="5244876"/>
            <a:ext cx="2438747" cy="198147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78" name="Google Shape;1078;p81"/>
          <p:cNvSpPr/>
          <p:nvPr/>
        </p:nvSpPr>
        <p:spPr>
          <a:xfrm>
            <a:off x="1" y="-696687"/>
            <a:ext cx="2438747" cy="198147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79" name="Google Shape;1079;p81"/>
          <p:cNvSpPr/>
          <p:nvPr/>
        </p:nvSpPr>
        <p:spPr>
          <a:xfrm>
            <a:off x="2438748" y="-696687"/>
            <a:ext cx="2438747" cy="198147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0" name="Google Shape;1080;p81"/>
          <p:cNvSpPr/>
          <p:nvPr/>
        </p:nvSpPr>
        <p:spPr>
          <a:xfrm>
            <a:off x="4875760" y="-693167"/>
            <a:ext cx="2438747" cy="198147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1" name="Google Shape;1081;p81"/>
          <p:cNvSpPr/>
          <p:nvPr/>
        </p:nvSpPr>
        <p:spPr>
          <a:xfrm>
            <a:off x="7314507" y="-693167"/>
            <a:ext cx="2438747" cy="198147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2" name="Google Shape;1082;p81"/>
          <p:cNvSpPr/>
          <p:nvPr/>
        </p:nvSpPr>
        <p:spPr>
          <a:xfrm>
            <a:off x="0" y="1284792"/>
            <a:ext cx="2438747" cy="198147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3" name="Google Shape;1083;p81"/>
          <p:cNvSpPr/>
          <p:nvPr/>
        </p:nvSpPr>
        <p:spPr>
          <a:xfrm>
            <a:off x="2437012" y="1284792"/>
            <a:ext cx="2438747" cy="198147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4" name="Google Shape;1084;p81"/>
          <p:cNvSpPr/>
          <p:nvPr/>
        </p:nvSpPr>
        <p:spPr>
          <a:xfrm>
            <a:off x="4877496" y="1288312"/>
            <a:ext cx="2438747" cy="198147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5" name="Google Shape;1085;p81"/>
          <p:cNvSpPr/>
          <p:nvPr/>
        </p:nvSpPr>
        <p:spPr>
          <a:xfrm>
            <a:off x="7314505" y="1288312"/>
            <a:ext cx="2438747" cy="198147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6" name="Google Shape;1086;p81"/>
          <p:cNvSpPr/>
          <p:nvPr/>
        </p:nvSpPr>
        <p:spPr>
          <a:xfrm>
            <a:off x="9753253" y="-693167"/>
            <a:ext cx="2438747" cy="198147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7" name="Google Shape;1087;p81"/>
          <p:cNvSpPr/>
          <p:nvPr/>
        </p:nvSpPr>
        <p:spPr>
          <a:xfrm>
            <a:off x="9753252" y="1288312"/>
            <a:ext cx="2438747" cy="198147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8" name="Google Shape;1088;p81"/>
          <p:cNvSpPr/>
          <p:nvPr/>
        </p:nvSpPr>
        <p:spPr>
          <a:xfrm>
            <a:off x="1" y="3259231"/>
            <a:ext cx="2438747" cy="198147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9" name="Google Shape;1089;p81"/>
          <p:cNvSpPr/>
          <p:nvPr/>
        </p:nvSpPr>
        <p:spPr>
          <a:xfrm>
            <a:off x="2438748" y="3259231"/>
            <a:ext cx="2438747" cy="198147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90" name="Google Shape;1090;p81"/>
          <p:cNvSpPr/>
          <p:nvPr/>
        </p:nvSpPr>
        <p:spPr>
          <a:xfrm>
            <a:off x="4875760" y="3262751"/>
            <a:ext cx="2438747" cy="198147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91" name="Google Shape;1091;p81"/>
          <p:cNvSpPr/>
          <p:nvPr/>
        </p:nvSpPr>
        <p:spPr>
          <a:xfrm>
            <a:off x="7314507" y="3262751"/>
            <a:ext cx="2438747" cy="1981479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92" name="Google Shape;1092;p81"/>
          <p:cNvSpPr/>
          <p:nvPr/>
        </p:nvSpPr>
        <p:spPr>
          <a:xfrm>
            <a:off x="9753253" y="3260155"/>
            <a:ext cx="2438747" cy="198147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D58EDA-E7D4-4711-B8E1-04CFD3F4F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71" r="22433"/>
          <a:stretch/>
        </p:blipFill>
        <p:spPr>
          <a:xfrm>
            <a:off x="9752730" y="1305433"/>
            <a:ext cx="2439270" cy="196083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2EE7EB7-820F-4556-866F-C50F7E3530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496"/>
          <a:stretch/>
        </p:blipFill>
        <p:spPr>
          <a:xfrm>
            <a:off x="7312246" y="-672526"/>
            <a:ext cx="2437011" cy="19512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CE2039-ECB6-4799-9D74-C455B3EC2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246" y="3266271"/>
            <a:ext cx="2438747" cy="197795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981FF58-27FC-4C4B-8E3B-88F929E81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2762" y="5233024"/>
            <a:ext cx="2433674" cy="1985645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DBA9EC5-F6AF-4527-9C26-CD1136F6FDD1}"/>
              </a:ext>
            </a:extLst>
          </p:cNvPr>
          <p:cNvSpPr/>
          <p:nvPr/>
        </p:nvSpPr>
        <p:spPr>
          <a:xfrm>
            <a:off x="1141444" y="926747"/>
            <a:ext cx="10167257" cy="4657928"/>
          </a:xfrm>
          <a:prstGeom prst="rect">
            <a:avLst/>
          </a:prstGeom>
          <a:solidFill>
            <a:srgbClr val="006BA6">
              <a:alpha val="50000"/>
            </a:srgbClr>
          </a:solidFill>
          <a:ln>
            <a:noFill/>
          </a:ln>
        </p:spPr>
        <p:txBody>
          <a:bodyPr spcFirstLastPara="1"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it-IT" sz="18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94" name="Google Shape;1094;p81"/>
          <p:cNvSpPr txBox="1"/>
          <p:nvPr/>
        </p:nvSpPr>
        <p:spPr>
          <a:xfrm>
            <a:off x="1617780" y="1172413"/>
            <a:ext cx="8720537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4400" b="1" dirty="0">
                <a:solidFill>
                  <a:schemeClr val="lt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Light"/>
              </a:rPr>
              <a:t>MS BIO Lab</a:t>
            </a:r>
            <a:br>
              <a:rPr lang="en-MY" sz="4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-MY" sz="4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our bridge to future of Biotech</a:t>
            </a:r>
            <a:endParaRPr sz="44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95" name="Google Shape;1095;p81"/>
          <p:cNvSpPr txBox="1"/>
          <p:nvPr/>
        </p:nvSpPr>
        <p:spPr>
          <a:xfrm>
            <a:off x="1604198" y="3322828"/>
            <a:ext cx="391363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2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Drug Discovery, Biotechnology, Pharma, Neuroscience, Oncology, Live cell imaging, Two photons microscopy, Raman, segmentation, sorting, </a:t>
            </a:r>
            <a:endParaRPr dirty="0"/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A0130DD9-EB2C-45FA-8633-CB9255FF6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0751" y="5538736"/>
            <a:ext cx="3317591" cy="137422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87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88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 Black"/>
              <a:buNone/>
            </a:pPr>
            <a:r>
              <a:rPr lang="en-MY" sz="440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Our Portfolio</a:t>
            </a:r>
            <a:endParaRPr sz="44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190" name="Google Shape;1190;p87"/>
          <p:cNvSpPr txBox="1">
            <a:spLocks noGrp="1"/>
          </p:cNvSpPr>
          <p:nvPr>
            <p:ph type="subTitle" idx="4294967295"/>
          </p:nvPr>
        </p:nvSpPr>
        <p:spPr>
          <a:xfrm>
            <a:off x="0" y="1039813"/>
            <a:ext cx="12192000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MY" sz="2000" b="0" i="0" u="none" strike="noStrike" cap="none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The wow effect and the effectiveness of the technology behind</a:t>
            </a:r>
            <a:endParaRPr sz="20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91" name="Google Shape;1191;p87"/>
          <p:cNvSpPr/>
          <p:nvPr/>
        </p:nvSpPr>
        <p:spPr>
          <a:xfrm>
            <a:off x="461262" y="1654768"/>
            <a:ext cx="2725739" cy="381000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92" name="Google Shape;1192;p87"/>
          <p:cNvSpPr/>
          <p:nvPr/>
        </p:nvSpPr>
        <p:spPr>
          <a:xfrm>
            <a:off x="3324205" y="1654768"/>
            <a:ext cx="2725739" cy="381000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93" name="Google Shape;1193;p87"/>
          <p:cNvSpPr/>
          <p:nvPr/>
        </p:nvSpPr>
        <p:spPr>
          <a:xfrm>
            <a:off x="6187148" y="1654768"/>
            <a:ext cx="2725739" cy="381000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95" name="Google Shape;1195;p87"/>
          <p:cNvSpPr/>
          <p:nvPr/>
        </p:nvSpPr>
        <p:spPr>
          <a:xfrm>
            <a:off x="461262" y="4702629"/>
            <a:ext cx="2725739" cy="762140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96" name="Google Shape;1196;p87"/>
          <p:cNvSpPr/>
          <p:nvPr/>
        </p:nvSpPr>
        <p:spPr>
          <a:xfrm>
            <a:off x="3324205" y="4702629"/>
            <a:ext cx="2725739" cy="762140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97" name="Google Shape;1197;p87"/>
          <p:cNvSpPr/>
          <p:nvPr/>
        </p:nvSpPr>
        <p:spPr>
          <a:xfrm>
            <a:off x="6187148" y="4702629"/>
            <a:ext cx="2725739" cy="762140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99" name="Google Shape;1199;p87"/>
          <p:cNvSpPr/>
          <p:nvPr/>
        </p:nvSpPr>
        <p:spPr>
          <a:xfrm>
            <a:off x="515692" y="4758508"/>
            <a:ext cx="257991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200" b="1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Nanolive</a:t>
            </a:r>
            <a:endParaRPr sz="1200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1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Live-cell imaging, drug discovery, label-free</a:t>
            </a:r>
            <a:endParaRPr sz="11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00" name="Google Shape;1200;p87"/>
          <p:cNvSpPr/>
          <p:nvPr/>
        </p:nvSpPr>
        <p:spPr>
          <a:xfrm>
            <a:off x="3397117" y="4758507"/>
            <a:ext cx="257991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dirty="0" err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Femtonics</a:t>
            </a:r>
            <a:endParaRPr sz="1200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1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Two photons, </a:t>
            </a:r>
            <a:r>
              <a:rPr lang="en-MY" sz="1100" dirty="0" err="1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multiphotons</a:t>
            </a:r>
            <a:r>
              <a:rPr lang="en-MY" sz="11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Raman</a:t>
            </a:r>
            <a:endParaRPr sz="11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01" name="Google Shape;1201;p87"/>
          <p:cNvSpPr/>
          <p:nvPr/>
        </p:nvSpPr>
        <p:spPr>
          <a:xfrm>
            <a:off x="6234998" y="4758506"/>
            <a:ext cx="257991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dirty="0" err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Aurox</a:t>
            </a:r>
            <a:endParaRPr sz="1200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100" dirty="0" err="1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Spining</a:t>
            </a:r>
            <a:r>
              <a:rPr lang="en-MY" sz="11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disc, Confocal laser-free</a:t>
            </a:r>
            <a:endParaRPr sz="11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1D5896-0DF8-4FE0-8517-31942B768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0201" y="1815830"/>
            <a:ext cx="3047861" cy="27257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7DDBDF6-85E1-43CF-AEE6-4A58096E9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163146" y="1815828"/>
            <a:ext cx="3047861" cy="272573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82C9B83-F9AC-47C6-A07A-EA985E7914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43"/>
          <a:stretch/>
        </p:blipFill>
        <p:spPr>
          <a:xfrm rot="5400000">
            <a:off x="6030715" y="1820459"/>
            <a:ext cx="3038603" cy="2725740"/>
          </a:xfrm>
          <a:prstGeom prst="rect">
            <a:avLst/>
          </a:prstGeom>
        </p:spPr>
      </p:pic>
      <p:sp>
        <p:nvSpPr>
          <p:cNvPr id="28" name="Google Shape;1193;p87">
            <a:extLst>
              <a:ext uri="{FF2B5EF4-FFF2-40B4-BE49-F238E27FC236}">
                <a16:creationId xmlns:a16="http://schemas.microsoft.com/office/drawing/2014/main" id="{3AABABA7-1298-4004-BAA7-5AED5A52CCD1}"/>
              </a:ext>
            </a:extLst>
          </p:cNvPr>
          <p:cNvSpPr/>
          <p:nvPr/>
        </p:nvSpPr>
        <p:spPr>
          <a:xfrm>
            <a:off x="9050089" y="1654768"/>
            <a:ext cx="2725739" cy="3810002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9" name="Google Shape;1197;p87">
            <a:extLst>
              <a:ext uri="{FF2B5EF4-FFF2-40B4-BE49-F238E27FC236}">
                <a16:creationId xmlns:a16="http://schemas.microsoft.com/office/drawing/2014/main" id="{7EDA0E06-A675-4E98-9887-AFBB6EA8F4F6}"/>
              </a:ext>
            </a:extLst>
          </p:cNvPr>
          <p:cNvSpPr/>
          <p:nvPr/>
        </p:nvSpPr>
        <p:spPr>
          <a:xfrm>
            <a:off x="9050089" y="4702629"/>
            <a:ext cx="2725739" cy="762140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30" name="Google Shape;1201;p87">
            <a:extLst>
              <a:ext uri="{FF2B5EF4-FFF2-40B4-BE49-F238E27FC236}">
                <a16:creationId xmlns:a16="http://schemas.microsoft.com/office/drawing/2014/main" id="{6D6E046E-0E2D-443B-90EB-383D430D45BA}"/>
              </a:ext>
            </a:extLst>
          </p:cNvPr>
          <p:cNvSpPr/>
          <p:nvPr/>
        </p:nvSpPr>
        <p:spPr>
          <a:xfrm>
            <a:off x="9097939" y="4758506"/>
            <a:ext cx="257991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dirty="0" err="1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Delong</a:t>
            </a:r>
            <a:endParaRPr sz="1200" dirty="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1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Low Voltage TEM, ED, SEM, STEM</a:t>
            </a:r>
            <a:endParaRPr sz="11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C54B06B8-A727-4F27-A886-F7407689A0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4" r="643" b="5033"/>
          <a:stretch/>
        </p:blipFill>
        <p:spPr>
          <a:xfrm rot="5400000">
            <a:off x="8893653" y="1820460"/>
            <a:ext cx="3038603" cy="2725738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80EAD272-64BC-44C3-9919-CAAFFEF8B87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561219" y="5540008"/>
            <a:ext cx="3317590" cy="1372745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61"/>
          <p:cNvSpPr txBox="1">
            <a:spLocks noGrp="1"/>
          </p:cNvSpPr>
          <p:nvPr>
            <p:ph type="title" idx="4294967295"/>
          </p:nvPr>
        </p:nvSpPr>
        <p:spPr>
          <a:xfrm>
            <a:off x="0" y="379413"/>
            <a:ext cx="12192000" cy="88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 Black"/>
              <a:buNone/>
            </a:pPr>
            <a:r>
              <a:rPr lang="en-MY" sz="440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Our fantastic team</a:t>
            </a:r>
            <a:endParaRPr dirty="0"/>
          </a:p>
        </p:txBody>
      </p:sp>
      <p:sp>
        <p:nvSpPr>
          <p:cNvPr id="545" name="Google Shape;545;p61"/>
          <p:cNvSpPr txBox="1">
            <a:spLocks noGrp="1"/>
          </p:cNvSpPr>
          <p:nvPr>
            <p:ph type="subTitle" idx="4294967295"/>
          </p:nvPr>
        </p:nvSpPr>
        <p:spPr>
          <a:xfrm>
            <a:off x="-1" y="1086468"/>
            <a:ext cx="12184543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MY" sz="2000" b="0" i="0" u="none" strike="noStrike" cap="none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The management</a:t>
            </a:r>
            <a:endParaRPr sz="20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6" name="Google Shape;546;p61"/>
          <p:cNvSpPr/>
          <p:nvPr/>
        </p:nvSpPr>
        <p:spPr>
          <a:xfrm>
            <a:off x="387" y="2060412"/>
            <a:ext cx="2439432" cy="238102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67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7" name="Google Shape;547;p61"/>
          <p:cNvSpPr/>
          <p:nvPr/>
        </p:nvSpPr>
        <p:spPr>
          <a:xfrm>
            <a:off x="4875653" y="2069743"/>
            <a:ext cx="2439432" cy="238102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67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8" name="Google Shape;548;p61"/>
          <p:cNvSpPr/>
          <p:nvPr/>
        </p:nvSpPr>
        <p:spPr>
          <a:xfrm>
            <a:off x="9745111" y="2069743"/>
            <a:ext cx="2439432" cy="238102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67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9" name="Google Shape;549;p61"/>
          <p:cNvSpPr/>
          <p:nvPr/>
        </p:nvSpPr>
        <p:spPr>
          <a:xfrm>
            <a:off x="2443415" y="4439501"/>
            <a:ext cx="2439432" cy="243400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67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50" name="Google Shape;550;p61"/>
          <p:cNvSpPr/>
          <p:nvPr/>
        </p:nvSpPr>
        <p:spPr>
          <a:xfrm>
            <a:off x="7312873" y="4443328"/>
            <a:ext cx="2439432" cy="2421308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67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51" name="Google Shape;551;p61"/>
          <p:cNvSpPr/>
          <p:nvPr/>
        </p:nvSpPr>
        <p:spPr>
          <a:xfrm>
            <a:off x="7315084" y="2067519"/>
            <a:ext cx="2440205" cy="2378033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67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52" name="Google Shape;552;p61"/>
          <p:cNvSpPr/>
          <p:nvPr/>
        </p:nvSpPr>
        <p:spPr>
          <a:xfrm>
            <a:off x="2439558" y="2058476"/>
            <a:ext cx="2440205" cy="2369344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67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53" name="Google Shape;553;p61"/>
          <p:cNvSpPr/>
          <p:nvPr/>
        </p:nvSpPr>
        <p:spPr>
          <a:xfrm>
            <a:off x="2516659" y="2532751"/>
            <a:ext cx="2284269" cy="140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Luca Mariani</a:t>
            </a:r>
            <a:endParaRPr sz="2667" b="1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CEO, CCO</a:t>
            </a:r>
            <a:endParaRPr sz="1600" b="1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Sales Manager</a:t>
            </a:r>
            <a:br>
              <a:rPr lang="en-MY"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-MY"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25y experience</a:t>
            </a:r>
            <a:endParaRPr sz="14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54" name="Google Shape;554;p61"/>
          <p:cNvSpPr/>
          <p:nvPr/>
        </p:nvSpPr>
        <p:spPr>
          <a:xfrm>
            <a:off x="0" y="4416552"/>
            <a:ext cx="2440205" cy="2434008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67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55" name="Google Shape;555;p61"/>
          <p:cNvSpPr/>
          <p:nvPr/>
        </p:nvSpPr>
        <p:spPr>
          <a:xfrm>
            <a:off x="4878144" y="4435213"/>
            <a:ext cx="2440205" cy="2434008"/>
          </a:xfrm>
          <a:prstGeom prst="rect">
            <a:avLst/>
          </a:prstGeom>
          <a:solidFill>
            <a:srgbClr val="006BA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67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56" name="Google Shape;556;p61"/>
          <p:cNvSpPr/>
          <p:nvPr/>
        </p:nvSpPr>
        <p:spPr>
          <a:xfrm>
            <a:off x="9752305" y="4416552"/>
            <a:ext cx="2440205" cy="2434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267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57" name="Google Shape;557;p61"/>
          <p:cNvSpPr/>
          <p:nvPr/>
        </p:nvSpPr>
        <p:spPr>
          <a:xfrm>
            <a:off x="85455" y="4911821"/>
            <a:ext cx="2284269" cy="140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Franco Martegani</a:t>
            </a:r>
            <a:endParaRPr sz="2667" b="1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COO</a:t>
            </a:r>
            <a:endParaRPr sz="1600" b="1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CEO Philips, AD Barco</a:t>
            </a:r>
            <a:br>
              <a:rPr lang="en-MY"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-MY"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40y experience</a:t>
            </a:r>
            <a:endParaRPr sz="14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58" name="Google Shape;558;p61"/>
          <p:cNvSpPr/>
          <p:nvPr/>
        </p:nvSpPr>
        <p:spPr>
          <a:xfrm>
            <a:off x="4637314" y="4926921"/>
            <a:ext cx="2957804" cy="140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Franco Mariani</a:t>
            </a:r>
            <a:endParaRPr sz="2667" b="1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E.M. Guru</a:t>
            </a:r>
            <a:endParaRPr sz="1600" b="1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Service Manager Philips/FEI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50y experience</a:t>
            </a:r>
            <a:endParaRPr sz="14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59" name="Google Shape;559;p61"/>
          <p:cNvSpPr/>
          <p:nvPr/>
        </p:nvSpPr>
        <p:spPr>
          <a:xfrm>
            <a:off x="7227690" y="2568800"/>
            <a:ext cx="2662759" cy="140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725" tIns="67725" rIns="67725" bIns="677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67" b="1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Matteo Mariani</a:t>
            </a:r>
            <a:endParaRPr sz="2667" b="1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CBDO, CMO</a:t>
            </a:r>
            <a:endParaRPr sz="1600" b="1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MBA</a:t>
            </a:r>
            <a:br>
              <a:rPr lang="en-MY"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-MY" sz="1400" dirty="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17y experience</a:t>
            </a:r>
            <a:endParaRPr sz="1400" dirty="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67116DCB-E372-49B8-B488-AC0ED7387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751" y="5538736"/>
            <a:ext cx="3317591" cy="137422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1;p20">
            <a:extLst>
              <a:ext uri="{FF2B5EF4-FFF2-40B4-BE49-F238E27FC236}">
                <a16:creationId xmlns:a16="http://schemas.microsoft.com/office/drawing/2014/main" id="{9009DFA5-7CCD-4523-B126-3ADD7614A4EE}"/>
              </a:ext>
            </a:extLst>
          </p:cNvPr>
          <p:cNvSpPr/>
          <p:nvPr/>
        </p:nvSpPr>
        <p:spPr>
          <a:xfrm>
            <a:off x="553275" y="530926"/>
            <a:ext cx="11085449" cy="579614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01" name="Google Shape;5401;p247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887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 Black"/>
              <a:buNone/>
            </a:pPr>
            <a:r>
              <a:rPr lang="en-MY" sz="4400" b="0" i="0" u="none" strike="noStrike" cap="none" dirty="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Competences</a:t>
            </a:r>
            <a:endParaRPr sz="4400" b="0" i="0" u="none" strike="noStrike" cap="none" dirty="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402" name="Google Shape;5402;p247"/>
          <p:cNvSpPr txBox="1">
            <a:spLocks noGrp="1"/>
          </p:cNvSpPr>
          <p:nvPr>
            <p:ph type="subTitle" idx="4294967295"/>
          </p:nvPr>
        </p:nvSpPr>
        <p:spPr>
          <a:xfrm>
            <a:off x="-1" y="1086468"/>
            <a:ext cx="12191999" cy="43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MY" sz="2000" b="0" i="0" u="none" strike="noStrike" cap="none" dirty="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We enhance diversity and cross-competences</a:t>
            </a:r>
            <a:endParaRPr sz="2000" b="0" i="0" u="none" strike="noStrike" cap="none" dirty="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03" name="Google Shape;5403;p247"/>
          <p:cNvSpPr/>
          <p:nvPr/>
        </p:nvSpPr>
        <p:spPr>
          <a:xfrm>
            <a:off x="6105299" y="2021764"/>
            <a:ext cx="2205363" cy="220331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6813" y="88351"/>
                </a:moveTo>
                <a:cubicBezTo>
                  <a:pt x="36483" y="88351"/>
                  <a:pt x="38827" y="90695"/>
                  <a:pt x="37509" y="93479"/>
                </a:cubicBezTo>
                <a:cubicBezTo>
                  <a:pt x="35018" y="98901"/>
                  <a:pt x="30769" y="99633"/>
                  <a:pt x="31941" y="107106"/>
                </a:cubicBezTo>
                <a:cubicBezTo>
                  <a:pt x="33846" y="119999"/>
                  <a:pt x="54505" y="119999"/>
                  <a:pt x="56556" y="107106"/>
                </a:cubicBezTo>
                <a:cubicBezTo>
                  <a:pt x="57728" y="99633"/>
                  <a:pt x="53333" y="98901"/>
                  <a:pt x="50842" y="93479"/>
                </a:cubicBezTo>
                <a:cubicBezTo>
                  <a:pt x="49670" y="90695"/>
                  <a:pt x="51868" y="88351"/>
                  <a:pt x="61538" y="88351"/>
                </a:cubicBezTo>
                <a:cubicBezTo>
                  <a:pt x="88351" y="88351"/>
                  <a:pt x="88351" y="88351"/>
                  <a:pt x="88351" y="88351"/>
                </a:cubicBezTo>
                <a:cubicBezTo>
                  <a:pt x="88351" y="61538"/>
                  <a:pt x="88351" y="61538"/>
                  <a:pt x="88351" y="61538"/>
                </a:cubicBezTo>
                <a:cubicBezTo>
                  <a:pt x="88351" y="51868"/>
                  <a:pt x="90695" y="49523"/>
                  <a:pt x="93626" y="50842"/>
                </a:cubicBezTo>
                <a:cubicBezTo>
                  <a:pt x="98901" y="53333"/>
                  <a:pt x="99633" y="57582"/>
                  <a:pt x="107106" y="56410"/>
                </a:cubicBezTo>
                <a:cubicBezTo>
                  <a:pt x="119999" y="54505"/>
                  <a:pt x="119999" y="33846"/>
                  <a:pt x="107106" y="31794"/>
                </a:cubicBezTo>
                <a:cubicBezTo>
                  <a:pt x="99633" y="30622"/>
                  <a:pt x="98901" y="35018"/>
                  <a:pt x="93626" y="37509"/>
                </a:cubicBezTo>
                <a:cubicBezTo>
                  <a:pt x="90695" y="38681"/>
                  <a:pt x="88351" y="36483"/>
                  <a:pt x="88351" y="26813"/>
                </a:cubicBezTo>
                <a:cubicBezTo>
                  <a:pt x="88351" y="0"/>
                  <a:pt x="88351" y="0"/>
                  <a:pt x="88351" y="0"/>
                </a:cubicBezTo>
                <a:cubicBezTo>
                  <a:pt x="61538" y="0"/>
                  <a:pt x="61538" y="0"/>
                  <a:pt x="61538" y="0"/>
                </a:cubicBezTo>
                <a:cubicBezTo>
                  <a:pt x="51868" y="0"/>
                  <a:pt x="49670" y="2344"/>
                  <a:pt x="50842" y="5128"/>
                </a:cubicBezTo>
                <a:cubicBezTo>
                  <a:pt x="53333" y="10549"/>
                  <a:pt x="57728" y="11135"/>
                  <a:pt x="56556" y="18754"/>
                </a:cubicBezTo>
                <a:cubicBezTo>
                  <a:pt x="54505" y="31648"/>
                  <a:pt x="33846" y="31648"/>
                  <a:pt x="31941" y="18754"/>
                </a:cubicBezTo>
                <a:cubicBezTo>
                  <a:pt x="30769" y="11135"/>
                  <a:pt x="35018" y="10549"/>
                  <a:pt x="37509" y="5128"/>
                </a:cubicBezTo>
                <a:cubicBezTo>
                  <a:pt x="38827" y="2344"/>
                  <a:pt x="36483" y="0"/>
                  <a:pt x="2681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6813"/>
                  <a:pt x="0" y="26813"/>
                  <a:pt x="0" y="26813"/>
                </a:cubicBezTo>
                <a:cubicBezTo>
                  <a:pt x="0" y="36483"/>
                  <a:pt x="2344" y="38681"/>
                  <a:pt x="5128" y="37509"/>
                </a:cubicBezTo>
                <a:cubicBezTo>
                  <a:pt x="10549" y="35018"/>
                  <a:pt x="11282" y="30622"/>
                  <a:pt x="18754" y="31794"/>
                </a:cubicBezTo>
                <a:cubicBezTo>
                  <a:pt x="31648" y="33846"/>
                  <a:pt x="31648" y="54505"/>
                  <a:pt x="18754" y="56410"/>
                </a:cubicBezTo>
                <a:cubicBezTo>
                  <a:pt x="11282" y="57582"/>
                  <a:pt x="10549" y="53333"/>
                  <a:pt x="5128" y="50842"/>
                </a:cubicBezTo>
                <a:cubicBezTo>
                  <a:pt x="2344" y="49523"/>
                  <a:pt x="0" y="51868"/>
                  <a:pt x="0" y="61538"/>
                </a:cubicBezTo>
                <a:cubicBezTo>
                  <a:pt x="0" y="88351"/>
                  <a:pt x="0" y="88351"/>
                  <a:pt x="0" y="88351"/>
                </a:cubicBezTo>
                <a:lnTo>
                  <a:pt x="26813" y="88351"/>
                </a:lnTo>
                <a:close/>
              </a:path>
            </a:pathLst>
          </a:custGeom>
          <a:solidFill>
            <a:srgbClr val="006BA6">
              <a:alpha val="8000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04" name="Google Shape;5404;p247"/>
          <p:cNvSpPr/>
          <p:nvPr/>
        </p:nvSpPr>
        <p:spPr>
          <a:xfrm>
            <a:off x="3878163" y="3082680"/>
            <a:ext cx="2205363" cy="220331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58461" y="31648"/>
                </a:moveTo>
                <a:cubicBezTo>
                  <a:pt x="68131" y="31648"/>
                  <a:pt x="70329" y="29304"/>
                  <a:pt x="69157" y="26520"/>
                </a:cubicBezTo>
                <a:cubicBezTo>
                  <a:pt x="66666" y="21098"/>
                  <a:pt x="62271" y="20366"/>
                  <a:pt x="63443" y="12893"/>
                </a:cubicBezTo>
                <a:cubicBezTo>
                  <a:pt x="65494" y="0"/>
                  <a:pt x="86153" y="0"/>
                  <a:pt x="88058" y="12893"/>
                </a:cubicBezTo>
                <a:cubicBezTo>
                  <a:pt x="89230" y="20366"/>
                  <a:pt x="84981" y="21098"/>
                  <a:pt x="82490" y="26520"/>
                </a:cubicBezTo>
                <a:cubicBezTo>
                  <a:pt x="81172" y="29304"/>
                  <a:pt x="83516" y="31648"/>
                  <a:pt x="93186" y="31648"/>
                </a:cubicBezTo>
                <a:cubicBezTo>
                  <a:pt x="119999" y="31648"/>
                  <a:pt x="119999" y="31648"/>
                  <a:pt x="119999" y="31648"/>
                </a:cubicBezTo>
                <a:cubicBezTo>
                  <a:pt x="119999" y="58461"/>
                  <a:pt x="119999" y="58461"/>
                  <a:pt x="119999" y="58461"/>
                </a:cubicBezTo>
                <a:cubicBezTo>
                  <a:pt x="119999" y="68131"/>
                  <a:pt x="117655" y="70476"/>
                  <a:pt x="114871" y="69157"/>
                </a:cubicBezTo>
                <a:cubicBezTo>
                  <a:pt x="109450" y="66666"/>
                  <a:pt x="108717" y="62417"/>
                  <a:pt x="101245" y="63589"/>
                </a:cubicBezTo>
                <a:cubicBezTo>
                  <a:pt x="88351" y="65494"/>
                  <a:pt x="88351" y="86153"/>
                  <a:pt x="101245" y="88205"/>
                </a:cubicBezTo>
                <a:cubicBezTo>
                  <a:pt x="108717" y="89377"/>
                  <a:pt x="109450" y="84981"/>
                  <a:pt x="114871" y="82490"/>
                </a:cubicBezTo>
                <a:cubicBezTo>
                  <a:pt x="117655" y="81318"/>
                  <a:pt x="119999" y="83516"/>
                  <a:pt x="119999" y="93186"/>
                </a:cubicBezTo>
                <a:cubicBezTo>
                  <a:pt x="119999" y="119999"/>
                  <a:pt x="119999" y="119999"/>
                  <a:pt x="119999" y="119999"/>
                </a:cubicBezTo>
                <a:cubicBezTo>
                  <a:pt x="93186" y="119999"/>
                  <a:pt x="93186" y="119999"/>
                  <a:pt x="93186" y="119999"/>
                </a:cubicBezTo>
                <a:cubicBezTo>
                  <a:pt x="83516" y="119999"/>
                  <a:pt x="81172" y="117655"/>
                  <a:pt x="82490" y="114871"/>
                </a:cubicBezTo>
                <a:cubicBezTo>
                  <a:pt x="84981" y="109450"/>
                  <a:pt x="89230" y="108864"/>
                  <a:pt x="88058" y="101245"/>
                </a:cubicBezTo>
                <a:cubicBezTo>
                  <a:pt x="86153" y="88351"/>
                  <a:pt x="65494" y="88351"/>
                  <a:pt x="63443" y="101245"/>
                </a:cubicBezTo>
                <a:cubicBezTo>
                  <a:pt x="62271" y="108864"/>
                  <a:pt x="66666" y="109450"/>
                  <a:pt x="69157" y="114871"/>
                </a:cubicBezTo>
                <a:cubicBezTo>
                  <a:pt x="70329" y="117655"/>
                  <a:pt x="68131" y="119999"/>
                  <a:pt x="58461" y="119999"/>
                </a:cubicBezTo>
                <a:cubicBezTo>
                  <a:pt x="31648" y="119999"/>
                  <a:pt x="31648" y="119999"/>
                  <a:pt x="31648" y="119999"/>
                </a:cubicBezTo>
                <a:cubicBezTo>
                  <a:pt x="31648" y="93186"/>
                  <a:pt x="31648" y="93186"/>
                  <a:pt x="31648" y="93186"/>
                </a:cubicBezTo>
                <a:cubicBezTo>
                  <a:pt x="31648" y="83516"/>
                  <a:pt x="29304" y="81318"/>
                  <a:pt x="26373" y="82490"/>
                </a:cubicBezTo>
                <a:cubicBezTo>
                  <a:pt x="21098" y="84981"/>
                  <a:pt x="20366" y="89377"/>
                  <a:pt x="12893" y="88205"/>
                </a:cubicBezTo>
                <a:cubicBezTo>
                  <a:pt x="0" y="86153"/>
                  <a:pt x="0" y="65494"/>
                  <a:pt x="12893" y="63589"/>
                </a:cubicBezTo>
                <a:cubicBezTo>
                  <a:pt x="20366" y="62417"/>
                  <a:pt x="21098" y="66666"/>
                  <a:pt x="26373" y="69157"/>
                </a:cubicBezTo>
                <a:cubicBezTo>
                  <a:pt x="29304" y="70476"/>
                  <a:pt x="31648" y="68131"/>
                  <a:pt x="31648" y="58461"/>
                </a:cubicBezTo>
                <a:cubicBezTo>
                  <a:pt x="31648" y="31648"/>
                  <a:pt x="31648" y="31648"/>
                  <a:pt x="31648" y="31648"/>
                </a:cubicBezTo>
                <a:lnTo>
                  <a:pt x="58461" y="31648"/>
                </a:lnTo>
                <a:close/>
              </a:path>
            </a:pathLst>
          </a:custGeom>
          <a:solidFill>
            <a:srgbClr val="006BA6">
              <a:alpha val="7000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05" name="Google Shape;5405;p247"/>
          <p:cNvSpPr/>
          <p:nvPr/>
        </p:nvSpPr>
        <p:spPr>
          <a:xfrm>
            <a:off x="4460248" y="1439679"/>
            <a:ext cx="2205363" cy="220331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26813" y="31648"/>
                </a:moveTo>
                <a:cubicBezTo>
                  <a:pt x="36483" y="31648"/>
                  <a:pt x="38681" y="29304"/>
                  <a:pt x="37509" y="26373"/>
                </a:cubicBezTo>
                <a:cubicBezTo>
                  <a:pt x="35018" y="21098"/>
                  <a:pt x="30622" y="20366"/>
                  <a:pt x="31794" y="12893"/>
                </a:cubicBezTo>
                <a:cubicBezTo>
                  <a:pt x="33846" y="0"/>
                  <a:pt x="54505" y="0"/>
                  <a:pt x="56410" y="12893"/>
                </a:cubicBezTo>
                <a:cubicBezTo>
                  <a:pt x="57582" y="20366"/>
                  <a:pt x="53333" y="21098"/>
                  <a:pt x="50842" y="26373"/>
                </a:cubicBezTo>
                <a:cubicBezTo>
                  <a:pt x="49523" y="29304"/>
                  <a:pt x="51868" y="31648"/>
                  <a:pt x="61538" y="31648"/>
                </a:cubicBezTo>
                <a:cubicBezTo>
                  <a:pt x="88351" y="31648"/>
                  <a:pt x="88351" y="31648"/>
                  <a:pt x="88351" y="31648"/>
                </a:cubicBezTo>
                <a:cubicBezTo>
                  <a:pt x="88351" y="58461"/>
                  <a:pt x="88351" y="58461"/>
                  <a:pt x="88351" y="58461"/>
                </a:cubicBezTo>
                <a:cubicBezTo>
                  <a:pt x="88351" y="68131"/>
                  <a:pt x="90695" y="70329"/>
                  <a:pt x="93479" y="69157"/>
                </a:cubicBezTo>
                <a:cubicBezTo>
                  <a:pt x="98901" y="66666"/>
                  <a:pt x="99633" y="62271"/>
                  <a:pt x="107106" y="63443"/>
                </a:cubicBezTo>
                <a:cubicBezTo>
                  <a:pt x="119999" y="65494"/>
                  <a:pt x="119999" y="86153"/>
                  <a:pt x="107106" y="88058"/>
                </a:cubicBezTo>
                <a:cubicBezTo>
                  <a:pt x="99633" y="89230"/>
                  <a:pt x="98901" y="84981"/>
                  <a:pt x="93479" y="82490"/>
                </a:cubicBezTo>
                <a:cubicBezTo>
                  <a:pt x="90695" y="81172"/>
                  <a:pt x="88351" y="83516"/>
                  <a:pt x="88351" y="93186"/>
                </a:cubicBezTo>
                <a:cubicBezTo>
                  <a:pt x="88351" y="119999"/>
                  <a:pt x="88351" y="119999"/>
                  <a:pt x="88351" y="119999"/>
                </a:cubicBezTo>
                <a:cubicBezTo>
                  <a:pt x="61538" y="119999"/>
                  <a:pt x="61538" y="119999"/>
                  <a:pt x="61538" y="119999"/>
                </a:cubicBezTo>
                <a:cubicBezTo>
                  <a:pt x="51868" y="119999"/>
                  <a:pt x="49523" y="117655"/>
                  <a:pt x="50842" y="114871"/>
                </a:cubicBezTo>
                <a:cubicBezTo>
                  <a:pt x="53333" y="109450"/>
                  <a:pt x="57582" y="108717"/>
                  <a:pt x="56410" y="101245"/>
                </a:cubicBezTo>
                <a:cubicBezTo>
                  <a:pt x="54505" y="88351"/>
                  <a:pt x="33846" y="88351"/>
                  <a:pt x="31794" y="101245"/>
                </a:cubicBezTo>
                <a:cubicBezTo>
                  <a:pt x="30622" y="108717"/>
                  <a:pt x="35018" y="109450"/>
                  <a:pt x="37509" y="114871"/>
                </a:cubicBezTo>
                <a:cubicBezTo>
                  <a:pt x="38681" y="117655"/>
                  <a:pt x="36483" y="119999"/>
                  <a:pt x="26813" y="119999"/>
                </a:cubicBezTo>
                <a:cubicBezTo>
                  <a:pt x="0" y="119999"/>
                  <a:pt x="0" y="119999"/>
                  <a:pt x="0" y="119999"/>
                </a:cubicBezTo>
                <a:cubicBezTo>
                  <a:pt x="0" y="93186"/>
                  <a:pt x="0" y="93186"/>
                  <a:pt x="0" y="93186"/>
                </a:cubicBezTo>
                <a:cubicBezTo>
                  <a:pt x="0" y="83516"/>
                  <a:pt x="2344" y="81172"/>
                  <a:pt x="5128" y="82490"/>
                </a:cubicBezTo>
                <a:cubicBezTo>
                  <a:pt x="10549" y="84981"/>
                  <a:pt x="11135" y="89230"/>
                  <a:pt x="18754" y="88058"/>
                </a:cubicBezTo>
                <a:cubicBezTo>
                  <a:pt x="31648" y="86153"/>
                  <a:pt x="31648" y="65494"/>
                  <a:pt x="18754" y="63443"/>
                </a:cubicBezTo>
                <a:cubicBezTo>
                  <a:pt x="11135" y="62271"/>
                  <a:pt x="10549" y="66666"/>
                  <a:pt x="5128" y="69157"/>
                </a:cubicBezTo>
                <a:cubicBezTo>
                  <a:pt x="2344" y="70329"/>
                  <a:pt x="0" y="68131"/>
                  <a:pt x="0" y="58461"/>
                </a:cubicBezTo>
                <a:cubicBezTo>
                  <a:pt x="0" y="31648"/>
                  <a:pt x="0" y="31648"/>
                  <a:pt x="0" y="31648"/>
                </a:cubicBezTo>
                <a:lnTo>
                  <a:pt x="26813" y="31648"/>
                </a:lnTo>
                <a:close/>
              </a:path>
            </a:pathLst>
          </a:custGeom>
          <a:solidFill>
            <a:srgbClr val="006BA6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406" name="Google Shape;5406;p247"/>
          <p:cNvSpPr/>
          <p:nvPr/>
        </p:nvSpPr>
        <p:spPr>
          <a:xfrm>
            <a:off x="5523214" y="3664765"/>
            <a:ext cx="2205363" cy="2205364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1648" y="61538"/>
                </a:moveTo>
                <a:cubicBezTo>
                  <a:pt x="31648" y="51868"/>
                  <a:pt x="29304" y="49670"/>
                  <a:pt x="26520" y="50842"/>
                </a:cubicBezTo>
                <a:cubicBezTo>
                  <a:pt x="21098" y="53333"/>
                  <a:pt x="20366" y="57728"/>
                  <a:pt x="12893" y="56556"/>
                </a:cubicBezTo>
                <a:cubicBezTo>
                  <a:pt x="0" y="54505"/>
                  <a:pt x="0" y="33846"/>
                  <a:pt x="12893" y="31941"/>
                </a:cubicBezTo>
                <a:cubicBezTo>
                  <a:pt x="20366" y="30769"/>
                  <a:pt x="21098" y="35018"/>
                  <a:pt x="26520" y="37509"/>
                </a:cubicBezTo>
                <a:cubicBezTo>
                  <a:pt x="29304" y="38827"/>
                  <a:pt x="31648" y="36483"/>
                  <a:pt x="31648" y="26813"/>
                </a:cubicBezTo>
                <a:cubicBezTo>
                  <a:pt x="31648" y="0"/>
                  <a:pt x="31648" y="0"/>
                  <a:pt x="31648" y="0"/>
                </a:cubicBezTo>
                <a:cubicBezTo>
                  <a:pt x="58461" y="0"/>
                  <a:pt x="58461" y="0"/>
                  <a:pt x="58461" y="0"/>
                </a:cubicBezTo>
                <a:cubicBezTo>
                  <a:pt x="68131" y="0"/>
                  <a:pt x="70476" y="2344"/>
                  <a:pt x="69157" y="5128"/>
                </a:cubicBezTo>
                <a:cubicBezTo>
                  <a:pt x="66666" y="10549"/>
                  <a:pt x="62417" y="11282"/>
                  <a:pt x="63589" y="18754"/>
                </a:cubicBezTo>
                <a:cubicBezTo>
                  <a:pt x="65494" y="31648"/>
                  <a:pt x="86153" y="31648"/>
                  <a:pt x="88205" y="18754"/>
                </a:cubicBezTo>
                <a:cubicBezTo>
                  <a:pt x="89377" y="11282"/>
                  <a:pt x="84981" y="10549"/>
                  <a:pt x="82490" y="5128"/>
                </a:cubicBezTo>
                <a:cubicBezTo>
                  <a:pt x="81318" y="2344"/>
                  <a:pt x="83516" y="0"/>
                  <a:pt x="93186" y="0"/>
                </a:cubicBezTo>
                <a:cubicBezTo>
                  <a:pt x="119999" y="0"/>
                  <a:pt x="119999" y="0"/>
                  <a:pt x="119999" y="0"/>
                </a:cubicBezTo>
                <a:cubicBezTo>
                  <a:pt x="119999" y="26813"/>
                  <a:pt x="119999" y="26813"/>
                  <a:pt x="119999" y="26813"/>
                </a:cubicBezTo>
                <a:cubicBezTo>
                  <a:pt x="119999" y="36483"/>
                  <a:pt x="117655" y="38827"/>
                  <a:pt x="114871" y="37509"/>
                </a:cubicBezTo>
                <a:cubicBezTo>
                  <a:pt x="109450" y="35018"/>
                  <a:pt x="108864" y="30769"/>
                  <a:pt x="101245" y="31941"/>
                </a:cubicBezTo>
                <a:cubicBezTo>
                  <a:pt x="88351" y="33846"/>
                  <a:pt x="88351" y="54505"/>
                  <a:pt x="101245" y="56556"/>
                </a:cubicBezTo>
                <a:cubicBezTo>
                  <a:pt x="108864" y="57728"/>
                  <a:pt x="109450" y="53333"/>
                  <a:pt x="114871" y="50842"/>
                </a:cubicBezTo>
                <a:cubicBezTo>
                  <a:pt x="117655" y="49670"/>
                  <a:pt x="119999" y="51868"/>
                  <a:pt x="119999" y="61538"/>
                </a:cubicBezTo>
                <a:cubicBezTo>
                  <a:pt x="119999" y="88351"/>
                  <a:pt x="119999" y="88351"/>
                  <a:pt x="119999" y="88351"/>
                </a:cubicBezTo>
                <a:cubicBezTo>
                  <a:pt x="93186" y="88351"/>
                  <a:pt x="93186" y="88351"/>
                  <a:pt x="93186" y="88351"/>
                </a:cubicBezTo>
                <a:cubicBezTo>
                  <a:pt x="83516" y="88351"/>
                  <a:pt x="81318" y="90695"/>
                  <a:pt x="82490" y="93626"/>
                </a:cubicBezTo>
                <a:cubicBezTo>
                  <a:pt x="84981" y="98901"/>
                  <a:pt x="89377" y="99633"/>
                  <a:pt x="88205" y="107106"/>
                </a:cubicBezTo>
                <a:cubicBezTo>
                  <a:pt x="86153" y="119999"/>
                  <a:pt x="65494" y="119999"/>
                  <a:pt x="63589" y="107106"/>
                </a:cubicBezTo>
                <a:cubicBezTo>
                  <a:pt x="62417" y="99633"/>
                  <a:pt x="66666" y="98901"/>
                  <a:pt x="69157" y="93626"/>
                </a:cubicBezTo>
                <a:cubicBezTo>
                  <a:pt x="70476" y="90695"/>
                  <a:pt x="68131" y="88351"/>
                  <a:pt x="58461" y="88351"/>
                </a:cubicBezTo>
                <a:cubicBezTo>
                  <a:pt x="31648" y="88351"/>
                  <a:pt x="31648" y="88351"/>
                  <a:pt x="31648" y="88351"/>
                </a:cubicBezTo>
                <a:lnTo>
                  <a:pt x="31648" y="61538"/>
                </a:lnTo>
                <a:close/>
              </a:path>
            </a:pathLst>
          </a:custGeom>
          <a:solidFill>
            <a:srgbClr val="006BA6">
              <a:alpha val="90000"/>
            </a:srgbClr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5407" name="Google Shape;5407;p247"/>
          <p:cNvGrpSpPr/>
          <p:nvPr/>
        </p:nvGrpSpPr>
        <p:grpSpPr>
          <a:xfrm>
            <a:off x="550103" y="2144864"/>
            <a:ext cx="3910145" cy="1010089"/>
            <a:chOff x="838200" y="3087385"/>
            <a:chExt cx="1606918" cy="757668"/>
          </a:xfrm>
        </p:grpSpPr>
        <p:sp>
          <p:nvSpPr>
            <p:cNvPr id="5408" name="Google Shape;5408;p247"/>
            <p:cNvSpPr txBox="1"/>
            <p:nvPr/>
          </p:nvSpPr>
          <p:spPr>
            <a:xfrm>
              <a:off x="844918" y="3087385"/>
              <a:ext cx="1600200" cy="300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sz="20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PhD Cell/Cellular and </a:t>
              </a:r>
              <a:br>
                <a:rPr lang="en-MY" sz="20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-MY" sz="20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Molecular biology  </a:t>
              </a:r>
              <a:endParaRPr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09" name="Google Shape;5409;p247"/>
            <p:cNvSpPr txBox="1"/>
            <p:nvPr/>
          </p:nvSpPr>
          <p:spPr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it-IT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</a:br>
              <a:r>
                <a:rPr lang="it-IT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Degree in </a:t>
              </a:r>
              <a:r>
                <a:rPr lang="it-IT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Molecular</a:t>
              </a:r>
              <a:r>
                <a:rPr lang="it-IT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it-IT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biology</a:t>
              </a:r>
              <a:endParaRPr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5410" name="Google Shape;5410;p247"/>
          <p:cNvGrpSpPr/>
          <p:nvPr/>
        </p:nvGrpSpPr>
        <p:grpSpPr>
          <a:xfrm>
            <a:off x="1205958" y="3946860"/>
            <a:ext cx="2603939" cy="1017259"/>
            <a:chOff x="838200" y="3082007"/>
            <a:chExt cx="1606918" cy="763046"/>
          </a:xfrm>
        </p:grpSpPr>
        <p:sp>
          <p:nvSpPr>
            <p:cNvPr id="5411" name="Google Shape;5411;p247"/>
            <p:cNvSpPr txBox="1"/>
            <p:nvPr/>
          </p:nvSpPr>
          <p:spPr>
            <a:xfrm>
              <a:off x="844918" y="3082007"/>
              <a:ext cx="1600200" cy="300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sz="20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PhD Chemistry</a:t>
              </a:r>
              <a:endParaRPr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12" name="Google Shape;5412;p247"/>
            <p:cNvSpPr txBox="1"/>
            <p:nvPr/>
          </p:nvSpPr>
          <p:spPr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sz="1400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Degree in Chemistry</a:t>
              </a:r>
              <a:endParaRPr dirty="0"/>
            </a:p>
          </p:txBody>
        </p:sp>
      </p:grpSp>
      <p:grpSp>
        <p:nvGrpSpPr>
          <p:cNvPr id="5413" name="Google Shape;5413;p247"/>
          <p:cNvGrpSpPr/>
          <p:nvPr/>
        </p:nvGrpSpPr>
        <p:grpSpPr>
          <a:xfrm>
            <a:off x="8392989" y="3946860"/>
            <a:ext cx="2603939" cy="1017259"/>
            <a:chOff x="838200" y="3082007"/>
            <a:chExt cx="1606918" cy="763046"/>
          </a:xfrm>
        </p:grpSpPr>
        <p:sp>
          <p:nvSpPr>
            <p:cNvPr id="5414" name="Google Shape;5414;p247"/>
            <p:cNvSpPr txBox="1"/>
            <p:nvPr/>
          </p:nvSpPr>
          <p:spPr>
            <a:xfrm>
              <a:off x="844918" y="3082007"/>
              <a:ext cx="1600200" cy="300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0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More…</a:t>
              </a:r>
              <a:endParaRPr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15" name="Google Shape;5415;p247"/>
            <p:cNvSpPr txBox="1"/>
            <p:nvPr/>
          </p:nvSpPr>
          <p:spPr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MBA, Degree in </a:t>
              </a:r>
              <a:r>
                <a:rPr lang="it-IT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Physics</a:t>
              </a:r>
              <a:r>
                <a:rPr lang="it-IT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, </a:t>
              </a:r>
              <a:r>
                <a:rPr lang="it-IT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Chemistry</a:t>
              </a:r>
              <a:r>
                <a:rPr lang="it-IT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, Architecture</a:t>
              </a:r>
              <a:r>
                <a:rPr lang="it-IT" dirty="0"/>
                <a:t>, </a:t>
              </a:r>
              <a:r>
                <a:rPr lang="it-IT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Mechatronics</a:t>
              </a:r>
              <a:r>
                <a:rPr lang="it-IT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 </a:t>
              </a:r>
              <a:r>
                <a:rPr lang="it-IT" dirty="0" err="1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Electrotechnics</a:t>
              </a:r>
              <a:r>
                <a:rPr lang="it-IT" dirty="0">
                  <a:latin typeface="Lato Light" panose="020F0502020204030203" pitchFamily="34" charset="0"/>
                  <a:ea typeface="Lato Light" panose="020F0502020204030203" pitchFamily="34" charset="0"/>
                  <a:cs typeface="Lato Light" panose="020F0502020204030203" pitchFamily="34" charset="0"/>
                </a:rPr>
                <a:t>… </a:t>
              </a:r>
              <a:endParaRPr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endParaRPr>
            </a:p>
          </p:txBody>
        </p:sp>
      </p:grpSp>
      <p:grpSp>
        <p:nvGrpSpPr>
          <p:cNvPr id="5416" name="Google Shape;5416;p247"/>
          <p:cNvGrpSpPr/>
          <p:nvPr/>
        </p:nvGrpSpPr>
        <p:grpSpPr>
          <a:xfrm>
            <a:off x="8403875" y="2132538"/>
            <a:ext cx="2603939" cy="1017259"/>
            <a:chOff x="838200" y="3082007"/>
            <a:chExt cx="1606918" cy="763046"/>
          </a:xfrm>
        </p:grpSpPr>
        <p:sp>
          <p:nvSpPr>
            <p:cNvPr id="5417" name="Google Shape;5417;p247"/>
            <p:cNvSpPr txBox="1"/>
            <p:nvPr/>
          </p:nvSpPr>
          <p:spPr>
            <a:xfrm>
              <a:off x="844918" y="3082007"/>
              <a:ext cx="1600200" cy="300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sz="20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PhD in Physics</a:t>
              </a:r>
              <a:endParaRPr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18" name="Google Shape;5418;p247"/>
            <p:cNvSpPr txBox="1"/>
            <p:nvPr/>
          </p:nvSpPr>
          <p:spPr>
            <a:xfrm>
              <a:off x="838200" y="3326260"/>
              <a:ext cx="1600200" cy="51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MY" dirty="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Degree in Chemistry, Molecular Science</a:t>
              </a:r>
              <a:endParaRPr dirty="0"/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FBAE7A23-B06F-45B9-A7BD-34E64A5298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561219" y="5571139"/>
            <a:ext cx="3317590" cy="1372745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startup_x_bluepurple">
      <a:dk1>
        <a:srgbClr val="2B2B2D"/>
      </a:dk1>
      <a:lt1>
        <a:srgbClr val="FFFFFF"/>
      </a:lt1>
      <a:dk2>
        <a:srgbClr val="6651A1"/>
      </a:dk2>
      <a:lt2>
        <a:srgbClr val="5E5CA2"/>
      </a:lt2>
      <a:accent1>
        <a:srgbClr val="5268A5"/>
      </a:accent1>
      <a:accent2>
        <a:srgbClr val="4276AA"/>
      </a:accent2>
      <a:accent3>
        <a:srgbClr val="2C85AE"/>
      </a:accent3>
      <a:accent4>
        <a:srgbClr val="1891AB"/>
      </a:accent4>
      <a:accent5>
        <a:srgbClr val="0099A5"/>
      </a:accent5>
      <a:accent6>
        <a:srgbClr val="00A09D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6BA6"/>
        </a:solidFill>
        <a:ln>
          <a:noFill/>
        </a:ln>
      </a:spPr>
      <a:bodyPr spcFirstLastPara="1" wrap="square" lIns="91425" tIns="45700" rIns="91425" bIns="45700" anchor="ctr" anchorCtr="0">
        <a:noAutofit/>
      </a:bodyPr>
      <a:lstStyle>
        <a:defPPr marL="0" marR="0" indent="0" algn="ctr" rtl="0">
          <a:spcBef>
            <a:spcPts val="0"/>
          </a:spcBef>
          <a:spcAft>
            <a:spcPts val="0"/>
          </a:spcAft>
          <a:buNone/>
          <a:defRPr sz="1800">
            <a:solidFill>
              <a:schemeClr val="lt1"/>
            </a:solidFill>
            <a:latin typeface="Lato Light"/>
            <a:ea typeface="Lato Light"/>
            <a:cs typeface="Lato Light"/>
            <a:sym typeface="Lato Light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11262</TotalTime>
  <Words>545</Words>
  <Application>Microsoft Office PowerPoint</Application>
  <PresentationFormat>Widescreen</PresentationFormat>
  <Paragraphs>92</Paragraphs>
  <Slides>52</Slides>
  <Notes>52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60" baseType="lpstr">
      <vt:lpstr>Lato</vt:lpstr>
      <vt:lpstr>Arial</vt:lpstr>
      <vt:lpstr>Lato Light</vt:lpstr>
      <vt:lpstr>Raleway Light</vt:lpstr>
      <vt:lpstr>Raleway</vt:lpstr>
      <vt:lpstr>Lato Black</vt:lpstr>
      <vt:lpstr>Calibri</vt:lpstr>
      <vt:lpstr>Office Theme</vt:lpstr>
      <vt:lpstr>Presentazione standard di PowerPoint</vt:lpstr>
      <vt:lpstr>A growing family company </vt:lpstr>
      <vt:lpstr>Our people</vt:lpstr>
      <vt:lpstr>Our common values</vt:lpstr>
      <vt:lpstr>Media System Lab</vt:lpstr>
      <vt:lpstr>Presentazione standard di PowerPoint</vt:lpstr>
      <vt:lpstr>Our Portfolio</vt:lpstr>
      <vt:lpstr>Our fantastic team</vt:lpstr>
      <vt:lpstr>Competences</vt:lpstr>
      <vt:lpstr>Competences</vt:lpstr>
      <vt:lpstr>Competences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MAtteo</dc:creator>
  <cp:lastModifiedBy>Matteo Mariani</cp:lastModifiedBy>
  <cp:revision>55</cp:revision>
  <dcterms:modified xsi:type="dcterms:W3CDTF">2022-06-16T14:17:04Z</dcterms:modified>
</cp:coreProperties>
</file>